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0" autoAdjust="0"/>
  </p:normalViewPr>
  <p:slideViewPr>
    <p:cSldViewPr>
      <p:cViewPr varScale="1">
        <p:scale>
          <a:sx n="50" d="100"/>
          <a:sy n="50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</a:t>
            </a:r>
            <a:r>
              <a:rPr lang="zh-CN" altLang="en-US" smtClean="0">
                <a:sym typeface="+mn-ea"/>
              </a:rPr>
              <a:t>系统</a:t>
            </a:r>
            <a:r>
              <a:rPr lang="zh-CN" altLang="en-US" smtClean="0">
                <a:sym typeface="+mn-ea"/>
              </a:rPr>
              <a:t>第三十七讲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用户画像之查询接口封装代码编写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2561</TotalTime>
  <Words>17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基于Flink流处理的动态实时亿级全端用户画像系统第三十七讲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589</cp:revision>
  <dcterms:created xsi:type="dcterms:W3CDTF">2018-04-28T14:55:00Z</dcterms:created>
  <dcterms:modified xsi:type="dcterms:W3CDTF">2019-01-19T15:48:16Z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