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60" autoAdjust="0"/>
  </p:normalViewPr>
  <p:slideViewPr>
    <p:cSldViewPr>
      <p:cViewPr varScale="1">
        <p:scale>
          <a:sx n="50" d="100"/>
          <a:sy n="50" d="100"/>
        </p:scale>
        <p:origin x="-19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this.$</a:t>
            </a:r>
            <a:r>
              <a:rPr lang="en-US" altLang="zh-CN" dirty="0" err="1" smtClean="0"/>
              <a:t>http.post</a:t>
            </a:r>
            <a:r>
              <a:rPr lang="en-US" altLang="zh-CN" dirty="0" smtClean="0"/>
              <a:t>("/test", {</a:t>
            </a:r>
          </a:p>
          <a:p>
            <a:r>
              <a:rPr lang="en-US" altLang="zh-CN" dirty="0" smtClean="0"/>
              <a:t>                    '</a:t>
            </a:r>
            <a:r>
              <a:rPr lang="en-US" altLang="zh-CN" dirty="0" err="1" smtClean="0"/>
              <a:t>tsts</a:t>
            </a:r>
            <a:r>
              <a:rPr lang="en-US" altLang="zh-CN" dirty="0" smtClean="0"/>
              <a:t>':</a:t>
            </a:r>
            <a:r>
              <a:rPr lang="en-US" altLang="zh-CN" dirty="0" err="1" smtClean="0"/>
              <a:t>tsts</a:t>
            </a:r>
            <a:endParaRPr lang="en-US" altLang="zh-CN" dirty="0" smtClean="0"/>
          </a:p>
          <a:p>
            <a:r>
              <a:rPr lang="en-US" altLang="zh-CN" dirty="0" smtClean="0"/>
              <a:t>                ).then((</a:t>
            </a:r>
            <a:r>
              <a:rPr lang="en-US" altLang="zh-CN" dirty="0" err="1" smtClean="0"/>
              <a:t>respones</a:t>
            </a:r>
            <a:r>
              <a:rPr lang="en-US" altLang="zh-CN" dirty="0" smtClean="0"/>
              <a:t>) =&gt; {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9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第三十九讲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</a:t>
            </a:r>
            <a:r>
              <a:rPr lang="zh-CN" altLang="en-US" b="1" dirty="0" smtClean="0"/>
              <a:t>画像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vue.js</a:t>
            </a:r>
            <a:r>
              <a:rPr lang="zh-CN" altLang="en-US" b="1" dirty="0" smtClean="0"/>
              <a:t>完善剩余图表代码编写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9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2575</TotalTime>
  <Words>37</Words>
  <Application>Microsoft Office PowerPoint</Application>
  <PresentationFormat>全屏显示(4:3)</PresentationFormat>
  <Paragraphs>7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都市</vt:lpstr>
      <vt:lpstr>基于Flink流处理的动态实时亿级全端用户画像系统第三十九讲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597</cp:revision>
  <dcterms:created xsi:type="dcterms:W3CDTF">2018-04-28T14:55:00Z</dcterms:created>
  <dcterms:modified xsi:type="dcterms:W3CDTF">2019-01-19T16:19:04Z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