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560" autoAdjust="0"/>
  </p:normalViewPr>
  <p:slideViewPr>
    <p:cSldViewPr>
      <p:cViewPr varScale="1">
        <p:scale>
          <a:sx n="50" d="100"/>
          <a:sy n="50" d="100"/>
        </p:scale>
        <p:origin x="-19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第四十</a:t>
            </a:r>
            <a:r>
              <a:rPr lang="zh-CN" altLang="en-US" dirty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zh-CN" altLang="en-US" b="1" dirty="0" smtClean="0"/>
              <a:t>前端标签查询服务</a:t>
            </a:r>
            <a:r>
              <a:rPr lang="zh-CN" altLang="en-US" b="1" dirty="0" smtClean="0"/>
              <a:t>代码</a:t>
            </a:r>
            <a:r>
              <a:rPr lang="zh-CN" altLang="en-US" b="1" dirty="0" smtClean="0"/>
              <a:t>编写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2820</TotalTime>
  <Words>30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基于Flink流处理的动态实时亿级全端用户画像系统第四十四讲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651</cp:revision>
  <dcterms:created xsi:type="dcterms:W3CDTF">2018-04-28T14:55:00Z</dcterms:created>
  <dcterms:modified xsi:type="dcterms:W3CDTF">2019-01-20T07:47:17Z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