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60" autoAdjust="0"/>
  </p:normalViewPr>
  <p:slideViewPr>
    <p:cSldViewPr>
      <p:cViewPr varScale="1">
        <p:scale>
          <a:sx n="50" d="100"/>
          <a:sy n="50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第四十</a:t>
            </a:r>
            <a:r>
              <a:rPr lang="zh-CN" altLang="en-US" dirty="0">
                <a:sym typeface="+mn-ea"/>
              </a:rPr>
              <a:t>五</a:t>
            </a:r>
            <a:r>
              <a:rPr lang="zh-CN" altLang="en-US" dirty="0" smtClean="0">
                <a:sym typeface="+mn-ea"/>
              </a:rPr>
              <a:t>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vue</a:t>
            </a:r>
            <a:r>
              <a:rPr lang="en-US" altLang="zh-CN" b="1" dirty="0" smtClean="0"/>
              <a:t>.js</a:t>
            </a:r>
            <a:r>
              <a:rPr lang="zh-CN" altLang="en-US" b="1" smtClean="0"/>
              <a:t>标签显示代码编写</a:t>
            </a:r>
            <a:endParaRPr lang="en-US" altLang="zh-CN" b="1" dirty="0" smtClean="0"/>
          </a:p>
          <a:p>
            <a:r>
              <a:rPr lang="zh-CN" altLang="en-US" dirty="0" smtClean="0"/>
              <a:t>讲师</a:t>
            </a:r>
            <a:r>
              <a:rPr lang="zh-CN" altLang="en-US" dirty="0" smtClean="0"/>
              <a:t>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2951</TotalTime>
  <Words>29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基于Flink流处理的动态实时亿级全端用户画像系统第四十五讲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655</cp:revision>
  <dcterms:created xsi:type="dcterms:W3CDTF">2018-04-28T14:55:00Z</dcterms:created>
  <dcterms:modified xsi:type="dcterms:W3CDTF">2019-01-20T09:59:28Z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