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75" autoAdjust="0"/>
  </p:normalViewPr>
  <p:slideViewPr>
    <p:cSldViewPr>
      <p:cViewPr varScale="1">
        <p:scale>
          <a:sx n="53" d="100"/>
          <a:sy n="53" d="100"/>
        </p:scale>
        <p:origin x="-18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109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&lt;parent&gt;</a:t>
            </a:r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org.apache.flink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flink</a:t>
            </a:r>
            <a:r>
              <a:rPr lang="en-US" altLang="zh-CN" dirty="0" smtClean="0"/>
              <a:t>-examples&lt;/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&lt;version&gt;1.7.0&lt;/version&gt;</a:t>
            </a:r>
          </a:p>
          <a:p>
            <a:r>
              <a:rPr lang="en-US" altLang="zh-CN" dirty="0" smtClean="0"/>
              <a:t>    &lt;/parent&gt;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&lt;properties&gt;</a:t>
            </a:r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scala.version</a:t>
            </a:r>
            <a:r>
              <a:rPr lang="en-US" altLang="zh-CN" dirty="0" smtClean="0"/>
              <a:t>&gt;2.11.12&lt;/</a:t>
            </a:r>
            <a:r>
              <a:rPr lang="en-US" altLang="zh-CN" dirty="0" err="1" smtClean="0"/>
              <a:t>scala.version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scala.binary.version</a:t>
            </a:r>
            <a:r>
              <a:rPr lang="en-US" altLang="zh-CN" dirty="0" smtClean="0"/>
              <a:t>&gt;2.11&lt;/</a:t>
            </a:r>
            <a:r>
              <a:rPr lang="en-US" altLang="zh-CN" dirty="0" err="1" smtClean="0"/>
              <a:t>scala.binary.version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&lt;/properties&gt;</a:t>
            </a:r>
          </a:p>
          <a:p>
            <a:r>
              <a:rPr lang="en-US" altLang="zh-CN" dirty="0" smtClean="0"/>
              <a:t>    &lt;dependencies&gt;</a:t>
            </a:r>
          </a:p>
          <a:p>
            <a:r>
              <a:rPr lang="en-US" altLang="zh-CN" dirty="0" smtClean="0"/>
              <a:t>    &lt;dependency&gt;</a:t>
            </a:r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org.apache.flink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flink</a:t>
            </a:r>
            <a:r>
              <a:rPr lang="en-US" altLang="zh-CN" dirty="0" smtClean="0"/>
              <a:t>-streaming-java_${</a:t>
            </a:r>
            <a:r>
              <a:rPr lang="en-US" altLang="zh-CN" dirty="0" err="1" smtClean="0"/>
              <a:t>scala.binary.version</a:t>
            </a:r>
            <a:r>
              <a:rPr lang="en-US" altLang="zh-CN" dirty="0" smtClean="0"/>
              <a:t>}&lt;/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&lt;version&gt;${</a:t>
            </a:r>
            <a:r>
              <a:rPr lang="en-US" altLang="zh-CN" dirty="0" err="1" smtClean="0"/>
              <a:t>project.version</a:t>
            </a:r>
            <a:r>
              <a:rPr lang="en-US" altLang="zh-CN" dirty="0" smtClean="0"/>
              <a:t>}&lt;/version&gt;</a:t>
            </a:r>
          </a:p>
          <a:p>
            <a:r>
              <a:rPr lang="en-US" altLang="zh-CN" dirty="0" smtClean="0"/>
              <a:t>    &lt;/dependency&gt;</a:t>
            </a:r>
          </a:p>
          <a:p>
            <a:r>
              <a:rPr lang="en-US" altLang="zh-CN" dirty="0" smtClean="0"/>
              <a:t>        &lt;dependency&gt;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org.apache.flink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&gt;flink-scala_2.11&lt;/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&lt;version&gt;${</a:t>
            </a:r>
            <a:r>
              <a:rPr lang="en-US" altLang="zh-CN" dirty="0" err="1" smtClean="0"/>
              <a:t>project.version</a:t>
            </a:r>
            <a:r>
              <a:rPr lang="en-US" altLang="zh-CN" dirty="0" smtClean="0"/>
              <a:t>}&lt;/version&gt;</a:t>
            </a:r>
          </a:p>
          <a:p>
            <a:r>
              <a:rPr lang="en-US" altLang="zh-CN" dirty="0" smtClean="0"/>
              <a:t>        &lt;/dependency&gt;</a:t>
            </a:r>
          </a:p>
          <a:p>
            <a:r>
              <a:rPr lang="en-US" altLang="zh-CN" dirty="0" smtClean="0"/>
              <a:t>&lt;/dependencies&gt;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1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级全端用户画像系统第六讲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5742305" cy="1752600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用户</a:t>
            </a:r>
            <a:r>
              <a:rPr lang="zh-CN" altLang="en-US" b="1" dirty="0"/>
              <a:t>画像</a:t>
            </a:r>
            <a:r>
              <a:rPr lang="zh-CN" altLang="en-US" b="1" dirty="0" smtClean="0"/>
              <a:t>之基础</a:t>
            </a:r>
            <a:r>
              <a:rPr lang="zh-CN" altLang="en-US" b="1" dirty="0"/>
              <a:t>信息</a:t>
            </a:r>
            <a:endParaRPr lang="en-US" altLang="zh-CN" b="1" dirty="0" err="1"/>
          </a:p>
          <a:p>
            <a:r>
              <a:rPr lang="zh-CN" altLang="en-US" dirty="0"/>
              <a:t>讲师：友凡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用户表：用户</a:t>
            </a:r>
            <a:r>
              <a:rPr lang="en-US" altLang="zh-CN" dirty="0"/>
              <a:t>ID</a:t>
            </a:r>
            <a:r>
              <a:rPr lang="zh-CN" altLang="en-US" dirty="0"/>
              <a:t>、用户名、密码、性别、手机号、邮箱、年龄</a:t>
            </a:r>
            <a:r>
              <a:rPr lang="zh-CN" altLang="en-US" dirty="0" smtClean="0"/>
              <a:t>、注册</a:t>
            </a:r>
            <a:r>
              <a:rPr lang="zh-CN" altLang="en-US" dirty="0"/>
              <a:t>时间、收货</a:t>
            </a:r>
            <a:r>
              <a:rPr lang="zh-CN" altLang="en-US" dirty="0" smtClean="0"/>
              <a:t>地址</a:t>
            </a:r>
            <a:r>
              <a:rPr lang="zh-CN" altLang="en-US" dirty="0"/>
              <a:t>、</a:t>
            </a:r>
            <a:r>
              <a:rPr lang="zh-CN" altLang="en-US" dirty="0" smtClean="0"/>
              <a:t>终端类型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用户详情补充表：学历、收入、职业、婚姻、是否有小孩、是否有车有房、使用手机品牌、用户</a:t>
            </a:r>
            <a:r>
              <a:rPr lang="en-US" altLang="zh-CN" dirty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26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生日</a:t>
            </a:r>
            <a:endParaRPr lang="en-US" altLang="zh-CN" dirty="0"/>
          </a:p>
          <a:p>
            <a:r>
              <a:rPr lang="zh-CN" altLang="en-US" dirty="0" smtClean="0"/>
              <a:t>星座</a:t>
            </a:r>
            <a:endParaRPr lang="en-US" altLang="zh-CN" dirty="0"/>
          </a:p>
          <a:p>
            <a:r>
              <a:rPr lang="zh-CN" altLang="en-US" dirty="0"/>
              <a:t>城市等级</a:t>
            </a:r>
            <a:endParaRPr lang="en-US" altLang="zh-CN" dirty="0"/>
          </a:p>
          <a:p>
            <a:r>
              <a:rPr lang="zh-CN" altLang="en-US" dirty="0"/>
              <a:t>手机运营商</a:t>
            </a:r>
            <a:endParaRPr lang="en-US" altLang="zh-CN" dirty="0"/>
          </a:p>
          <a:p>
            <a:r>
              <a:rPr lang="zh-CN" altLang="en-US" dirty="0"/>
              <a:t>邮件运营商</a:t>
            </a:r>
            <a:endParaRPr lang="en-US" altLang="zh-CN" dirty="0"/>
          </a:p>
          <a:p>
            <a:r>
              <a:rPr lang="zh-CN" altLang="en-US" dirty="0"/>
              <a:t>手机品牌</a:t>
            </a:r>
            <a:endParaRPr lang="en-US" altLang="zh-CN" dirty="0"/>
          </a:p>
          <a:p>
            <a:r>
              <a:rPr lang="zh-CN" altLang="en-US" dirty="0"/>
              <a:t>更换手机频率</a:t>
            </a:r>
            <a:endParaRPr lang="en-US" altLang="zh-CN" dirty="0"/>
          </a:p>
          <a:p>
            <a:r>
              <a:rPr lang="zh-CN" altLang="en-US" dirty="0"/>
              <a:t>手机档次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13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833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153</TotalTime>
  <Words>211</Words>
  <Application>Microsoft Office PowerPoint</Application>
  <PresentationFormat>全屏显示(4:3)</PresentationFormat>
  <Paragraphs>38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都市</vt:lpstr>
      <vt:lpstr>基于Flink流处理的动态实时亿级全端用户画像系统第六讲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366</cp:revision>
  <dcterms:created xsi:type="dcterms:W3CDTF">2018-04-28T14:55:00Z</dcterms:created>
  <dcterms:modified xsi:type="dcterms:W3CDTF">2019-01-05T11:54:26Z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