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875" autoAdjust="0"/>
  </p:normalViewPr>
  <p:slideViewPr>
    <p:cSldViewPr>
      <p:cViewPr varScale="1">
        <p:scale>
          <a:sx n="53" d="100"/>
          <a:sy n="53" d="100"/>
        </p:scale>
        <p:origin x="-18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3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 err="1">
                <a:sym typeface="+mn-ea"/>
              </a:rPr>
              <a:t>Flink</a:t>
            </a:r>
            <a:r>
              <a:rPr lang="zh-CN" altLang="en-US" dirty="0">
                <a:sym typeface="+mn-ea"/>
              </a:rPr>
              <a:t>流处理的动态实时亿</a:t>
            </a:r>
            <a:r>
              <a:rPr lang="zh-CN" altLang="en-US" dirty="0" smtClean="0">
                <a:sym typeface="+mn-ea"/>
              </a:rPr>
              <a:t>级全端用户画像系统第八讲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871595"/>
            <a:ext cx="5742305" cy="1752600"/>
          </a:xfrm>
        </p:spPr>
        <p:txBody>
          <a:bodyPr/>
          <a:lstStyle/>
          <a:p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用户画像之</a:t>
            </a:r>
            <a:r>
              <a:rPr lang="en-US" altLang="zh-CN" b="1" dirty="0" err="1"/>
              <a:t>hbase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环境搭建</a:t>
            </a:r>
            <a:endParaRPr lang="en-US" altLang="zh-CN" b="1" dirty="0" err="1"/>
          </a:p>
          <a:p>
            <a:r>
              <a:rPr lang="zh-CN" altLang="en-US" dirty="0"/>
              <a:t>讲师：友凡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&lt;property&gt;</a:t>
            </a:r>
          </a:p>
          <a:p>
            <a:r>
              <a:rPr lang="zh-CN" altLang="en-US" dirty="0"/>
              <a:t>  &lt;name&gt;hbase.rootdir&lt;/name&gt;</a:t>
            </a:r>
          </a:p>
          <a:p>
            <a:r>
              <a:rPr lang="zh-CN" altLang="en-US" dirty="0"/>
              <a:t>  &lt;value&gt;hdfs://hadoop0:9000/hbase&lt;/value&gt;</a:t>
            </a:r>
          </a:p>
          <a:p>
            <a:r>
              <a:rPr lang="zh-CN" altLang="en-US" dirty="0"/>
              <a:t>&lt;/property&gt;</a:t>
            </a:r>
          </a:p>
          <a:p>
            <a:r>
              <a:rPr lang="zh-CN" altLang="en-US" dirty="0"/>
              <a:t>&lt;property&gt;</a:t>
            </a:r>
          </a:p>
          <a:p>
            <a:r>
              <a:rPr lang="zh-CN" altLang="en-US" dirty="0"/>
              <a:t>  &lt;name&gt;hbase.cluster.distributed&lt;/name&gt;</a:t>
            </a:r>
          </a:p>
          <a:p>
            <a:r>
              <a:rPr lang="zh-CN" altLang="en-US" dirty="0"/>
              <a:t>  &lt;value&gt;true&lt;/value&gt;</a:t>
            </a:r>
          </a:p>
          <a:p>
            <a:r>
              <a:rPr lang="zh-CN" altLang="en-US" dirty="0"/>
              <a:t>&lt;/property&gt;</a:t>
            </a:r>
          </a:p>
          <a:p>
            <a:r>
              <a:rPr lang="zh-CN" altLang="en-US" dirty="0"/>
              <a:t>&lt;property&gt;</a:t>
            </a:r>
          </a:p>
          <a:p>
            <a:r>
              <a:rPr lang="zh-CN" altLang="en-US" dirty="0"/>
              <a:t>  &lt;name&gt;hbase.zookeeper.quorum&lt;/name&gt;</a:t>
            </a:r>
          </a:p>
          <a:p>
            <a:r>
              <a:rPr lang="zh-CN" altLang="en-US" dirty="0"/>
              <a:t>  &lt;value&gt;hadoop0,hadoop1,hadoop2&lt;/value&gt;</a:t>
            </a:r>
          </a:p>
          <a:p>
            <a:r>
              <a:rPr lang="zh-CN" altLang="en-US" dirty="0"/>
              <a:t>&lt;/property&gt;</a:t>
            </a:r>
          </a:p>
          <a:p>
            <a:r>
              <a:rPr lang="zh-CN" altLang="en-US" dirty="0"/>
              <a:t>&lt;property&gt;</a:t>
            </a:r>
          </a:p>
          <a:p>
            <a:r>
              <a:rPr lang="zh-CN" altLang="en-US" dirty="0"/>
              <a:t>  &lt;name&gt;dfs.replication&lt;/name&gt;</a:t>
            </a:r>
          </a:p>
          <a:p>
            <a:r>
              <a:rPr lang="zh-CN" altLang="en-US" dirty="0"/>
              <a:t>  &lt;value&gt;2&lt;/value&gt;</a:t>
            </a:r>
          </a:p>
          <a:p>
            <a:r>
              <a:rPr lang="zh-CN" altLang="en-US" dirty="0"/>
              <a:t>&lt;/property&gt;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232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166</TotalTime>
  <Words>30</Words>
  <Application>Microsoft Office PowerPoint</Application>
  <PresentationFormat>全屏显示(4:3)</PresentationFormat>
  <Paragraphs>19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都市</vt:lpstr>
      <vt:lpstr>基于Flink流处理的动态实时亿级全端用户画像系统第八讲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秒杀系统第二节</dc:title>
  <dc:creator>Sky123.Org</dc:creator>
  <cp:lastModifiedBy>li</cp:lastModifiedBy>
  <cp:revision>370</cp:revision>
  <dcterms:created xsi:type="dcterms:W3CDTF">2018-04-28T14:55:00Z</dcterms:created>
  <dcterms:modified xsi:type="dcterms:W3CDTF">2019-01-05T08:52:02Z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