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9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级全端用户画像系统第九讲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5742305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</a:t>
            </a:r>
            <a:r>
              <a:rPr lang="en-US" altLang="zh-CN" b="1" dirty="0" smtClean="0"/>
              <a:t>mongo</a:t>
            </a:r>
            <a:r>
              <a:rPr lang="zh-CN" altLang="en-US" b="1" dirty="0" smtClean="0"/>
              <a:t>环境搭建</a:t>
            </a:r>
            <a:endParaRPr lang="en-US" altLang="zh-CN" b="1" dirty="0" err="1"/>
          </a:p>
          <a:p>
            <a:r>
              <a:rPr lang="zh-CN" altLang="en-US" dirty="0"/>
              <a:t>讲师：友凡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160</TotalTime>
  <Words>27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基于Flink流处理的动态实时亿级全端用户画像系统第九讲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370</cp:revision>
  <dcterms:created xsi:type="dcterms:W3CDTF">2018-04-28T14:55:00Z</dcterms:created>
  <dcterms:modified xsi:type="dcterms:W3CDTF">2019-01-05T08:55:50Z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