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63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3" autoAdjust="0"/>
    <p:restoredTop sz="64095" autoAdjust="0"/>
  </p:normalViewPr>
  <p:slideViewPr>
    <p:cSldViewPr>
      <p:cViewPr varScale="1">
        <p:scale>
          <a:sx n="108" d="100"/>
          <a:sy n="108" d="100"/>
        </p:scale>
        <p:origin x="4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1595-1B51-4287-A5A2-510E84E5C18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0192-384A-4D05-8E79-2C1E31A6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0192-384A-4D05-8E79-2C1E31A6D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8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0192-384A-4D05-8E79-2C1E31A6D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0192-384A-4D05-8E79-2C1E31A6D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7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C53B03-15D7-46E1-83F3-A8A9FC420AB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0CB762-D049-4D21-B3BD-39793E54586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3886200"/>
            <a:ext cx="6858000" cy="799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COMP2011 </a:t>
            </a:r>
            <a:r>
              <a:rPr lang="en-US" sz="2400" dirty="0"/>
              <a:t>Lab </a:t>
            </a:r>
            <a:r>
              <a:rPr lang="en-US" sz="2400" dirty="0" smtClean="0"/>
              <a:t>5 (</a:t>
            </a:r>
            <a:r>
              <a:rPr lang="en-US" sz="2400" u="sng" dirty="0" smtClean="0"/>
              <a:t>Odd Group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Welcome!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24450"/>
            <a:ext cx="7315200" cy="533400"/>
          </a:xfrm>
        </p:spPr>
        <p:txBody>
          <a:bodyPr>
            <a:normAutofit/>
          </a:bodyPr>
          <a:lstStyle/>
          <a:p>
            <a:r>
              <a:rPr lang="en-US" dirty="0"/>
              <a:t>We will start </a:t>
            </a:r>
            <a:r>
              <a:rPr lang="en-US" dirty="0" smtClean="0"/>
              <a:t>our </a:t>
            </a:r>
            <a:r>
              <a:rPr lang="en-US" dirty="0"/>
              <a:t>lab shortly.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77240" y="457200"/>
            <a:ext cx="7315200" cy="1524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  Course website: </a:t>
            </a:r>
            <a:r>
              <a:rPr lang="en-US" b="1" u="sng" dirty="0">
                <a:solidFill>
                  <a:srgbClr val="002060"/>
                </a:solidFill>
              </a:rPr>
              <a:t>http://</a:t>
            </a:r>
            <a:r>
              <a:rPr lang="en-US" b="1" u="sng" dirty="0" smtClean="0">
                <a:solidFill>
                  <a:srgbClr val="002060"/>
                </a:solidFill>
              </a:rPr>
              <a:t>course.cse.ust.hk/comp2011/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7082" y="645749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Wallace Mak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60" y="1023535"/>
            <a:ext cx="231888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eof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eof</a:t>
            </a:r>
            <a:r>
              <a:rPr lang="en-US" dirty="0" smtClean="0"/>
              <a:t>() 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is only true if the end of file </a:t>
            </a:r>
            <a:r>
              <a:rPr lang="en-US" u="sng" dirty="0" smtClean="0"/>
              <a:t>has been reached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4873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678DD"/>
                </a:solidFill>
                <a:latin typeface="Consolas" panose="020B0609020204030204" pitchFamily="49" charset="0"/>
              </a:rPr>
              <a:t>    char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678DD"/>
                </a:solidFill>
                <a:latin typeface="Consolas" panose="020B0609020204030204" pitchFamily="49" charset="0"/>
              </a:rPr>
              <a:t>!</a:t>
            </a:r>
            <a:r>
              <a:rPr lang="en-US" dirty="0" err="1" smtClean="0">
                <a:solidFill>
                  <a:srgbClr val="E06C75"/>
                </a:solidFill>
                <a:latin typeface="Consolas" panose="020B0609020204030204" pitchFamily="49" charset="0"/>
              </a:rPr>
              <a:t>ifs</a:t>
            </a:r>
            <a:r>
              <a:rPr lang="en-US" dirty="0" err="1" smtClean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ifs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; //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 </a:t>
            </a:r>
            <a:endParaRPr lang="en-US" dirty="0" smtClean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E06C75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98C379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4451264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678DD"/>
                </a:solidFill>
                <a:latin typeface="Consolas" panose="020B0609020204030204" pitchFamily="49" charset="0"/>
              </a:rPr>
              <a:t>    char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E06C75"/>
                </a:solidFill>
                <a:latin typeface="Consolas" panose="020B0609020204030204" pitchFamily="49" charset="0"/>
              </a:rPr>
              <a:t>ifs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678DD"/>
                </a:solidFill>
                <a:latin typeface="Consolas" panose="020B0609020204030204" pitchFamily="49" charset="0"/>
              </a:rPr>
              <a:t>&gt;&gt;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){ //OR </a:t>
            </a:r>
            <a:r>
              <a:rPr lang="en-US" dirty="0" err="1" smtClean="0">
                <a:solidFill>
                  <a:srgbClr val="ABB2BF"/>
                </a:solidFill>
                <a:latin typeface="Consolas" panose="020B0609020204030204" pitchFamily="49" charset="0"/>
              </a:rPr>
              <a:t>ifs.getline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(data, 20)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 err="1" smtClean="0">
                <a:solidFill>
                  <a:srgbClr val="E06C75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ABB2BF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Deletion (similar idea for insertion)</a:t>
            </a:r>
          </a:p>
          <a:p>
            <a:pPr lvl="1"/>
            <a:r>
              <a:rPr lang="en-US" dirty="0"/>
              <a:t>open words.txt with ifs</a:t>
            </a:r>
          </a:p>
          <a:p>
            <a:pPr lvl="1"/>
            <a:r>
              <a:rPr lang="en-US" dirty="0"/>
              <a:t>open newwords.txt with </a:t>
            </a:r>
            <a:r>
              <a:rPr lang="en-US" dirty="0" err="1" smtClean="0"/>
              <a:t>ofs</a:t>
            </a:r>
            <a:endParaRPr lang="en-US" dirty="0"/>
          </a:p>
          <a:p>
            <a:pPr lvl="1"/>
            <a:r>
              <a:rPr lang="en-US" dirty="0"/>
              <a:t>use a loop:</a:t>
            </a:r>
          </a:p>
          <a:p>
            <a:pPr lvl="1"/>
            <a:r>
              <a:rPr lang="en-US" dirty="0"/>
              <a:t>	read word with ifs</a:t>
            </a:r>
          </a:p>
          <a:p>
            <a:pPr lvl="1"/>
            <a:r>
              <a:rPr lang="en-US" dirty="0"/>
              <a:t>	if that word is not supposed to deleted:</a:t>
            </a:r>
          </a:p>
          <a:p>
            <a:pPr lvl="1"/>
            <a:r>
              <a:rPr lang="en-US" dirty="0"/>
              <a:t>		save word with </a:t>
            </a:r>
            <a:r>
              <a:rPr lang="en-US" dirty="0" err="1" smtClean="0"/>
              <a:t>ofs</a:t>
            </a:r>
            <a:endParaRPr lang="en-US" dirty="0"/>
          </a:p>
          <a:p>
            <a:pPr lvl="1"/>
            <a:r>
              <a:rPr lang="en-US" dirty="0" smtClean="0"/>
              <a:t>delete words.txt</a:t>
            </a:r>
          </a:p>
          <a:p>
            <a:pPr lvl="1"/>
            <a:r>
              <a:rPr lang="en-US" dirty="0" smtClean="0"/>
              <a:t>rename newwords.txt to words.txt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4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for 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We will follow the randomized order to check your demos, except for some special cases with prior approvals</a:t>
            </a:r>
          </a:p>
          <a:p>
            <a:r>
              <a:rPr lang="en-US" sz="1800" b="1" dirty="0" smtClean="0"/>
              <a:t>Please rename yourself to your name shown on the list </a:t>
            </a:r>
            <a:r>
              <a:rPr lang="en-US" sz="1800" dirty="0" smtClean="0"/>
              <a:t>(excluding the * at the end)</a:t>
            </a:r>
          </a:p>
          <a:p>
            <a:r>
              <a:rPr lang="en-US" sz="1800" dirty="0" smtClean="0"/>
              <a:t>* is a lucky star </a:t>
            </a:r>
            <a:r>
              <a:rPr lang="en-US" sz="1800" dirty="0" smtClean="0">
                <a:sym typeface="Wingdings" panose="05000000000000000000" pitchFamily="2" charset="2"/>
              </a:rPr>
              <a:t> - y</a:t>
            </a:r>
            <a:r>
              <a:rPr lang="en-US" sz="1600" dirty="0" smtClean="0">
                <a:sym typeface="Wingdings" panose="05000000000000000000" pitchFamily="2" charset="2"/>
              </a:rPr>
              <a:t>ou are chosen to answer a simple question about the lab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Please </a:t>
            </a:r>
            <a:r>
              <a:rPr lang="en-US" sz="1800" u="sng" dirty="0" smtClean="0">
                <a:sym typeface="Wingdings" panose="05000000000000000000" pitchFamily="2" charset="2"/>
              </a:rPr>
              <a:t>keep your hand raised if you are ready</a:t>
            </a:r>
            <a:r>
              <a:rPr lang="en-US" sz="1800" dirty="0" smtClean="0">
                <a:sym typeface="Wingdings" panose="05000000000000000000" pitchFamily="2" charset="2"/>
              </a:rPr>
              <a:t> to demo – please understand that we need to check the ready demos first, then we would be happy to help those in need 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When it is your turn, please “unmute”, “start video”, and “share screen”</a:t>
            </a:r>
          </a:p>
          <a:p>
            <a:r>
              <a:rPr lang="en-US" sz="1900" dirty="0" smtClean="0"/>
              <a:t>Lab 5 demo (please try them once yourself first, to </a:t>
            </a:r>
            <a:r>
              <a:rPr lang="en-US" sz="1900" u="sng" dirty="0" smtClean="0"/>
              <a:t>make sure your demo is quick and smooth</a:t>
            </a:r>
            <a:r>
              <a:rPr lang="en-US" sz="1900" dirty="0" smtClean="0"/>
              <a:t>)</a:t>
            </a:r>
          </a:p>
          <a:p>
            <a:pPr lvl="1"/>
            <a:r>
              <a:rPr lang="en-US" sz="1600" dirty="0" smtClean="0"/>
              <a:t>Show that your words.txt is empty (please remove all words before demo)</a:t>
            </a:r>
          </a:p>
          <a:p>
            <a:pPr lvl="1"/>
            <a:r>
              <a:rPr lang="en-US" sz="1600" dirty="0" smtClean="0"/>
              <a:t>Run your program</a:t>
            </a:r>
          </a:p>
          <a:p>
            <a:pPr lvl="1"/>
            <a:r>
              <a:rPr lang="en-US" sz="1600" dirty="0" smtClean="0"/>
              <a:t>Lookup: </a:t>
            </a:r>
            <a:r>
              <a:rPr lang="en-US" sz="1600" b="1" dirty="0" smtClean="0"/>
              <a:t>dog </a:t>
            </a:r>
            <a:r>
              <a:rPr lang="en-US" sz="1600" dirty="0" smtClean="0"/>
              <a:t>(not found)</a:t>
            </a:r>
          </a:p>
          <a:p>
            <a:pPr lvl="1"/>
            <a:r>
              <a:rPr lang="en-US" sz="1600" dirty="0" smtClean="0"/>
              <a:t>Insert: </a:t>
            </a:r>
            <a:r>
              <a:rPr lang="en-US" sz="1600" b="1" dirty="0" smtClean="0"/>
              <a:t>dog</a:t>
            </a:r>
          </a:p>
          <a:p>
            <a:pPr lvl="1"/>
            <a:r>
              <a:rPr lang="en-US" sz="1600" dirty="0"/>
              <a:t>Insert: </a:t>
            </a:r>
            <a:r>
              <a:rPr lang="en-US" sz="1600" b="1" dirty="0" smtClean="0"/>
              <a:t>cat</a:t>
            </a:r>
          </a:p>
          <a:p>
            <a:pPr lvl="1"/>
            <a:r>
              <a:rPr lang="en-US" sz="1600" dirty="0" smtClean="0"/>
              <a:t>Insert</a:t>
            </a:r>
            <a:r>
              <a:rPr lang="en-US" sz="1600" dirty="0"/>
              <a:t>: </a:t>
            </a:r>
            <a:r>
              <a:rPr lang="en-US" sz="1600" b="1" dirty="0" smtClean="0"/>
              <a:t>apple</a:t>
            </a:r>
          </a:p>
          <a:p>
            <a:pPr lvl="1"/>
            <a:r>
              <a:rPr lang="en-US" sz="1600" dirty="0" smtClean="0"/>
              <a:t>Show your words.txt which have the 3 words, in order, </a:t>
            </a:r>
            <a:r>
              <a:rPr lang="en-US" sz="1600" b="1" dirty="0" smtClean="0"/>
              <a:t>apple cat dog</a:t>
            </a:r>
            <a:endParaRPr lang="en-US" sz="1600" dirty="0" smtClean="0"/>
          </a:p>
          <a:p>
            <a:pPr lvl="1"/>
            <a:r>
              <a:rPr lang="en-US" sz="1600" dirty="0" smtClean="0"/>
              <a:t>Lookup: </a:t>
            </a:r>
            <a:r>
              <a:rPr lang="en-US" sz="1600" b="1" dirty="0" smtClean="0"/>
              <a:t>dog</a:t>
            </a:r>
            <a:r>
              <a:rPr lang="en-US" sz="1600" dirty="0"/>
              <a:t> </a:t>
            </a:r>
            <a:r>
              <a:rPr lang="en-US" sz="1600" dirty="0" smtClean="0"/>
              <a:t>(found)</a:t>
            </a:r>
          </a:p>
          <a:p>
            <a:pPr lvl="1"/>
            <a:r>
              <a:rPr lang="en-US" sz="1600" dirty="0" smtClean="0"/>
              <a:t>Delete: </a:t>
            </a:r>
            <a:r>
              <a:rPr lang="en-US" sz="1600" b="1" dirty="0" smtClean="0"/>
              <a:t>cat</a:t>
            </a:r>
            <a:endParaRPr lang="en-US" sz="1600" b="1" dirty="0"/>
          </a:p>
          <a:p>
            <a:pPr lvl="1"/>
            <a:r>
              <a:rPr lang="en-US" sz="1600" dirty="0"/>
              <a:t>Show your words.txt which have the </a:t>
            </a:r>
            <a:r>
              <a:rPr lang="en-US" sz="1600" dirty="0" smtClean="0"/>
              <a:t>2 </a:t>
            </a:r>
            <a:r>
              <a:rPr lang="en-US" sz="1600" dirty="0"/>
              <a:t>words, in order, </a:t>
            </a:r>
            <a:r>
              <a:rPr lang="en-US" sz="1600" b="1" dirty="0"/>
              <a:t>apple </a:t>
            </a:r>
            <a:r>
              <a:rPr lang="en-US" sz="1600" b="1" dirty="0" smtClean="0"/>
              <a:t>dog</a:t>
            </a:r>
            <a:endParaRPr lang="en-US" sz="1600" dirty="0"/>
          </a:p>
          <a:p>
            <a:pPr lvl="1"/>
            <a:endParaRPr lang="en-US" sz="1600" b="1" dirty="0"/>
          </a:p>
          <a:p>
            <a:pPr lvl="1"/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107336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3491</TotalTime>
  <Words>396</Words>
  <Application>Microsoft Office PowerPoint</Application>
  <PresentationFormat>On-screen Show (4:3)</PresentationFormat>
  <Paragraphs>46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Consolas</vt:lpstr>
      <vt:lpstr>Wingdings</vt:lpstr>
      <vt:lpstr>Wingdings 3</vt:lpstr>
      <vt:lpstr>Origin</vt:lpstr>
      <vt:lpstr>COMP2011 Lab 5 (Odd Group) Welcome! </vt:lpstr>
      <vt:lpstr>About eof()</vt:lpstr>
      <vt:lpstr>Lab 5 hints</vt:lpstr>
      <vt:lpstr>Demo for lab 5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COMP1022Q Lab 1 Welcome! </dc:title>
  <dc:creator>wallacem</dc:creator>
  <cp:lastModifiedBy>Wallace</cp:lastModifiedBy>
  <cp:revision>455</cp:revision>
  <dcterms:created xsi:type="dcterms:W3CDTF">2012-09-17T06:16:53Z</dcterms:created>
  <dcterms:modified xsi:type="dcterms:W3CDTF">2020-10-22T06:51:27Z</dcterms:modified>
</cp:coreProperties>
</file>