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81576" autoAdjust="0"/>
  </p:normalViewPr>
  <p:slideViewPr>
    <p:cSldViewPr snapToGrid="0">
      <p:cViewPr>
        <p:scale>
          <a:sx n="75" d="100"/>
          <a:sy n="75" d="100"/>
        </p:scale>
        <p:origin x="12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BD10-02D5-48CD-B9A4-8CA04D23BA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7620-3EE6-466B-93CE-AFC29E817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7620-3EE6-466B-93CE-AFC29E8175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7620-3EE6-466B-93CE-AFC29E8175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F384-6AC8-4E26-0CF1-30FDD995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E4BAA-A9EF-757D-209F-4F692DFC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E3359-36ED-4929-12F8-136A75A4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BF6E3-C01A-1A7A-8BED-4BF4FD72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ED800-1D50-626F-D4E0-A4C4D566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231A-3DF2-EEFC-8FD1-BE9D65AB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CD5A6-70F3-9C29-B66A-AF20C19C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8729-A0F0-E27E-E673-59973231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6873-D616-ED4C-8BFB-795476F2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A74DF-9F7C-B25C-90E7-9D3EE418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2B4DD1-A14C-E57D-3D28-82CD31E4B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3F9B8-89EE-2C8A-1067-438E82BF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7C27-925A-33FA-92B9-6F980FF9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FD763-2A64-57A4-C347-D204E19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F4080-43CE-8396-47D9-E60AB63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3CC5E-708F-B60B-DB01-86EEDA79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4115A-8E30-9775-DDC5-EE5095CD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E3F33-8E5A-E72A-9595-A57E0224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D3FA4-22F6-110C-6E63-C7B57A30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AC932-1269-0D13-1C8E-26A9354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5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5857-FEDB-92E8-749E-CBADCB05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46CD5-B836-2FC0-0A6D-BE7D2178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A74CA-68F2-E781-CB10-586E568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DD26-8211-28D5-08D0-4A82CEF6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E8EBB-5346-A7AB-A68C-F532093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05CC-7301-0450-66CD-9E58ECF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6134-CC52-03BF-DD54-C0E83524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6B9B3-217D-6894-95D1-DAD85EB2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B587E-0AF8-B13C-892C-6973B88D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F92B1-5E98-4F25-7194-8ECA9663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E6AFC-3B02-3506-9537-7995445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1855F-AC7F-375F-4ADA-42361605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6CC0A-A5CF-BF28-154B-D191600D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372C3-FB23-4140-D163-67651879C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C0A12-F05C-7782-5FAB-508CC988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977EA-D477-99C8-4DAC-BC5E0883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EEF74-6292-76D7-690D-3695DC1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ADE919-5E01-B957-0434-35A29AAA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2EFC8-80B9-97FF-DCB2-4870188B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4641-0F48-CF74-4771-74CED1AF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2918B-750E-2880-5E16-E1FFD51B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FF9AC-3567-6286-6E58-8DA79331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A969A9-0AC4-8E50-D28B-DD35FF75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4252E-4F66-815C-7185-345AE473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C53C15-C08E-3514-2254-D9A372BC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F300F-7902-61DC-306F-7699C0B5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30D7A-8240-32EA-DA1C-673074B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6A32A-5D61-C04A-F814-A17432D9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0A85A-DBC0-00D6-163D-36B76CBF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1A4A5-3F95-D8CF-DDB2-9D5B35C5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06E6E-91CC-0F87-38B8-FDBB5300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5FEAB-2D13-EBC2-FAE5-79D677F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4604E-134D-B6E5-65F7-75ABA04B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561FD-D85B-9795-7774-508B7935E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9C5F8-0B3D-26FD-7796-F4E20DEBE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9D5CD-DFBF-A968-67F6-C6BCA850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3F3E6-806B-514D-C2C0-6C01AA12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EF347-78CF-15A9-94FB-B00AF95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5804CB-BAE1-80AA-AA76-D9D93776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408D9-6325-CB5F-2427-BD1A5BA9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F3B8-D151-311B-410B-4B2AD3796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941-07F4-4372-A84B-BBD1AF5ED22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C8A76-A9F0-B687-54D5-DCCFC248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868E1-7D52-971A-60CE-16753C5D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7A87-288D-4F7E-B715-554C1935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6ED6-F4D9-1D95-05CC-7CE93431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교육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51F3D-A241-8EB2-57B7-F5EE61F8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(7/4</a:t>
            </a:r>
            <a:r>
              <a:rPr lang="ko-KR" altLang="en-US" sz="2400" dirty="0"/>
              <a:t>일부터 본격적인 개발 시작</a:t>
            </a:r>
            <a:r>
              <a:rPr lang="en-US" altLang="ko-KR" sz="2400" dirty="0"/>
              <a:t>) 7/3</a:t>
            </a:r>
            <a:r>
              <a:rPr lang="ko-KR" altLang="en-US" sz="2400" dirty="0"/>
              <a:t>까지 </a:t>
            </a:r>
            <a:r>
              <a:rPr lang="en-US" altLang="ko-KR" sz="2400" dirty="0"/>
              <a:t>1</a:t>
            </a:r>
            <a:r>
              <a:rPr lang="ko-KR" altLang="en-US" sz="2400" dirty="0"/>
              <a:t>차적인 공부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9C54C-3963-5A0E-E57F-01CD1CD4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57" y="2450090"/>
            <a:ext cx="7327515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18D2E-8913-9BE2-21B0-A3E827E7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교육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38AAD-A9FD-1F1F-BEC3-21FF4C1A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54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/>
              <a:t>본격적인 개발이 시작되는 </a:t>
            </a:r>
            <a:r>
              <a:rPr lang="en-US" altLang="ko-KR" sz="2600" dirty="0"/>
              <a:t>3th </a:t>
            </a:r>
            <a:r>
              <a:rPr lang="ko-KR" altLang="en-US" sz="2600" dirty="0"/>
              <a:t>스프린트</a:t>
            </a:r>
            <a:r>
              <a:rPr lang="en-US" altLang="ko-KR" sz="2600" dirty="0"/>
              <a:t>(7/4~) </a:t>
            </a:r>
            <a:r>
              <a:rPr lang="ko-KR" altLang="en-US" sz="2600" dirty="0"/>
              <a:t>전까지 달성할 목표 설정</a:t>
            </a:r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슬랙의</a:t>
            </a:r>
            <a:r>
              <a:rPr lang="ko-KR" altLang="en-US" dirty="0"/>
              <a:t> 교육 탭에 공부 완료 글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 </a:t>
            </a:r>
            <a:r>
              <a:rPr lang="ko-KR" altLang="en-US" dirty="0"/>
              <a:t>남겨 달성 여부 확인</a:t>
            </a:r>
            <a:endParaRPr lang="en-US" altLang="ko-KR" dirty="0"/>
          </a:p>
          <a:p>
            <a:r>
              <a:rPr lang="ko-KR" altLang="en-US" dirty="0"/>
              <a:t>개발이 시작되는 </a:t>
            </a:r>
            <a:r>
              <a:rPr lang="en-US" altLang="ko-KR" dirty="0"/>
              <a:t>7/4</a:t>
            </a:r>
            <a:r>
              <a:rPr lang="ko-KR" altLang="en-US" dirty="0"/>
              <a:t>부터는</a:t>
            </a:r>
            <a:r>
              <a:rPr lang="en-US" altLang="ko-KR" dirty="0"/>
              <a:t>, </a:t>
            </a:r>
            <a:r>
              <a:rPr lang="ko-KR" altLang="en-US" dirty="0"/>
              <a:t>교육과 개발 병행 예정</a:t>
            </a:r>
            <a:endParaRPr lang="en-US" altLang="ko-KR" dirty="0"/>
          </a:p>
          <a:p>
            <a:r>
              <a:rPr lang="ko-KR" altLang="en-US" dirty="0"/>
              <a:t>데이터베이스 교육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교육도구</a:t>
            </a:r>
            <a:r>
              <a:rPr lang="en-US" altLang="ko-KR" dirty="0"/>
              <a:t>: </a:t>
            </a:r>
            <a:r>
              <a:rPr lang="ko-KR" altLang="en-US" dirty="0"/>
              <a:t>이것이 </a:t>
            </a:r>
            <a:r>
              <a:rPr lang="en-US" altLang="ko-KR" dirty="0"/>
              <a:t>MySQL</a:t>
            </a:r>
            <a:r>
              <a:rPr lang="ko-KR" altLang="en-US" dirty="0"/>
              <a:t>이다</a:t>
            </a:r>
            <a:r>
              <a:rPr lang="en-US" altLang="ko-KR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)(</a:t>
            </a:r>
            <a:r>
              <a:rPr lang="ko-KR" altLang="en-US" dirty="0"/>
              <a:t>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분량</a:t>
            </a:r>
            <a:r>
              <a:rPr lang="en-US" altLang="ko-KR" dirty="0"/>
              <a:t>: 5</a:t>
            </a:r>
            <a:r>
              <a:rPr lang="ko-KR" altLang="en-US" dirty="0"/>
              <a:t>장 외 전범위를 주차마다 범위 나눠 공부 </a:t>
            </a:r>
            <a:r>
              <a:rPr lang="en-US" altLang="ko-KR" dirty="0"/>
              <a:t>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44567C-485F-E823-5A98-87641C7D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2829"/>
              </p:ext>
            </p:extLst>
          </p:nvPr>
        </p:nvGraphicFramePr>
        <p:xfrm>
          <a:off x="1285966" y="2206662"/>
          <a:ext cx="9620067" cy="20478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6689">
                  <a:extLst>
                    <a:ext uri="{9D8B030D-6E8A-4147-A177-3AD203B41FA5}">
                      <a16:colId xmlns:a16="http://schemas.microsoft.com/office/drawing/2014/main" val="146711115"/>
                    </a:ext>
                  </a:extLst>
                </a:gridCol>
                <a:gridCol w="3206689">
                  <a:extLst>
                    <a:ext uri="{9D8B030D-6E8A-4147-A177-3AD203B41FA5}">
                      <a16:colId xmlns:a16="http://schemas.microsoft.com/office/drawing/2014/main" val="1006248950"/>
                    </a:ext>
                  </a:extLst>
                </a:gridCol>
                <a:gridCol w="3206689">
                  <a:extLst>
                    <a:ext uri="{9D8B030D-6E8A-4147-A177-3AD203B41FA5}">
                      <a16:colId xmlns:a16="http://schemas.microsoft.com/office/drawing/2014/main" val="611309811"/>
                    </a:ext>
                  </a:extLst>
                </a:gridCol>
              </a:tblGrid>
              <a:tr h="5908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클라우드</a:t>
                      </a:r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(AWS)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플러터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81539"/>
                  </a:ext>
                </a:extLst>
              </a:tr>
              <a:tr h="764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교육도구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생활코딩 유튜브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아마존웹서비스를</a:t>
                      </a:r>
                      <a:r>
                        <a:rPr lang="ko-KR" altLang="en-US" dirty="0"/>
                        <a:t> 다루는 기술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 it </a:t>
                      </a:r>
                      <a:r>
                        <a:rPr lang="ko-KR" altLang="en-US" dirty="0" err="1"/>
                        <a:t>플러터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50364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1(</a:t>
                      </a:r>
                      <a:r>
                        <a:rPr lang="ko-KR" altLang="en-US" sz="1600" dirty="0"/>
                        <a:t>아마존 웹 서비스와 클라우드</a:t>
                      </a:r>
                      <a:r>
                        <a:rPr lang="en-US" altLang="ko-KR" sz="1600" dirty="0"/>
                        <a:t>)~10(</a:t>
                      </a:r>
                      <a:r>
                        <a:rPr lang="ko-KR" altLang="en-US" sz="1600" dirty="0"/>
                        <a:t>인스턴스 비밀번호 생성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Chapter1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헬로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플러터</a:t>
                      </a:r>
                      <a:r>
                        <a:rPr lang="en-US" altLang="ko-KR" sz="1600" dirty="0"/>
                        <a:t>~ Chapter2 </a:t>
                      </a:r>
                      <a:r>
                        <a:rPr lang="ko-KR" altLang="en-US" sz="1600" dirty="0" err="1"/>
                        <a:t>플러터핵심기능배우기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6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123</Words>
  <Application>Microsoft Office PowerPoint</Application>
  <PresentationFormat>와이드스크린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교육 진행상황</vt:lpstr>
      <vt:lpstr>교육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진행상황</dc:title>
  <dc:creator>한 다경</dc:creator>
  <cp:lastModifiedBy>한 다경</cp:lastModifiedBy>
  <cp:revision>3</cp:revision>
  <dcterms:created xsi:type="dcterms:W3CDTF">2022-06-28T14:34:33Z</dcterms:created>
  <dcterms:modified xsi:type="dcterms:W3CDTF">2022-06-28T15:16:01Z</dcterms:modified>
</cp:coreProperties>
</file>