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AF1CE7-5DDC-403B-BD01-E44EAFBDF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Spill- </a:t>
            </a:r>
            <a:r>
              <a:rPr lang="en-US" dirty="0" err="1"/>
              <a:t>og</a:t>
            </a:r>
            <a:r>
              <a:rPr lang="en-US" dirty="0"/>
              <a:t> app-</a:t>
            </a:r>
            <a:r>
              <a:rPr lang="en-US" dirty="0" err="1"/>
              <a:t>utvikling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F56CCF-4363-4BA3-A9E9-05D2F138B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68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E709BF-5BA0-48E7-9400-81BBD6CA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Læreplanmål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731430-45C7-4EF1-B8E0-EBFC9029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effectLst/>
              </a:rPr>
              <a:t>Kjenne til hvordan elementær programmering fungerer. Og på et grunnleggende nivå kunne anvende et programmeringsspråk som er relevant innen spill- og app-utvikling.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1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587D5A-7700-4050-8E5F-37D10A3D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består</a:t>
            </a:r>
            <a:r>
              <a:rPr lang="en-US" dirty="0"/>
              <a:t> spill (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apper</a:t>
            </a:r>
            <a:r>
              <a:rPr lang="en-US" dirty="0"/>
              <a:t>) </a:t>
            </a:r>
            <a:r>
              <a:rPr lang="en-US" dirty="0" err="1"/>
              <a:t>av</a:t>
            </a:r>
            <a:r>
              <a:rPr lang="en-US" dirty="0"/>
              <a:t>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CE39D4-43AE-4F18-8D04-A058D71B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Grafikk</a:t>
            </a:r>
            <a:r>
              <a:rPr lang="en-US" dirty="0"/>
              <a:t> (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visuelle</a:t>
            </a:r>
            <a:r>
              <a:rPr lang="en-US" dirty="0"/>
              <a:t>)</a:t>
            </a:r>
          </a:p>
          <a:p>
            <a:r>
              <a:rPr lang="en-US" dirty="0" err="1"/>
              <a:t>Lyd</a:t>
            </a:r>
            <a:endParaRPr lang="en-US" dirty="0"/>
          </a:p>
          <a:p>
            <a:r>
              <a:rPr lang="en-US" dirty="0" err="1"/>
              <a:t>Kode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7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F0A4B7-0EFB-43AE-92B5-A222FEF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et program?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249B90-2A01-4C7D-B456-82C2FB9B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instruksjoner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matoppskrift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En</a:t>
            </a:r>
            <a:r>
              <a:rPr lang="en-US" dirty="0"/>
              <a:t> note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musikkstykke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strikkeoppskrift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bruksanvisning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82971F2-D553-4C09-9D80-1BDE6D64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85" y="750293"/>
            <a:ext cx="2992353" cy="199290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5EDFF9E-42AC-4801-A8D1-1FC2B2A3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85" y="3185966"/>
            <a:ext cx="2988333" cy="274280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DE7FE2CD-30E8-4646-A325-8FA2FE14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56" y="2112368"/>
            <a:ext cx="2945578" cy="1760426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3328016D-4EB8-47E9-900A-5E609CBBC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756" y="4350724"/>
            <a:ext cx="2945578" cy="19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FFE8C77-3F07-4B75-9777-58CC4B16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790241"/>
            <a:ext cx="5116218" cy="340740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D656DD-9F2A-4384-A861-45022E2E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6" y="1795137"/>
            <a:ext cx="5302842" cy="34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D5542EEC-EAF0-40B9-AE4C-BF447146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32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D825D7AD-7666-4D10-87D1-C29A59F9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BC67A-D719-48A7-B9A7-FEEEAA5D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timen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7D31A7-7232-4AA9-94B5-1E14470A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codecademy.com</a:t>
            </a:r>
          </a:p>
          <a:p>
            <a:r>
              <a:rPr lang="en-US" dirty="0"/>
              <a:t>Lag </a:t>
            </a:r>
            <a:r>
              <a:rPr lang="en-US" dirty="0" err="1"/>
              <a:t>bruker</a:t>
            </a:r>
            <a:endParaRPr lang="en-US" dirty="0"/>
          </a:p>
          <a:p>
            <a:r>
              <a:rPr lang="en-US" dirty="0"/>
              <a:t>Finn </a:t>
            </a:r>
            <a:r>
              <a:rPr lang="en-US" dirty="0" err="1"/>
              <a:t>kurset</a:t>
            </a:r>
            <a:r>
              <a:rPr lang="en-US" dirty="0"/>
              <a:t> for HTML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9261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TM03457485[[fn=Nett]]</Template>
  <TotalTime>235</TotalTime>
  <Words>66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Nett</vt:lpstr>
      <vt:lpstr>Introduksjon til  Spill- og app-utvikling</vt:lpstr>
      <vt:lpstr>Læreplanmål</vt:lpstr>
      <vt:lpstr>Hva består spill (og apper) av?</vt:lpstr>
      <vt:lpstr>Hva er et program?</vt:lpstr>
      <vt:lpstr>PowerPoint-presentasjon</vt:lpstr>
      <vt:lpstr>PowerPoint-presentasjon</vt:lpstr>
      <vt:lpstr>PowerPoint-presentasjon</vt:lpstr>
      <vt:lpstr>Resten av timen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til  Spill- og app-utvikling</dc:title>
  <dc:creator>Elisabeth Sandsmark</dc:creator>
  <cp:lastModifiedBy>Elisabeth Sandsmark</cp:lastModifiedBy>
  <cp:revision>8</cp:revision>
  <dcterms:created xsi:type="dcterms:W3CDTF">2017-09-03T22:27:00Z</dcterms:created>
  <dcterms:modified xsi:type="dcterms:W3CDTF">2017-09-04T09:33:09Z</dcterms:modified>
</cp:coreProperties>
</file>