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19F95-5D5B-48A9-BADB-DA072E6AF467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282A6-4874-40DC-A71A-A59D4BB0B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61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E7A-F852-4B6C-8D1C-4F24722F0E1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A9DA-90BE-4570-94C5-DC604C364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88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E7A-F852-4B6C-8D1C-4F24722F0E1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A9DA-90BE-4570-94C5-DC604C364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E7A-F852-4B6C-8D1C-4F24722F0E1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A9DA-90BE-4570-94C5-DC604C364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66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E7A-F852-4B6C-8D1C-4F24722F0E1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A9DA-90BE-4570-94C5-DC604C364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5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E7A-F852-4B6C-8D1C-4F24722F0E1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A9DA-90BE-4570-94C5-DC604C364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08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E7A-F852-4B6C-8D1C-4F24722F0E1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A9DA-90BE-4570-94C5-DC604C364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2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E7A-F852-4B6C-8D1C-4F24722F0E1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A9DA-90BE-4570-94C5-DC604C364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2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E7A-F852-4B6C-8D1C-4F24722F0E1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A9DA-90BE-4570-94C5-DC604C364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5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E7A-F852-4B6C-8D1C-4F24722F0E1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A9DA-90BE-4570-94C5-DC604C364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97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E7A-F852-4B6C-8D1C-4F24722F0E1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A9DA-90BE-4570-94C5-DC604C364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30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E7A-F852-4B6C-8D1C-4F24722F0E1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A9DA-90BE-4570-94C5-DC604C364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6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37E7A-F852-4B6C-8D1C-4F24722F0E1B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EA9DA-90BE-4570-94C5-DC604C364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2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7642"/>
            <a:ext cx="9144001" cy="6865642"/>
          </a:xfrm>
          <a:prstGeom prst="rect">
            <a:avLst/>
          </a:prstGeom>
          <a:noFill/>
          <a:effectLst>
            <a:glow>
              <a:schemeClr val="accent1"/>
            </a:glow>
            <a:reflection endPos="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4355976" y="83671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Mushroom Lantern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79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87624" y="764704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우리가 만들 것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63688" y="256490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버섯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59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76470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제작 방식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567756"/>
            <a:ext cx="6264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역할 분담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강성현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틀 제작</a:t>
            </a:r>
            <a:endParaRPr lang="en-US" altLang="ko-KR" dirty="0"/>
          </a:p>
          <a:p>
            <a:r>
              <a:rPr lang="ko-KR" altLang="en-US" dirty="0" smtClean="0"/>
              <a:t>곽진욱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소프트웨어 제작</a:t>
            </a:r>
            <a:endParaRPr lang="en-US" altLang="ko-KR" dirty="0" smtClean="0"/>
          </a:p>
          <a:p>
            <a:r>
              <a:rPr lang="ko-KR" altLang="en-US" dirty="0" smtClean="0"/>
              <a:t>권수형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틀 제작</a:t>
            </a:r>
            <a:endParaRPr lang="en-US" altLang="ko-KR" dirty="0" smtClean="0"/>
          </a:p>
          <a:p>
            <a:r>
              <a:rPr lang="ko-KR" altLang="en-US" dirty="0" smtClean="0"/>
              <a:t>김경수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소프트웨어 제작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759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2068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겉 제작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7704" y="2276872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재료는 무엇인지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어떤 형태로 만들 것인지 그림으로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59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69269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소프트웨어 제작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99592" y="1700808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하고 </a:t>
            </a:r>
            <a:r>
              <a:rPr lang="ko-KR" altLang="en-US" dirty="0" err="1" smtClean="0"/>
              <a:t>앱에서</a:t>
            </a:r>
            <a:r>
              <a:rPr lang="ko-KR" altLang="en-US" dirty="0" smtClean="0"/>
              <a:t> 불빛의 색을 바꿀 수 있다는 것을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59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148478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672" y="278092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사진을 한 장 넣음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59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76672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458112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5856" y="45811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레고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6216" y="45811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동양의 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59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162880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59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170080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00759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65</Words>
  <Application>Microsoft Office PowerPoint</Application>
  <PresentationFormat>화면 슬라이드 쇼(4:3)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</dc:creator>
  <cp:lastModifiedBy>Windows</cp:lastModifiedBy>
  <cp:revision>4</cp:revision>
  <dcterms:created xsi:type="dcterms:W3CDTF">2017-11-14T06:06:33Z</dcterms:created>
  <dcterms:modified xsi:type="dcterms:W3CDTF">2017-11-14T06:47:28Z</dcterms:modified>
</cp:coreProperties>
</file>