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022"/>
    <a:srgbClr val="0086B7"/>
    <a:srgbClr val="FDBC0F"/>
    <a:srgbClr val="FCD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Bugnion" userId="fb0d8f97004979cd" providerId="LiveId" clId="{18202D9C-C8F9-49C0-9E10-B3A8207E930E}"/>
    <pc:docChg chg="undo custSel addSld delSld modSld sldOrd">
      <pc:chgData name="Laurent Bugnion" userId="fb0d8f97004979cd" providerId="LiveId" clId="{18202D9C-C8F9-49C0-9E10-B3A8207E930E}" dt="2017-10-05T16:05:53.661" v="879" actId="2696"/>
      <pc:docMkLst>
        <pc:docMk/>
      </pc:docMkLst>
      <pc:sldChg chg="addSp modSp">
        <pc:chgData name="Laurent Bugnion" userId="fb0d8f97004979cd" providerId="LiveId" clId="{18202D9C-C8F9-49C0-9E10-B3A8207E930E}" dt="2017-10-05T16:05:50.113" v="878" actId="20577"/>
        <pc:sldMkLst>
          <pc:docMk/>
          <pc:sldMk cId="3565574616" sldId="257"/>
        </pc:sldMkLst>
        <pc:spChg chg="mod">
          <ac:chgData name="Laurent Bugnion" userId="fb0d8f97004979cd" providerId="LiveId" clId="{18202D9C-C8F9-49C0-9E10-B3A8207E930E}" dt="2017-10-04T12:07:12.261" v="647" actId="1038"/>
          <ac:spMkLst>
            <pc:docMk/>
            <pc:sldMk cId="3565574616" sldId="257"/>
            <ac:spMk id="2" creationId="{00000000-0000-0000-0000-000000000000}"/>
          </ac:spMkLst>
        </pc:spChg>
        <pc:spChg chg="mod">
          <ac:chgData name="Laurent Bugnion" userId="fb0d8f97004979cd" providerId="LiveId" clId="{18202D9C-C8F9-49C0-9E10-B3A8207E930E}" dt="2017-10-03T19:58:38.339" v="27" actId="20577"/>
          <ac:spMkLst>
            <pc:docMk/>
            <pc:sldMk cId="3565574616" sldId="257"/>
            <ac:spMk id="3" creationId="{56512902-97A4-4EAA-9545-34B20A97ECD5}"/>
          </ac:spMkLst>
        </pc:spChg>
        <pc:spChg chg="mod">
          <ac:chgData name="Laurent Bugnion" userId="fb0d8f97004979cd" providerId="LiveId" clId="{18202D9C-C8F9-49C0-9E10-B3A8207E930E}" dt="2017-10-05T16:05:34.285" v="868" actId="14100"/>
          <ac:spMkLst>
            <pc:docMk/>
            <pc:sldMk cId="3565574616" sldId="257"/>
            <ac:spMk id="6" creationId="{00000000-0000-0000-0000-000000000000}"/>
          </ac:spMkLst>
        </pc:spChg>
        <pc:spChg chg="add mod">
          <ac:chgData name="Laurent Bugnion" userId="fb0d8f97004979cd" providerId="LiveId" clId="{18202D9C-C8F9-49C0-9E10-B3A8207E930E}" dt="2017-10-05T16:05:50.113" v="878" actId="20577"/>
          <ac:spMkLst>
            <pc:docMk/>
            <pc:sldMk cId="3565574616" sldId="257"/>
            <ac:spMk id="11" creationId="{A8CB7013-4214-4BBB-8F40-979BDFADD393}"/>
          </ac:spMkLst>
        </pc:spChg>
        <pc:picChg chg="mod">
          <ac:chgData name="Laurent Bugnion" userId="fb0d8f97004979cd" providerId="LiveId" clId="{18202D9C-C8F9-49C0-9E10-B3A8207E930E}" dt="2017-10-04T11:51:18.501" v="538" actId="1076"/>
          <ac:picMkLst>
            <pc:docMk/>
            <pc:sldMk cId="3565574616" sldId="257"/>
            <ac:picMk id="4" creationId="{1F5B8917-81BA-4A91-81D2-07BEE86EEA76}"/>
          </ac:picMkLst>
        </pc:picChg>
      </pc:sldChg>
      <pc:sldChg chg="addSp delSp modSp add ord">
        <pc:chgData name="Laurent Bugnion" userId="fb0d8f97004979cd" providerId="LiveId" clId="{18202D9C-C8F9-49C0-9E10-B3A8207E930E}" dt="2017-10-05T15:33:06.293" v="867"/>
        <pc:sldMkLst>
          <pc:docMk/>
          <pc:sldMk cId="230347616" sldId="258"/>
        </pc:sldMkLst>
        <pc:spChg chg="del">
          <ac:chgData name="Laurent Bugnion" userId="fb0d8f97004979cd" providerId="LiveId" clId="{18202D9C-C8F9-49C0-9E10-B3A8207E930E}" dt="2017-10-03T13:34:55.173" v="14" actId="478"/>
          <ac:spMkLst>
            <pc:docMk/>
            <pc:sldMk cId="230347616" sldId="258"/>
            <ac:spMk id="2" creationId="{10DCA48C-A8B2-41DB-B5BD-B47DB2D73366}"/>
          </ac:spMkLst>
        </pc:spChg>
        <pc:spChg chg="del">
          <ac:chgData name="Laurent Bugnion" userId="fb0d8f97004979cd" providerId="LiveId" clId="{18202D9C-C8F9-49C0-9E10-B3A8207E930E}" dt="2017-10-03T13:34:56.572" v="15" actId="478"/>
          <ac:spMkLst>
            <pc:docMk/>
            <pc:sldMk cId="230347616" sldId="258"/>
            <ac:spMk id="3" creationId="{494FA285-E340-46E7-9773-93756C395E24}"/>
          </ac:spMkLst>
        </pc:spChg>
        <pc:picChg chg="add mod">
          <ac:chgData name="Laurent Bugnion" userId="fb0d8f97004979cd" providerId="LiveId" clId="{18202D9C-C8F9-49C0-9E10-B3A8207E930E}" dt="2017-10-05T15:33:06.293" v="867"/>
          <ac:picMkLst>
            <pc:docMk/>
            <pc:sldMk cId="230347616" sldId="258"/>
            <ac:picMk id="2" creationId="{DC19C2BF-9745-4866-A4A2-8B2DDC185BA0}"/>
          </ac:picMkLst>
        </pc:picChg>
        <pc:picChg chg="add del mod">
          <ac:chgData name="Laurent Bugnion" userId="fb0d8f97004979cd" providerId="LiveId" clId="{18202D9C-C8F9-49C0-9E10-B3A8207E930E}" dt="2017-10-05T15:31:24.347" v="865" actId="478"/>
          <ac:picMkLst>
            <pc:docMk/>
            <pc:sldMk cId="230347616" sldId="258"/>
            <ac:picMk id="4" creationId="{31EFB480-D245-4746-AAA1-1A13A2E33D7E}"/>
          </ac:picMkLst>
        </pc:picChg>
      </pc:sldChg>
      <pc:sldChg chg="addSp delSp modSp add del">
        <pc:chgData name="Laurent Bugnion" userId="fb0d8f97004979cd" providerId="LiveId" clId="{18202D9C-C8F9-49C0-9E10-B3A8207E930E}" dt="2017-10-03T13:34:47.943" v="11" actId="2696"/>
        <pc:sldMkLst>
          <pc:docMk/>
          <pc:sldMk cId="3062849612" sldId="258"/>
        </pc:sldMkLst>
        <pc:spChg chg="del">
          <ac:chgData name="Laurent Bugnion" userId="fb0d8f97004979cd" providerId="LiveId" clId="{18202D9C-C8F9-49C0-9E10-B3A8207E930E}" dt="2017-10-03T13:32:43.701" v="1" actId="478"/>
          <ac:spMkLst>
            <pc:docMk/>
            <pc:sldMk cId="3062849612" sldId="258"/>
            <ac:spMk id="2" creationId="{23F7C73B-58BA-41E4-899D-39F65B8872B8}"/>
          </ac:spMkLst>
        </pc:spChg>
        <pc:spChg chg="del">
          <ac:chgData name="Laurent Bugnion" userId="fb0d8f97004979cd" providerId="LiveId" clId="{18202D9C-C8F9-49C0-9E10-B3A8207E930E}" dt="2017-10-03T13:32:45.018" v="2" actId="478"/>
          <ac:spMkLst>
            <pc:docMk/>
            <pc:sldMk cId="3062849612" sldId="258"/>
            <ac:spMk id="3" creationId="{77CB9389-A825-4D69-BDCE-EB9C0D9FA318}"/>
          </ac:spMkLst>
        </pc:spChg>
        <pc:picChg chg="add del mod">
          <ac:chgData name="Laurent Bugnion" userId="fb0d8f97004979cd" providerId="LiveId" clId="{18202D9C-C8F9-49C0-9E10-B3A8207E930E}" dt="2017-10-03T13:33:50.053" v="5" actId="478"/>
          <ac:picMkLst>
            <pc:docMk/>
            <pc:sldMk cId="3062849612" sldId="258"/>
            <ac:picMk id="4" creationId="{DB7E8A73-3C45-4762-A94D-923D4EA8EAAB}"/>
          </ac:picMkLst>
        </pc:picChg>
        <pc:picChg chg="add mod">
          <ac:chgData name="Laurent Bugnion" userId="fb0d8f97004979cd" providerId="LiveId" clId="{18202D9C-C8F9-49C0-9E10-B3A8207E930E}" dt="2017-10-03T13:34:39.076" v="10" actId="14100"/>
          <ac:picMkLst>
            <pc:docMk/>
            <pc:sldMk cId="3062849612" sldId="258"/>
            <ac:picMk id="5" creationId="{C239F055-4707-4BF7-AB42-7061F39AC8A3}"/>
          </ac:picMkLst>
        </pc:picChg>
      </pc:sldChg>
      <pc:sldChg chg="modSp add del">
        <pc:chgData name="Laurent Bugnion" userId="fb0d8f97004979cd" providerId="LiveId" clId="{18202D9C-C8F9-49C0-9E10-B3A8207E930E}" dt="2017-10-05T16:05:53.661" v="879" actId="2696"/>
        <pc:sldMkLst>
          <pc:docMk/>
          <pc:sldMk cId="4126874227" sldId="259"/>
        </pc:sldMkLst>
        <pc:spChg chg="mod">
          <ac:chgData name="Laurent Bugnion" userId="fb0d8f97004979cd" providerId="LiveId" clId="{18202D9C-C8F9-49C0-9E10-B3A8207E930E}" dt="2017-10-04T12:07:18.924" v="657" actId="1038"/>
          <ac:spMkLst>
            <pc:docMk/>
            <pc:sldMk cId="4126874227" sldId="259"/>
            <ac:spMk id="2" creationId="{00000000-0000-0000-0000-000000000000}"/>
          </ac:spMkLst>
        </pc:spChg>
        <pc:spChg chg="mod">
          <ac:chgData name="Laurent Bugnion" userId="fb0d8f97004979cd" providerId="LiveId" clId="{18202D9C-C8F9-49C0-9E10-B3A8207E930E}" dt="2017-10-05T16:05:39.178" v="869" actId="14100"/>
          <ac:spMkLst>
            <pc:docMk/>
            <pc:sldMk cId="4126874227" sldId="259"/>
            <ac:spMk id="6" creationId="{00000000-0000-0000-0000-000000000000}"/>
          </ac:spMkLst>
        </pc:spChg>
        <pc:picChg chg="mod">
          <ac:chgData name="Laurent Bugnion" userId="fb0d8f97004979cd" providerId="LiveId" clId="{18202D9C-C8F9-49C0-9E10-B3A8207E930E}" dt="2017-10-04T11:51:29.518" v="541" actId="1076"/>
          <ac:picMkLst>
            <pc:docMk/>
            <pc:sldMk cId="4126874227" sldId="259"/>
            <ac:picMk id="4" creationId="{1F5B8917-81BA-4A91-81D2-07BEE86EEA76}"/>
          </ac:picMkLst>
        </pc:picChg>
      </pc:sldChg>
      <pc:sldChg chg="addSp delSp modSp add">
        <pc:chgData name="Laurent Bugnion" userId="fb0d8f97004979cd" providerId="LiveId" clId="{18202D9C-C8F9-49C0-9E10-B3A8207E930E}" dt="2017-10-04T12:17:25.205" v="775" actId="1076"/>
        <pc:sldMkLst>
          <pc:docMk/>
          <pc:sldMk cId="957918321" sldId="260"/>
        </pc:sldMkLst>
        <pc:spChg chg="del">
          <ac:chgData name="Laurent Bugnion" userId="fb0d8f97004979cd" providerId="LiveId" clId="{18202D9C-C8F9-49C0-9E10-B3A8207E930E}" dt="2017-10-04T11:48:30.007" v="376" actId="478"/>
          <ac:spMkLst>
            <pc:docMk/>
            <pc:sldMk cId="957918321" sldId="260"/>
            <ac:spMk id="2" creationId="{4CC607EB-92EE-4FB6-A124-6131248EE513}"/>
          </ac:spMkLst>
        </pc:spChg>
        <pc:spChg chg="del">
          <ac:chgData name="Laurent Bugnion" userId="fb0d8f97004979cd" providerId="LiveId" clId="{18202D9C-C8F9-49C0-9E10-B3A8207E930E}" dt="2017-10-04T11:48:31.801" v="377" actId="478"/>
          <ac:spMkLst>
            <pc:docMk/>
            <pc:sldMk cId="957918321" sldId="260"/>
            <ac:spMk id="3" creationId="{1CB6B2D8-0BE4-4CB0-8054-37B1351BA4F0}"/>
          </ac:spMkLst>
        </pc:spChg>
        <pc:spChg chg="add del mod">
          <ac:chgData name="Laurent Bugnion" userId="fb0d8f97004979cd" providerId="LiveId" clId="{18202D9C-C8F9-49C0-9E10-B3A8207E930E}" dt="2017-10-04T11:49:58.208" v="381" actId="1038"/>
          <ac:spMkLst>
            <pc:docMk/>
            <pc:sldMk cId="957918321" sldId="260"/>
            <ac:spMk id="4" creationId="{A813934A-2760-42AD-A5F6-98345A82F89D}"/>
          </ac:spMkLst>
        </pc:spChg>
        <pc:spChg chg="add del mod">
          <ac:chgData name="Laurent Bugnion" userId="fb0d8f97004979cd" providerId="LiveId" clId="{18202D9C-C8F9-49C0-9E10-B3A8207E930E}" dt="2017-10-04T11:50:37.196" v="507" actId="478"/>
          <ac:spMkLst>
            <pc:docMk/>
            <pc:sldMk cId="957918321" sldId="260"/>
            <ac:spMk id="5" creationId="{3C9B2E80-CBEE-40FC-98E8-2A1E45D9B0CC}"/>
          </ac:spMkLst>
        </pc:spChg>
        <pc:spChg chg="add mod">
          <ac:chgData name="Laurent Bugnion" userId="fb0d8f97004979cd" providerId="LiveId" clId="{18202D9C-C8F9-49C0-9E10-B3A8207E930E}" dt="2017-10-04T12:07:04.143" v="637" actId="1038"/>
          <ac:spMkLst>
            <pc:docMk/>
            <pc:sldMk cId="957918321" sldId="260"/>
            <ac:spMk id="7" creationId="{71CF7C0A-6BD5-429B-91CD-82CE704F68B3}"/>
          </ac:spMkLst>
        </pc:spChg>
        <pc:spChg chg="add del">
          <ac:chgData name="Laurent Bugnion" userId="fb0d8f97004979cd" providerId="LiveId" clId="{18202D9C-C8F9-49C0-9E10-B3A8207E930E}" dt="2017-10-04T11:52:12.541" v="544" actId="1038"/>
          <ac:spMkLst>
            <pc:docMk/>
            <pc:sldMk cId="957918321" sldId="260"/>
            <ac:spMk id="9" creationId="{8478071D-5660-4D79-AE8A-7805F5EEC56D}"/>
          </ac:spMkLst>
        </pc:spChg>
        <pc:spChg chg="add mod">
          <ac:chgData name="Laurent Bugnion" userId="fb0d8f97004979cd" providerId="LiveId" clId="{18202D9C-C8F9-49C0-9E10-B3A8207E930E}" dt="2017-10-04T12:17:25.205" v="775" actId="1076"/>
          <ac:spMkLst>
            <pc:docMk/>
            <pc:sldMk cId="957918321" sldId="260"/>
            <ac:spMk id="11" creationId="{74111A73-A7B0-4097-A933-828C2C594279}"/>
          </ac:spMkLst>
        </pc:spChg>
        <pc:spChg chg="add del mod">
          <ac:chgData name="Laurent Bugnion" userId="fb0d8f97004979cd" providerId="LiveId" clId="{18202D9C-C8F9-49C0-9E10-B3A8207E930E}" dt="2017-10-04T11:54:04.183" v="560" actId="478"/>
          <ac:spMkLst>
            <pc:docMk/>
            <pc:sldMk cId="957918321" sldId="260"/>
            <ac:spMk id="12" creationId="{686E75EB-662E-46C2-BBB5-067B6655BF6E}"/>
          </ac:spMkLst>
        </pc:spChg>
        <pc:spChg chg="add del mod">
          <ac:chgData name="Laurent Bugnion" userId="fb0d8f97004979cd" providerId="LiveId" clId="{18202D9C-C8F9-49C0-9E10-B3A8207E930E}" dt="2017-10-04T11:54:05.620" v="561" actId="478"/>
          <ac:spMkLst>
            <pc:docMk/>
            <pc:sldMk cId="957918321" sldId="260"/>
            <ac:spMk id="13" creationId="{F4E5CF49-6542-479F-AADC-02C64AEAEA10}"/>
          </ac:spMkLst>
        </pc:spChg>
        <pc:spChg chg="add mod">
          <ac:chgData name="Laurent Bugnion" userId="fb0d8f97004979cd" providerId="LiveId" clId="{18202D9C-C8F9-49C0-9E10-B3A8207E930E}" dt="2017-10-04T12:17:25.205" v="775" actId="1076"/>
          <ac:spMkLst>
            <pc:docMk/>
            <pc:sldMk cId="957918321" sldId="260"/>
            <ac:spMk id="14" creationId="{06111164-FC60-4D9F-B10D-0122E8D52D4F}"/>
          </ac:spMkLst>
        </pc:spChg>
        <pc:spChg chg="add mod">
          <ac:chgData name="Laurent Bugnion" userId="fb0d8f97004979cd" providerId="LiveId" clId="{18202D9C-C8F9-49C0-9E10-B3A8207E930E}" dt="2017-10-04T12:17:25.205" v="775" actId="1076"/>
          <ac:spMkLst>
            <pc:docMk/>
            <pc:sldMk cId="957918321" sldId="260"/>
            <ac:spMk id="15" creationId="{247E0F82-22F2-44A2-B885-98F946F9DAE2}"/>
          </ac:spMkLst>
        </pc:spChg>
        <pc:spChg chg="add mod">
          <ac:chgData name="Laurent Bugnion" userId="fb0d8f97004979cd" providerId="LiveId" clId="{18202D9C-C8F9-49C0-9E10-B3A8207E930E}" dt="2017-10-04T12:06:18.673" v="623" actId="1038"/>
          <ac:spMkLst>
            <pc:docMk/>
            <pc:sldMk cId="957918321" sldId="260"/>
            <ac:spMk id="16" creationId="{A8417B6B-655A-4702-B5E7-5787AC250CAD}"/>
          </ac:spMkLst>
        </pc:spChg>
        <pc:spChg chg="add mod">
          <ac:chgData name="Laurent Bugnion" userId="fb0d8f97004979cd" providerId="LiveId" clId="{18202D9C-C8F9-49C0-9E10-B3A8207E930E}" dt="2017-10-04T12:16:23.623" v="774" actId="1076"/>
          <ac:spMkLst>
            <pc:docMk/>
            <pc:sldMk cId="957918321" sldId="260"/>
            <ac:spMk id="17" creationId="{02C6FC0F-5C49-4E6C-A8F2-8FB1FB8E8C8A}"/>
          </ac:spMkLst>
        </pc:spChg>
        <pc:picChg chg="add mod">
          <ac:chgData name="Laurent Bugnion" userId="fb0d8f97004979cd" providerId="LiveId" clId="{18202D9C-C8F9-49C0-9E10-B3A8207E930E}" dt="2017-10-04T11:51:13.580" v="537" actId="1076"/>
          <ac:picMkLst>
            <pc:docMk/>
            <pc:sldMk cId="957918321" sldId="260"/>
            <ac:picMk id="6" creationId="{138875F9-AD2B-486F-A8DA-0B95FD24A789}"/>
          </ac:picMkLst>
        </pc:picChg>
        <pc:picChg chg="add del">
          <ac:chgData name="Laurent Bugnion" userId="fb0d8f97004979cd" providerId="LiveId" clId="{18202D9C-C8F9-49C0-9E10-B3A8207E930E}" dt="2017-10-04T11:52:12.541" v="544" actId="1038"/>
          <ac:picMkLst>
            <pc:docMk/>
            <pc:sldMk cId="957918321" sldId="260"/>
            <ac:picMk id="8" creationId="{FA099F66-239C-498D-A691-3BC8EBE6B0BF}"/>
          </ac:picMkLst>
        </pc:picChg>
        <pc:picChg chg="add mod">
          <ac:chgData name="Laurent Bugnion" userId="fb0d8f97004979cd" providerId="LiveId" clId="{18202D9C-C8F9-49C0-9E10-B3A8207E930E}" dt="2017-10-04T11:54:24.489" v="566" actId="14100"/>
          <ac:picMkLst>
            <pc:docMk/>
            <pc:sldMk cId="957918321" sldId="260"/>
            <ac:picMk id="10" creationId="{A4CBB4C8-DB46-4F44-8BA7-8F13C6D70C10}"/>
          </ac:picMkLst>
        </pc:picChg>
      </pc:sldChg>
    </pc:docChg>
  </pc:docChgLst>
  <pc:docChgLst>
    <pc:chgData name="Laurent Bugnion" userId="fb0d8f97004979cd" providerId="LiveId" clId="{37CF153D-ADDB-4385-AFE2-BEA1427331B5}"/>
    <pc:docChg chg="undo custSel addSld delSld modSld">
      <pc:chgData name="Laurent Bugnion" userId="fb0d8f97004979cd" providerId="LiveId" clId="{37CF153D-ADDB-4385-AFE2-BEA1427331B5}" dt="2017-08-31T09:11:26.889" v="496" actId="167"/>
      <pc:docMkLst>
        <pc:docMk/>
      </pc:docMkLst>
      <pc:sldChg chg="addSp delSp modSp">
        <pc:chgData name="Laurent Bugnion" userId="fb0d8f97004979cd" providerId="LiveId" clId="{37CF153D-ADDB-4385-AFE2-BEA1427331B5}" dt="2017-08-31T09:11:26.889" v="496" actId="167"/>
        <pc:sldMkLst>
          <pc:docMk/>
          <pc:sldMk cId="1885890190" sldId="256"/>
        </pc:sldMkLst>
        <pc:spChg chg="add mod">
          <ac:chgData name="Laurent Bugnion" userId="fb0d8f97004979cd" providerId="LiveId" clId="{37CF153D-ADDB-4385-AFE2-BEA1427331B5}" dt="2017-08-31T07:59:15.956" v="67" actId="167"/>
          <ac:spMkLst>
            <pc:docMk/>
            <pc:sldMk cId="1885890190" sldId="256"/>
            <ac:spMk id="6" creationId="{EFC07BA1-A836-4D8D-928E-3D632C182EF0}"/>
          </ac:spMkLst>
        </pc:spChg>
        <pc:spChg chg="add mod">
          <ac:chgData name="Laurent Bugnion" userId="fb0d8f97004979cd" providerId="LiveId" clId="{37CF153D-ADDB-4385-AFE2-BEA1427331B5}" dt="2017-08-31T08:57:52.016" v="491" actId="404"/>
          <ac:spMkLst>
            <pc:docMk/>
            <pc:sldMk cId="1885890190" sldId="256"/>
            <ac:spMk id="9" creationId="{7806576B-8518-430E-B7B1-71969399C39E}"/>
          </ac:spMkLst>
        </pc:spChg>
        <pc:picChg chg="del mod">
          <ac:chgData name="Laurent Bugnion" userId="fb0d8f97004979cd" providerId="LiveId" clId="{37CF153D-ADDB-4385-AFE2-BEA1427331B5}" dt="2017-08-31T09:11:11.946" v="492" actId="478"/>
          <ac:picMkLst>
            <pc:docMk/>
            <pc:sldMk cId="1885890190" sldId="256"/>
            <ac:picMk id="5" creationId="{98988A05-D33B-4A59-9CCA-009EBB267C78}"/>
          </ac:picMkLst>
        </pc:picChg>
        <pc:picChg chg="add mod">
          <ac:chgData name="Laurent Bugnion" userId="fb0d8f97004979cd" providerId="LiveId" clId="{37CF153D-ADDB-4385-AFE2-BEA1427331B5}" dt="2017-08-31T07:59:56.832" v="69" actId="1076"/>
          <ac:picMkLst>
            <pc:docMk/>
            <pc:sldMk cId="1885890190" sldId="256"/>
            <ac:picMk id="8" creationId="{06D2C175-29C4-4C25-B7A2-36C4696034F0}"/>
          </ac:picMkLst>
        </pc:picChg>
        <pc:picChg chg="add mod ord">
          <ac:chgData name="Laurent Bugnion" userId="fb0d8f97004979cd" providerId="LiveId" clId="{37CF153D-ADDB-4385-AFE2-BEA1427331B5}" dt="2017-08-31T09:11:26.889" v="496" actId="167"/>
          <ac:picMkLst>
            <pc:docMk/>
            <pc:sldMk cId="1885890190" sldId="256"/>
            <ac:picMk id="10" creationId="{E4C0D09C-C50A-467B-A0FB-03F80C36637A}"/>
          </ac:picMkLst>
        </pc:picChg>
      </pc:sldChg>
      <pc:sldChg chg="add del">
        <pc:chgData name="Laurent Bugnion" userId="fb0d8f97004979cd" providerId="LiveId" clId="{37CF153D-ADDB-4385-AFE2-BEA1427331B5}" dt="2017-08-31T08:05:38.247" v="71" actId="2696"/>
        <pc:sldMkLst>
          <pc:docMk/>
          <pc:sldMk cId="1362846938" sldId="257"/>
        </pc:sldMkLst>
      </pc:sldChg>
      <pc:sldChg chg="add del">
        <pc:chgData name="Laurent Bugnion" userId="fb0d8f97004979cd" providerId="LiveId" clId="{37CF153D-ADDB-4385-AFE2-BEA1427331B5}" dt="2017-08-31T08:05:57.567" v="73" actId="2696"/>
        <pc:sldMkLst>
          <pc:docMk/>
          <pc:sldMk cId="2564997020" sldId="257"/>
        </pc:sldMkLst>
      </pc:sldChg>
      <pc:sldChg chg="addSp delSp modSp add mod modTransition setBg setClrOvrMap">
        <pc:chgData name="Laurent Bugnion" userId="fb0d8f97004979cd" providerId="LiveId" clId="{37CF153D-ADDB-4385-AFE2-BEA1427331B5}" dt="2017-08-31T08:47:13.594" v="445" actId="1076"/>
        <pc:sldMkLst>
          <pc:docMk/>
          <pc:sldMk cId="3565574616" sldId="257"/>
        </pc:sldMkLst>
        <pc:spChg chg="mod">
          <ac:chgData name="Laurent Bugnion" userId="fb0d8f97004979cd" providerId="LiveId" clId="{37CF153D-ADDB-4385-AFE2-BEA1427331B5}" dt="2017-08-31T08:21:36.160" v="135" actId="1076"/>
          <ac:spMkLst>
            <pc:docMk/>
            <pc:sldMk cId="3565574616" sldId="257"/>
            <ac:spMk id="2" creationId="{00000000-0000-0000-0000-000000000000}"/>
          </ac:spMkLst>
        </pc:spChg>
        <pc:spChg chg="add mod">
          <ac:chgData name="Laurent Bugnion" userId="fb0d8f97004979cd" providerId="LiveId" clId="{37CF153D-ADDB-4385-AFE2-BEA1427331B5}" dt="2017-08-31T08:28:15.579" v="237" actId="1076"/>
          <ac:spMkLst>
            <pc:docMk/>
            <pc:sldMk cId="3565574616" sldId="257"/>
            <ac:spMk id="3" creationId="{56512902-97A4-4EAA-9545-34B20A97ECD5}"/>
          </ac:spMkLst>
        </pc:spChg>
        <pc:spChg chg="mod">
          <ac:chgData name="Laurent Bugnion" userId="fb0d8f97004979cd" providerId="LiveId" clId="{37CF153D-ADDB-4385-AFE2-BEA1427331B5}" dt="2017-08-31T08:47:13.594" v="445" actId="1076"/>
          <ac:spMkLst>
            <pc:docMk/>
            <pc:sldMk cId="3565574616" sldId="257"/>
            <ac:spMk id="6" creationId="{00000000-0000-0000-0000-000000000000}"/>
          </ac:spMkLst>
        </pc:spChg>
        <pc:spChg chg="add">
          <ac:chgData name="Laurent Bugnion" userId="fb0d8f97004979cd" providerId="LiveId" clId="{37CF153D-ADDB-4385-AFE2-BEA1427331B5}" dt="2017-08-31T08:17:27.832" v="126" actId="26606"/>
          <ac:spMkLst>
            <pc:docMk/>
            <pc:sldMk cId="3565574616" sldId="257"/>
            <ac:spMk id="8" creationId="{00000000-0000-0000-0000-000000000000}"/>
          </ac:spMkLst>
        </pc:spChg>
        <pc:spChg chg="add">
          <ac:chgData name="Laurent Bugnion" userId="fb0d8f97004979cd" providerId="LiveId" clId="{37CF153D-ADDB-4385-AFE2-BEA1427331B5}" dt="2017-08-31T08:17:27.832" v="126" actId="26606"/>
          <ac:spMkLst>
            <pc:docMk/>
            <pc:sldMk cId="3565574616" sldId="257"/>
            <ac:spMk id="9" creationId="{00000000-0000-0000-0000-000000000000}"/>
          </ac:spMkLst>
        </pc:spChg>
        <pc:spChg chg="add">
          <ac:chgData name="Laurent Bugnion" userId="fb0d8f97004979cd" providerId="LiveId" clId="{37CF153D-ADDB-4385-AFE2-BEA1427331B5}" dt="2017-08-31T08:17:27.832" v="126" actId="26606"/>
          <ac:spMkLst>
            <pc:docMk/>
            <pc:sldMk cId="3565574616" sldId="257"/>
            <ac:spMk id="10" creationId="{00000000-0000-0000-0000-000000000000}"/>
          </ac:spMkLst>
        </pc:spChg>
        <pc:spChg chg="add del">
          <ac:chgData name="Laurent Bugnion" userId="fb0d8f97004979cd" providerId="LiveId" clId="{37CF153D-ADDB-4385-AFE2-BEA1427331B5}" dt="2017-08-31T08:17:25.771" v="125" actId="26606"/>
          <ac:spMkLst>
            <pc:docMk/>
            <pc:sldMk cId="3565574616" sldId="257"/>
            <ac:spMk id="11" creationId="{00000000-0000-0000-0000-000000000000}"/>
          </ac:spMkLst>
        </pc:spChg>
        <pc:spChg chg="add del">
          <ac:chgData name="Laurent Bugnion" userId="fb0d8f97004979cd" providerId="LiveId" clId="{37CF153D-ADDB-4385-AFE2-BEA1427331B5}" dt="2017-08-31T08:26:19.428" v="164" actId="478"/>
          <ac:spMkLst>
            <pc:docMk/>
            <pc:sldMk cId="3565574616" sldId="257"/>
            <ac:spMk id="12" creationId="{718E1FC5-4A24-4029-8796-6A8C5E8159DA}"/>
          </ac:spMkLst>
        </pc:spChg>
        <pc:spChg chg="add del">
          <ac:chgData name="Laurent Bugnion" userId="fb0d8f97004979cd" providerId="LiveId" clId="{37CF153D-ADDB-4385-AFE2-BEA1427331B5}" dt="2017-08-31T08:17:25.771" v="125" actId="26606"/>
          <ac:spMkLst>
            <pc:docMk/>
            <pc:sldMk cId="3565574616" sldId="257"/>
            <ac:spMk id="13" creationId="{00000000-0000-0000-0000-000000000000}"/>
          </ac:spMkLst>
        </pc:spChg>
        <pc:spChg chg="add del">
          <ac:chgData name="Laurent Bugnion" userId="fb0d8f97004979cd" providerId="LiveId" clId="{37CF153D-ADDB-4385-AFE2-BEA1427331B5}" dt="2017-08-31T08:17:25.771" v="125" actId="26606"/>
          <ac:spMkLst>
            <pc:docMk/>
            <pc:sldMk cId="3565574616" sldId="257"/>
            <ac:spMk id="15" creationId="{00000000-0000-0000-0000-000000000000}"/>
          </ac:spMkLst>
        </pc:spChg>
        <pc:picChg chg="add ord">
          <ac:chgData name="Laurent Bugnion" userId="fb0d8f97004979cd" providerId="LiveId" clId="{37CF153D-ADDB-4385-AFE2-BEA1427331B5}" dt="2017-08-31T08:17:27.832" v="126" actId="26606"/>
          <ac:picMkLst>
            <pc:docMk/>
            <pc:sldMk cId="3565574616" sldId="257"/>
            <ac:picMk id="4" creationId="{1F5B8917-81BA-4A91-81D2-07BEE86EEA76}"/>
          </ac:picMkLst>
        </pc:picChg>
        <pc:picChg chg="add mod">
          <ac:chgData name="Laurent Bugnion" userId="fb0d8f97004979cd" providerId="LiveId" clId="{37CF153D-ADDB-4385-AFE2-BEA1427331B5}" dt="2017-08-31T08:28:15.579" v="237" actId="1076"/>
          <ac:picMkLst>
            <pc:docMk/>
            <pc:sldMk cId="3565574616" sldId="257"/>
            <ac:picMk id="14" creationId="{2440951C-BF0B-4FA6-901E-1ECACDF4CF24}"/>
          </ac:picMkLst>
        </pc:picChg>
      </pc:sldChg>
      <pc:sldChg chg="delSp add del">
        <pc:chgData name="Laurent Bugnion" userId="fb0d8f97004979cd" providerId="LiveId" clId="{37CF153D-ADDB-4385-AFE2-BEA1427331B5}" dt="2017-08-31T08:06:41.567" v="81" actId="2696"/>
        <pc:sldMkLst>
          <pc:docMk/>
          <pc:sldMk cId="3689224346" sldId="257"/>
        </pc:sldMkLst>
        <pc:spChg chg="del">
          <ac:chgData name="Laurent Bugnion" userId="fb0d8f97004979cd" providerId="LiveId" clId="{37CF153D-ADDB-4385-AFE2-BEA1427331B5}" dt="2017-08-31T08:06:04.008" v="76" actId="478"/>
          <ac:spMkLst>
            <pc:docMk/>
            <pc:sldMk cId="3689224346" sldId="257"/>
            <ac:spMk id="6" creationId="{EFC07BA1-A836-4D8D-928E-3D632C182EF0}"/>
          </ac:spMkLst>
        </pc:spChg>
        <pc:picChg chg="del">
          <ac:chgData name="Laurent Bugnion" userId="fb0d8f97004979cd" providerId="LiveId" clId="{37CF153D-ADDB-4385-AFE2-BEA1427331B5}" dt="2017-08-31T08:06:01.637" v="75" actId="478"/>
          <ac:picMkLst>
            <pc:docMk/>
            <pc:sldMk cId="3689224346" sldId="257"/>
            <ac:picMk id="5" creationId="{98988A05-D33B-4A59-9CCA-009EBB267C78}"/>
          </ac:picMkLst>
        </pc:picChg>
      </pc:sldChg>
      <pc:sldChg chg="modSp add del">
        <pc:chgData name="Laurent Bugnion" userId="fb0d8f97004979cd" providerId="LiveId" clId="{37CF153D-ADDB-4385-AFE2-BEA1427331B5}" dt="2017-08-31T08:28:26.196" v="238" actId="2696"/>
        <pc:sldMkLst>
          <pc:docMk/>
          <pc:sldMk cId="1308756665" sldId="258"/>
        </pc:sldMkLst>
        <pc:spChg chg="mod">
          <ac:chgData name="Laurent Bugnion" userId="fb0d8f97004979cd" providerId="LiveId" clId="{37CF153D-ADDB-4385-AFE2-BEA1427331B5}" dt="2017-08-31T08:16:33.577" v="122" actId="20577"/>
          <ac:spMkLst>
            <pc:docMk/>
            <pc:sldMk cId="1308756665" sldId="258"/>
            <ac:spMk id="4" creationId="{00000000-0000-0000-0000-000000000000}"/>
          </ac:spMkLst>
        </pc:spChg>
      </pc:sldChg>
      <pc:sldChg chg="delSp add del">
        <pc:chgData name="Laurent Bugnion" userId="fb0d8f97004979cd" providerId="LiveId" clId="{37CF153D-ADDB-4385-AFE2-BEA1427331B5}" dt="2017-08-31T08:06:41.531" v="80" actId="2696"/>
        <pc:sldMkLst>
          <pc:docMk/>
          <pc:sldMk cId="4128557686" sldId="258"/>
        </pc:sldMkLst>
        <pc:spChg chg="del">
          <ac:chgData name="Laurent Bugnion" userId="fb0d8f97004979cd" providerId="LiveId" clId="{37CF153D-ADDB-4385-AFE2-BEA1427331B5}" dt="2017-08-31T08:06:37.167" v="78" actId="478"/>
          <ac:spMkLst>
            <pc:docMk/>
            <pc:sldMk cId="4128557686" sldId="258"/>
            <ac:spMk id="2" creationId="{7A485AE5-D7AF-4E48-9613-ED39AA1B9154}"/>
          </ac:spMkLst>
        </pc:spChg>
        <pc:spChg chg="del">
          <ac:chgData name="Laurent Bugnion" userId="fb0d8f97004979cd" providerId="LiveId" clId="{37CF153D-ADDB-4385-AFE2-BEA1427331B5}" dt="2017-08-31T08:06:38.547" v="79" actId="478"/>
          <ac:spMkLst>
            <pc:docMk/>
            <pc:sldMk cId="4128557686" sldId="258"/>
            <ac:spMk id="3" creationId="{B9661A82-8F31-4294-9983-B7BFDB4AA8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5C8C3-0D7A-492E-A11A-88569DB43AFD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A4DA2-2F4B-46C8-9685-FE428F44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3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A4DA2-2F4B-46C8-9685-FE428F44A3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8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2D47-1D58-480F-B59A-87051F966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49FBD-33BA-43A9-9774-3EB4AB82D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0939-EA5D-46D9-AEF8-9067597E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614D-5975-4985-9F93-C9D910CE7805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08F8-7D41-4DD6-B46B-DC7EC0C6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8D35-38F2-4C7B-8A65-3DCF2D02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77F1-450C-440A-BD9D-38EB91D56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0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7944-9086-4801-8FBE-C67B87D0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3D087-C9AF-4DE1-A45C-6FC278C2D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7222A-EBCA-439F-932C-58FB6883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614D-5975-4985-9F93-C9D910CE7805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B175C-EBBB-471C-B15D-E21895A1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978A-E8A5-4BFD-A6D9-155938EE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77F1-450C-440A-BD9D-38EB91D56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7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09494-528B-4C27-BF02-D86BC4687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3CCFB-2C29-404D-B93E-15C8A7A69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31A13-E261-4CDE-8403-54E70BDB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614D-5975-4985-9F93-C9D910CE7805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7574B-F5CA-41EF-94D9-F42C2D73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9877B-2B94-4D38-907F-B1E3E406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77F1-450C-440A-BD9D-38EB91D56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04F4-7C69-4B7F-A472-0D259F1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CC66-F907-45DF-BCDE-86A65560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02B1-17AD-455B-9308-FDFEC6E9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614D-5975-4985-9F93-C9D910CE7805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F478-85E3-4ADF-9490-CB78577B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1B7E4-BE8E-4073-80DD-3CD3C5D6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77F1-450C-440A-BD9D-38EB91D56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9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D2F3-02E3-434B-985E-9982023F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A09F-AB21-405A-8411-0334F8207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C26F9-01FD-437A-966B-4BD4E59F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614D-5975-4985-9F93-C9D910CE7805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AFFB9-3D81-46E5-8AE2-294FF102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04BD-731E-4807-A1E7-F035760D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77F1-450C-440A-BD9D-38EB91D56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EB40-CF73-4351-B952-6D400476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F780-6307-47BE-BD29-781757C03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28B2C-1E83-41B2-8D3F-E99553FB1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4E824-B3AF-4ABF-9C9C-29F7301E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614D-5975-4985-9F93-C9D910CE7805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0399A-D320-467B-81F8-72001A15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DA610-C919-425C-977C-CE07EAD5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77F1-450C-440A-BD9D-38EB91D56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E728-967D-439F-99EB-7918DEF5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20F8D-D898-4535-A79F-EB076D02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B33B2-BD06-4987-895F-9E7F8999E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6D8F3-4CA1-467D-AD4E-90C6299A3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11D55-AA92-4996-A0EE-9524CB30F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8873B-1ECE-4F40-AA05-BADE1564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614D-5975-4985-9F93-C9D910CE7805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B46FE-5EAF-4CA8-9F6E-BF458340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70835-0FA4-4795-B330-B0ADD35A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77F1-450C-440A-BD9D-38EB91D56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C9CD-B621-4672-AF07-3D89BD0A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D2CF8-6E09-4B53-82A2-BE4AAE6B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614D-5975-4985-9F93-C9D910CE7805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3FFA-8E88-4022-906C-A72D0C29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9D41B-3A37-405D-92AA-A7B9FE55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77F1-450C-440A-BD9D-38EB91D56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4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D62DC-0D50-4D0A-B0F9-9D20D9D4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614D-5975-4985-9F93-C9D910CE7805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27088-07CC-491A-8DBE-96167966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2344D-354E-4530-871B-A468A14C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77F1-450C-440A-BD9D-38EB91D56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8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E730-B954-4BB7-B97C-E9766437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CC74-EC8D-41C3-867D-545A044BE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A8F91-4D75-435C-9B4F-A1A6FE155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248DD-EB41-4E52-AE4B-02236647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614D-5975-4985-9F93-C9D910CE7805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D9864-31E0-402A-BA6E-F2E223AA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EB8F4-E943-428E-8486-C8412B97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77F1-450C-440A-BD9D-38EB91D56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3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0011-632A-4C4A-B29E-17EE1421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050B1-0121-4C26-A2B3-EA896C642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CE862-F9BF-4CB4-B83C-3BBDD300F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A5482-9CB2-44CB-98FA-CD309300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614D-5975-4985-9F93-C9D910CE7805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FEF7D-100B-44FC-837C-54A64051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2C3C7-DF71-420D-8959-D77CC5CA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77F1-450C-440A-BD9D-38EB91D56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7D380-E191-4700-8C84-A84C9643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CD0E8-BECB-4FDD-B887-780CAE27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32CD4-1078-4245-AFAF-138B913AF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614D-5975-4985-9F93-C9D910CE7805}" type="datetimeFigureOut">
              <a:rPr lang="en-US" smtClean="0"/>
              <a:t>05-Oct-17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69A3C-0E8E-4837-91B5-99F8F2431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E0EBC-7078-428D-A7A3-DB93C974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77F1-450C-440A-BD9D-38EB91D56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5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05935OAqxJ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slb.ch/c6s-xamarinexpertday17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gslb.ch/c16s-xamarinexpertday17" TargetMode="External"/><Relationship Id="rId13" Type="http://schemas.openxmlformats.org/officeDocument/2006/relationships/hyperlink" Target="http://gslb.ch/c7s-xamarinexpertday17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gslb.ch/c15s-xamarinexpertday17" TargetMode="External"/><Relationship Id="rId12" Type="http://schemas.openxmlformats.org/officeDocument/2006/relationships/hyperlink" Target="http://gslb.ch/c19s-xamarinexpertday1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slb.ch/c10s-xamarinexpertday17" TargetMode="External"/><Relationship Id="rId11" Type="http://schemas.openxmlformats.org/officeDocument/2006/relationships/hyperlink" Target="http://gslb.ch/c18s-xamarinexpertday17" TargetMode="External"/><Relationship Id="rId5" Type="http://schemas.openxmlformats.org/officeDocument/2006/relationships/hyperlink" Target="http://gslb.ch/c14s-xamarinexpertday17" TargetMode="External"/><Relationship Id="rId10" Type="http://schemas.openxmlformats.org/officeDocument/2006/relationships/hyperlink" Target="http://gslb.ch/c17s-xamarinexpertday17" TargetMode="External"/><Relationship Id="rId4" Type="http://schemas.openxmlformats.org/officeDocument/2006/relationships/hyperlink" Target="http://gslb.ch/c4s-xamarinexpertday17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://gslb.ch/c6s-xamarinexpertday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4C0D09C-C50A-467B-A0FB-03F80C366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7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C07BA1-A836-4D8D-928E-3D632C182EF0}"/>
              </a:ext>
            </a:extLst>
          </p:cNvPr>
          <p:cNvSpPr txBox="1"/>
          <p:nvPr/>
        </p:nvSpPr>
        <p:spPr>
          <a:xfrm>
            <a:off x="111370" y="6286012"/>
            <a:ext cx="79523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86B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Laurent Bugnion, Senior Cloud Developer Advocate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D2C175-29C4-4C25-B7A2-36C469603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559" y="192386"/>
            <a:ext cx="2078282" cy="7772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6576B-8518-430E-B7B1-71969399C39E}"/>
              </a:ext>
            </a:extLst>
          </p:cNvPr>
          <p:cNvSpPr txBox="1"/>
          <p:nvPr/>
        </p:nvSpPr>
        <p:spPr>
          <a:xfrm>
            <a:off x="111370" y="-30983"/>
            <a:ext cx="56836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86B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  <a:br>
              <a:rPr lang="en-US" sz="6600" dirty="0">
                <a:solidFill>
                  <a:srgbClr val="0086B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>
                <a:solidFill>
                  <a:srgbClr val="0086B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Xamarin</a:t>
            </a:r>
          </a:p>
        </p:txBody>
      </p:sp>
    </p:spTree>
    <p:extLst>
      <p:ext uri="{BB962C8B-B14F-4D97-AF65-F5344CB8AC3E}">
        <p14:creationId xmlns:p14="http://schemas.microsoft.com/office/powerpoint/2010/main" val="188589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DC19C2BF-9745-4866-A4A2-8B2DDC185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46" y="1180905"/>
            <a:ext cx="7933107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8875F9-AD2B-486F-A8DA-0B95FD24A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18" y="0"/>
            <a:ext cx="2078282" cy="77727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CF7C0A-6BD5-429B-91CD-82CE704F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2" y="0"/>
            <a:ext cx="10520702" cy="1325563"/>
          </a:xfrm>
        </p:spPr>
        <p:txBody>
          <a:bodyPr vert="horz" lIns="121920" tIns="60960" rIns="121920" bIns="60960" rtlCol="0"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Developer Advocates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CBB4C8-DB46-4F44-8BA7-8F13C6D70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974" y="4663440"/>
            <a:ext cx="4118026" cy="2194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111A73-A7B0-4097-A933-828C2C594279}"/>
              </a:ext>
            </a:extLst>
          </p:cNvPr>
          <p:cNvSpPr txBox="1"/>
          <p:nvPr/>
        </p:nvSpPr>
        <p:spPr>
          <a:xfrm>
            <a:off x="297024" y="2156143"/>
            <a:ext cx="208217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Aaron Wislang</a:t>
            </a:r>
          </a:p>
          <a:p>
            <a:r>
              <a:rPr lang="en-US" sz="2000" dirty="0"/>
              <a:t>Abel Wang</a:t>
            </a:r>
          </a:p>
          <a:p>
            <a:r>
              <a:rPr lang="en-US" sz="2000" dirty="0"/>
              <a:t>Alena Hall</a:t>
            </a:r>
          </a:p>
          <a:p>
            <a:r>
              <a:rPr lang="en-US" sz="2000" dirty="0"/>
              <a:t>Anthony Chu</a:t>
            </a:r>
          </a:p>
          <a:p>
            <a:r>
              <a:rPr lang="en-US" sz="2000" dirty="0"/>
              <a:t>Ashley McNamara</a:t>
            </a:r>
          </a:p>
          <a:p>
            <a:r>
              <a:rPr lang="en-US" sz="2000" dirty="0"/>
              <a:t>Asim Hussain</a:t>
            </a:r>
          </a:p>
          <a:p>
            <a:r>
              <a:rPr lang="en-US" sz="2000" dirty="0"/>
              <a:t>Bernd Verst</a:t>
            </a:r>
          </a:p>
          <a:p>
            <a:r>
              <a:rPr lang="en-US" sz="2000" dirty="0"/>
              <a:t>Brian Benz</a:t>
            </a:r>
          </a:p>
          <a:p>
            <a:r>
              <a:rPr lang="en-US" sz="2000" dirty="0"/>
              <a:t>Brian Clark</a:t>
            </a:r>
          </a:p>
          <a:p>
            <a:r>
              <a:rPr lang="en-US" sz="2000" dirty="0"/>
              <a:t>Brian Ketelsen</a:t>
            </a:r>
          </a:p>
          <a:p>
            <a:r>
              <a:rPr lang="en-US" sz="2000" dirty="0"/>
              <a:t>Brian Peek</a:t>
            </a:r>
          </a:p>
          <a:p>
            <a:r>
              <a:rPr lang="en-US" sz="2000" dirty="0"/>
              <a:t>Bridget </a:t>
            </a:r>
            <a:r>
              <a:rPr lang="en-US" sz="2000" dirty="0" err="1"/>
              <a:t>Kromhout</a:t>
            </a:r>
            <a:endParaRPr lang="en-US" sz="2000" dirty="0"/>
          </a:p>
          <a:p>
            <a:r>
              <a:rPr lang="en-US" sz="2000" dirty="0"/>
              <a:t>Bryan Liston</a:t>
            </a:r>
          </a:p>
          <a:p>
            <a:r>
              <a:rPr lang="en-US" sz="2000" dirty="0"/>
              <a:t>Burke Holland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11164-FC60-4D9F-B10D-0122E8D52D4F}"/>
              </a:ext>
            </a:extLst>
          </p:cNvPr>
          <p:cNvSpPr txBox="1"/>
          <p:nvPr/>
        </p:nvSpPr>
        <p:spPr>
          <a:xfrm>
            <a:off x="2957432" y="2156143"/>
            <a:ext cx="225100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Burke Holland</a:t>
            </a:r>
          </a:p>
          <a:p>
            <a:r>
              <a:rPr lang="en-US" sz="2000" dirty="0"/>
              <a:t>Cecil Phillip</a:t>
            </a:r>
          </a:p>
          <a:p>
            <a:r>
              <a:rPr lang="en-US" sz="2000" dirty="0"/>
              <a:t>Damian Brady</a:t>
            </a:r>
          </a:p>
          <a:p>
            <a:r>
              <a:rPr lang="en-US" sz="2000" dirty="0"/>
              <a:t>Donovan Brown</a:t>
            </a:r>
          </a:p>
          <a:p>
            <a:r>
              <a:rPr lang="en-US" sz="2000" dirty="0"/>
              <a:t>Erik St. Martin</a:t>
            </a:r>
          </a:p>
          <a:p>
            <a:r>
              <a:rPr lang="en-US" sz="2000" dirty="0"/>
              <a:t>Jasmine Greenaway</a:t>
            </a:r>
          </a:p>
          <a:p>
            <a:r>
              <a:rPr lang="en-US" sz="2000" dirty="0"/>
              <a:t>Jeremy Likness</a:t>
            </a:r>
          </a:p>
          <a:p>
            <a:r>
              <a:rPr lang="en-US" sz="2000" dirty="0"/>
              <a:t>Jessica Frazelle</a:t>
            </a:r>
          </a:p>
          <a:p>
            <a:r>
              <a:rPr lang="en-US" sz="2000" dirty="0"/>
              <a:t>John Papa</a:t>
            </a:r>
          </a:p>
          <a:p>
            <a:r>
              <a:rPr lang="en-US" sz="2000" dirty="0"/>
              <a:t>Kris Nova</a:t>
            </a:r>
          </a:p>
          <a:p>
            <a:r>
              <a:rPr lang="en-US" sz="2000" dirty="0"/>
              <a:t>Laurent Bugnion</a:t>
            </a:r>
          </a:p>
          <a:p>
            <a:r>
              <a:rPr lang="en-US" sz="2000" dirty="0"/>
              <a:t>Matthew Soucoup</a:t>
            </a:r>
          </a:p>
          <a:p>
            <a:r>
              <a:rPr lang="en-US" sz="2000" dirty="0"/>
              <a:t>Maxime Rouiller</a:t>
            </a:r>
          </a:p>
          <a:p>
            <a:r>
              <a:rPr lang="en-US" sz="2000" dirty="0"/>
              <a:t>Paige Bailey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E0F82-22F2-44A2-B885-98F946F9DAE2}"/>
              </a:ext>
            </a:extLst>
          </p:cNvPr>
          <p:cNvSpPr txBox="1"/>
          <p:nvPr/>
        </p:nvSpPr>
        <p:spPr>
          <a:xfrm>
            <a:off x="5617840" y="2156143"/>
            <a:ext cx="21643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Prashant Sridharan</a:t>
            </a:r>
          </a:p>
          <a:p>
            <a:r>
              <a:rPr lang="en-US" sz="2000" dirty="0"/>
              <a:t>Ruth Yakubu</a:t>
            </a:r>
          </a:p>
          <a:p>
            <a:r>
              <a:rPr lang="en-US" sz="2000" dirty="0"/>
              <a:t>Sarah Drasner</a:t>
            </a:r>
          </a:p>
          <a:p>
            <a:r>
              <a:rPr lang="en-US" sz="2000" dirty="0"/>
              <a:t>Scott Cate</a:t>
            </a:r>
          </a:p>
          <a:p>
            <a:r>
              <a:rPr lang="en-US" sz="2000" dirty="0"/>
              <a:t>Seth Juarez</a:t>
            </a:r>
          </a:p>
          <a:p>
            <a:r>
              <a:rPr lang="en-US" sz="2000" dirty="0"/>
              <a:t>Shayne Boyer</a:t>
            </a:r>
          </a:p>
          <a:p>
            <a:r>
              <a:rPr lang="en-US" sz="2000" dirty="0"/>
              <a:t>Simona Cotin</a:t>
            </a:r>
          </a:p>
          <a:p>
            <a:r>
              <a:rPr lang="en-US" sz="2000" dirty="0"/>
              <a:t>Steven Murawski</a:t>
            </a:r>
          </a:p>
          <a:p>
            <a:r>
              <a:rPr lang="en-US" sz="2000" dirty="0"/>
              <a:t>Tim Heuer</a:t>
            </a:r>
          </a:p>
          <a:p>
            <a:r>
              <a:rPr lang="en-US" sz="2000" dirty="0"/>
              <a:t>Vadim Karpusenko</a:t>
            </a:r>
          </a:p>
          <a:p>
            <a:r>
              <a:rPr lang="en-US" sz="2000" dirty="0"/>
              <a:t>Zachary Deptawa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17B6B-655A-4702-B5E7-5787AC250CAD}"/>
              </a:ext>
            </a:extLst>
          </p:cNvPr>
          <p:cNvSpPr txBox="1"/>
          <p:nvPr/>
        </p:nvSpPr>
        <p:spPr>
          <a:xfrm>
            <a:off x="311900" y="1316882"/>
            <a:ext cx="75520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4"/>
              </a:rPr>
              <a:t>https://developer.microsoft.com/en-us/advocates 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C6FC0F-5C49-4E6C-A8F2-8FB1FB8E8C8A}"/>
              </a:ext>
            </a:extLst>
          </p:cNvPr>
          <p:cNvSpPr/>
          <p:nvPr/>
        </p:nvSpPr>
        <p:spPr>
          <a:xfrm>
            <a:off x="8472820" y="1308945"/>
            <a:ext cx="328179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Twitter List</a:t>
            </a:r>
          </a:p>
          <a:p>
            <a:r>
              <a:rPr lang="en-US" sz="2800" dirty="0">
                <a:solidFill>
                  <a:srgbClr val="F15022"/>
                </a:solidFill>
              </a:rPr>
              <a:t>http://bit.ly/azdevlist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Hashtag</a:t>
            </a:r>
          </a:p>
          <a:p>
            <a:r>
              <a:rPr lang="en-US" sz="2800" dirty="0">
                <a:solidFill>
                  <a:srgbClr val="F15022"/>
                </a:solidFill>
              </a:rPr>
              <a:t>#</a:t>
            </a:r>
            <a:r>
              <a:rPr lang="en-US" sz="2800" dirty="0" err="1">
                <a:solidFill>
                  <a:srgbClr val="F15022"/>
                </a:solidFill>
              </a:rPr>
              <a:t>azdev</a:t>
            </a:r>
            <a:endParaRPr lang="en-US" sz="2800" dirty="0">
              <a:solidFill>
                <a:srgbClr val="F15022"/>
              </a:solidFill>
            </a:endParaRP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Account:</a:t>
            </a:r>
          </a:p>
          <a:p>
            <a:r>
              <a:rPr lang="en-US" sz="2800" dirty="0">
                <a:solidFill>
                  <a:srgbClr val="F15022"/>
                </a:solidFill>
              </a:rPr>
              <a:t>@</a:t>
            </a:r>
            <a:r>
              <a:rPr lang="en-US" sz="2800" dirty="0" err="1">
                <a:solidFill>
                  <a:srgbClr val="F15022"/>
                </a:solidFill>
              </a:rPr>
              <a:t>azureadvocates</a:t>
            </a:r>
            <a:endParaRPr lang="en-US" sz="2800" dirty="0">
              <a:solidFill>
                <a:srgbClr val="F150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1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B8917-81BA-4A91-81D2-07BEE86EE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18" y="-3324"/>
            <a:ext cx="2078282" cy="7772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20" y="-3324"/>
            <a:ext cx="10520702" cy="1325563"/>
          </a:xfrm>
        </p:spPr>
        <p:txBody>
          <a:bodyPr vert="horz" lIns="121920" tIns="60960" rIns="121920" bIns="60960" rtlCol="0">
            <a:normAutofit/>
          </a:bodyPr>
          <a:lstStyle/>
          <a:p>
            <a:r>
              <a:rPr lang="en-US" sz="6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Resources (Functions)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0"/>
          </p:nvPr>
        </p:nvSpPr>
        <p:spPr>
          <a:xfrm>
            <a:off x="490925" y="1324777"/>
            <a:ext cx="4827835" cy="500553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repo</a:t>
            </a:r>
            <a:b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http://gslb.ch/c4s-xamarinexpertday17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sz="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Azure Functions introduction blog</a:t>
            </a:r>
            <a:b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http://gslb.ch/c14s-xamarinexpertday17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br>
              <a:rPr lang="en-GB" sz="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Azure Functions Docs overview</a:t>
            </a:r>
            <a:b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http://gslb.ch/c10s-xamarinexpertday17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endParaRPr lang="en-GB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Quickstart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, portal</a:t>
            </a:r>
            <a:b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http://gslb.ch/c15s-xamarinexpertday17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en-GB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Quickstart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, Visual Studio</a:t>
            </a:r>
            <a:b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http://gslb.ch/c16s-xamarinexpertday17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en-GB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Azure Storage Explorer</a:t>
            </a:r>
            <a:b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http://gslb.ch/c16s-xamarinexpertday17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2440951C-BF0B-4FA6-901E-1ECACDF4C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8" y="6389290"/>
            <a:ext cx="423069" cy="4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512902-97A4-4EAA-9545-34B20A97ECD5}"/>
              </a:ext>
            </a:extLst>
          </p:cNvPr>
          <p:cNvSpPr/>
          <p:nvPr/>
        </p:nvSpPr>
        <p:spPr>
          <a:xfrm>
            <a:off x="470164" y="6479571"/>
            <a:ext cx="5588581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73">
              <a:lnSpc>
                <a:spcPct val="70000"/>
              </a:lnSpc>
            </a:pPr>
            <a:r>
              <a:rPr lang="en-US" spc="-75" dirty="0">
                <a:gradFill>
                  <a:gsLst>
                    <a:gs pos="100000">
                      <a:srgbClr val="FBFBFB"/>
                    </a:gs>
                    <a:gs pos="0">
                      <a:srgbClr val="FBFBFB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US" spc="-75" dirty="0" err="1">
                <a:gradFill>
                  <a:gsLst>
                    <a:gs pos="100000">
                      <a:srgbClr val="FBFBFB"/>
                    </a:gs>
                    <a:gs pos="0">
                      <a:srgbClr val="FBFBFB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LBugnion</a:t>
            </a:r>
            <a:r>
              <a:rPr lang="en-US" spc="-75" dirty="0">
                <a:gradFill>
                  <a:gsLst>
                    <a:gs pos="100000">
                      <a:srgbClr val="FBFBFB"/>
                    </a:gs>
                    <a:gs pos="0">
                      <a:srgbClr val="FBFBFB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 | http://galasoft.ch | LBugnion@microsoft.com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A8CB7013-4214-4BBB-8F40-979BDFADD393}"/>
              </a:ext>
            </a:extLst>
          </p:cNvPr>
          <p:cNvSpPr txBox="1">
            <a:spLocks/>
          </p:cNvSpPr>
          <p:nvPr/>
        </p:nvSpPr>
        <p:spPr>
          <a:xfrm>
            <a:off x="6587638" y="1322239"/>
            <a:ext cx="5161016" cy="4835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Free Azure account</a:t>
            </a:r>
            <a:b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http://gslb.ch/c17s-xamarinexpertday17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br>
              <a:rPr lang="en-GB" sz="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Azure Mobile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Center</a:t>
            </a:r>
            <a:b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http://gslb.ch/c18s-xamarinexpertday17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br>
              <a:rPr lang="en-GB" sz="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Azure Mobile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Center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documentation</a:t>
            </a:r>
            <a:b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http://gslb.ch/c19s-xamarinexpertday17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en-GB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Getting started with Cosmos DB</a:t>
            </a:r>
            <a:b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13"/>
              </a:rPr>
              <a:t>http://gslb.ch/c7s-xamarinexpertday17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en-GB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Cloud Developer Advocates</a:t>
            </a:r>
            <a:b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14"/>
              </a:rPr>
              <a:t>http://gslb.ch/c6s-xamarinexpertday17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74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144</Words>
  <Application>Microsoft Office PowerPoint</Application>
  <PresentationFormat>Widescreen</PresentationFormat>
  <Paragraphs>70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Cloud Developer Advocates</vt:lpstr>
      <vt:lpstr>Resources (Functions)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Bugnion</dc:creator>
  <cp:lastModifiedBy>Laurent Bugnion</cp:lastModifiedBy>
  <cp:revision>1</cp:revision>
  <dcterms:created xsi:type="dcterms:W3CDTF">2017-08-31T07:56:09Z</dcterms:created>
  <dcterms:modified xsi:type="dcterms:W3CDTF">2017-10-05T16:05:54Z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lbugnion@microsoft.com</vt:lpwstr>
  </property>
  <property fmtid="{D5CDD505-2E9C-101B-9397-08002B2CF9AE}" pid="6" name="MSIP_Label_f42aa342-8706-4288-bd11-ebb85995028c_SetDate">
    <vt:lpwstr>2017-08-31T09:56:36.1616578+02:00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