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9" r:id="rId4"/>
    <p:sldId id="25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B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76978"/>
  </p:normalViewPr>
  <p:slideViewPr>
    <p:cSldViewPr snapToGrid="0" snapToObjects="1">
      <p:cViewPr varScale="1">
        <p:scale>
          <a:sx n="62" d="100"/>
          <a:sy n="62" d="100"/>
        </p:scale>
        <p:origin x="2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395-1519-D946-BCC6-A9D4E58A22D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4A2D-E493-1B4E-AFE5-CB0D6A57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CFAE-BC0A-2349-A16A-4E92DBEC511A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workbooks/" TargetMode="External"/><Relationship Id="rId4" Type="http://schemas.openxmlformats.org/officeDocument/2006/relationships/hyperlink" Target="https://developer.xamarin.com/workbooks/" TargetMode="External"/><Relationship Id="rId5" Type="http://schemas.openxmlformats.org/officeDocument/2006/relationships/hyperlink" Target="https://github.com/xamarin/workbooks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smtClean="0">
                <a:solidFill>
                  <a:srgbClr val="2BA5BD"/>
                </a:solidFill>
              </a:rPr>
              <a:t> </a:t>
            </a:r>
            <a:r>
              <a:rPr lang="en-US" smtClean="0">
                <a:solidFill>
                  <a:srgbClr val="2BA5BD"/>
                </a:solidFill>
              </a:rPr>
              <a:t>Workbooks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BA5BD"/>
                </a:solidFill>
              </a:rPr>
              <a:t>l</a:t>
            </a:r>
            <a:r>
              <a:rPr lang="en-US" dirty="0" smtClean="0">
                <a:solidFill>
                  <a:srgbClr val="2BA5BD"/>
                </a:solidFill>
              </a:rPr>
              <a:t>earn by doing</a:t>
            </a:r>
            <a:endParaRPr lang="en-US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821" y="2571504"/>
            <a:ext cx="5267457" cy="2150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2BA5BD"/>
                </a:solidFill>
              </a:rPr>
              <a:t>Glenn Versweyveld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@</a:t>
            </a:r>
            <a:r>
              <a:rPr lang="en-US" dirty="0" err="1" smtClean="0">
                <a:solidFill>
                  <a:srgbClr val="2BA5BD"/>
                </a:solidFill>
              </a:rPr>
              <a:t>depechie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sz="1800" dirty="0">
                <a:solidFill>
                  <a:srgbClr val="2BA5BD"/>
                </a:solidFill>
              </a:rPr>
              <a:t>Microsoft Windows Development </a:t>
            </a:r>
            <a:r>
              <a:rPr lang="en-US" sz="1800" dirty="0" smtClean="0">
                <a:solidFill>
                  <a:srgbClr val="2BA5BD"/>
                </a:solidFill>
              </a:rPr>
              <a:t>MVP</a:t>
            </a:r>
          </a:p>
          <a:p>
            <a:pPr algn="l"/>
            <a:r>
              <a:rPr lang="en-US" sz="1800" dirty="0" smtClean="0">
                <a:solidFill>
                  <a:srgbClr val="2BA5BD"/>
                </a:solidFill>
              </a:rPr>
              <a:t>Microsoft Visual Studio &amp; Development Technologies</a:t>
            </a:r>
          </a:p>
          <a:p>
            <a:pPr algn="l"/>
            <a:r>
              <a:rPr lang="en-US" sz="1800" dirty="0" err="1" smtClean="0">
                <a:solidFill>
                  <a:srgbClr val="2BA5BD"/>
                </a:solidFill>
              </a:rPr>
              <a:t>Xamarin</a:t>
            </a:r>
            <a:r>
              <a:rPr lang="en-US" sz="1800" dirty="0" smtClean="0">
                <a:solidFill>
                  <a:srgbClr val="2BA5BD"/>
                </a:solidFill>
              </a:rPr>
              <a:t> MVP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76" y="2571504"/>
            <a:ext cx="1714991" cy="1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2BA5BD"/>
                </a:solidFill>
              </a:rPr>
              <a:t>Xamarin</a:t>
            </a:r>
            <a:r>
              <a:rPr lang="en-US" dirty="0">
                <a:solidFill>
                  <a:srgbClr val="2BA5BD"/>
                </a:solidFill>
              </a:rPr>
              <a:t> Workbooks provide a blend of documentation and code that is perfect </a:t>
            </a:r>
            <a:r>
              <a:rPr lang="en-US" dirty="0" smtClean="0">
                <a:solidFill>
                  <a:srgbClr val="2BA5BD"/>
                </a:solidFill>
              </a:rPr>
              <a:t>for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Experimentation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Learning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Creating guides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Teaching aids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rgbClr val="2BA5BD"/>
                </a:solidFill>
              </a:rPr>
              <a:t>Xamarin</a:t>
            </a:r>
            <a:r>
              <a:rPr lang="en-US" sz="4800" dirty="0" smtClean="0">
                <a:solidFill>
                  <a:srgbClr val="2BA5BD"/>
                </a:solidFill>
              </a:rPr>
              <a:t> Workbooks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BA5BD"/>
                </a:solidFill>
                <a:hlinkClick r:id="rId3"/>
              </a:rPr>
              <a:t>https://developer.xamarin.com/guides/cross-platform/workbooks</a:t>
            </a:r>
            <a:r>
              <a:rPr lang="en-US" dirty="0" smtClean="0">
                <a:solidFill>
                  <a:srgbClr val="2BA5BD"/>
                </a:solidFill>
                <a:hlinkClick r:id="rId3"/>
              </a:rPr>
              <a:t>/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>
                <a:solidFill>
                  <a:srgbClr val="2BA5BD"/>
                </a:solidFill>
                <a:hlinkClick r:id="rId4"/>
              </a:rPr>
              <a:t>https://developer.xamarin.com/workbooks</a:t>
            </a:r>
            <a:r>
              <a:rPr lang="en-US" dirty="0" smtClean="0">
                <a:solidFill>
                  <a:srgbClr val="2BA5BD"/>
                </a:solidFill>
                <a:hlinkClick r:id="rId4"/>
              </a:rPr>
              <a:t>/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>
                <a:solidFill>
                  <a:srgbClr val="2BA5BD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2BA5BD"/>
                </a:solidFill>
                <a:hlinkClick r:id="rId5"/>
              </a:rPr>
              <a:t>github.com/xamarin/workbooks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rgbClr val="2BA5BD"/>
                </a:solidFill>
              </a:rPr>
              <a:t>Xamarin</a:t>
            </a:r>
            <a:r>
              <a:rPr lang="en-US" sz="4800" dirty="0" smtClean="0">
                <a:solidFill>
                  <a:srgbClr val="2BA5BD"/>
                </a:solidFill>
              </a:rPr>
              <a:t> Workbooks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2BA5BD"/>
                </a:solidFill>
              </a:rPr>
              <a:t>DEMO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rgbClr val="2BA5BD"/>
                </a:solidFill>
              </a:rPr>
              <a:t>Xamarin</a:t>
            </a:r>
            <a:r>
              <a:rPr lang="en-US" sz="4800" dirty="0" smtClean="0">
                <a:solidFill>
                  <a:srgbClr val="2BA5BD"/>
                </a:solidFill>
              </a:rPr>
              <a:t> Workbooks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63</Words>
  <Application>Microsoft Macintosh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Xamarin Workbooks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Glenn Versweyveld</dc:creator>
  <cp:lastModifiedBy>Glenn Versweyveld</cp:lastModifiedBy>
  <cp:revision>39</cp:revision>
  <dcterms:created xsi:type="dcterms:W3CDTF">2017-03-12T20:54:58Z</dcterms:created>
  <dcterms:modified xsi:type="dcterms:W3CDTF">2017-10-06T14:35:05Z</dcterms:modified>
</cp:coreProperties>
</file>