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0fb44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0fb44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28c0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28c0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a0fb44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a0fb44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Overdraw button and enable GPU overdraw on device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e28c0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e28c0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e28c02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e28c02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e28c02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e28c02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9900d03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9900d03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900d03b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900d03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28c02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28c02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marked yellow are ways for the developer to override or extend default behavior.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9900d03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9900d03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up approach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Traverses view from root into the children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Calculates all views that intersect the Invalidated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Redraws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ViewGroups can contain other ViewGroups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ViewGroups can contain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are what are rendered on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900d03b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9900d03b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Laying out a layout is a two pass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done in a Top Down approach for each pass (top down in terms of tree, parent -&gt; child)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pass: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VIEW pushes dimension specifications down the tree during the recursion this is the MeasureSpec class that is communicated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Unspecified = No restriction of childs dimension for this measurespec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Exactly = Must be exactly this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Most = Can be smaller but cannot exceed this size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OnMeasure method returns, GetMeasuredWidth and GetMeasuredHeight values must be set, along with those for </a:t>
            </a:r>
            <a:r>
              <a:rPr lang="en"/>
              <a:t>descendants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usually done by calling SetMeasuredDimension() or base.OnMeasure()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do this and IllegalStateException will be thrown!!!!!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pass: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Measurements calculated in Measure pass are used to call </a:t>
            </a:r>
            <a:r>
              <a:rPr i="1" lang="en"/>
              <a:t>OnLayout</a:t>
            </a:r>
            <a:r>
              <a:rPr lang="en"/>
              <a:t> on children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 should assign a size and position to each of the children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0fb4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a0fb4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Verbose button and watch the Output window.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a6192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a6192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a61926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a61926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a61926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a61926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1E73B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1E73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  <a:defRPr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ui/how-android-draws.html" TargetMode="External"/><Relationship Id="rId4" Type="http://schemas.openxmlformats.org/officeDocument/2006/relationships/hyperlink" Target="http://www.vogella.com/tutorials/AndroidCustomViews/article.html" TargetMode="External"/><Relationship Id="rId5" Type="http://schemas.openxmlformats.org/officeDocument/2006/relationships/hyperlink" Target="https://developer.android.com/topic/performance/rendering/optimizing-view-hierarchies.html" TargetMode="External"/><Relationship Id="rId6" Type="http://schemas.openxmlformats.org/officeDocument/2006/relationships/hyperlink" Target="https://developer.android.com/studio/profile/inspect-gpu-rendering#profile_rendering" TargetMode="External"/><Relationship Id="rId7" Type="http://schemas.openxmlformats.org/officeDocument/2006/relationships/hyperlink" Target="https://developer.android.com/topic/performance/vitals/render.html" TargetMode="External"/><Relationship Id="rId8" Type="http://schemas.openxmlformats.org/officeDocument/2006/relationships/hyperlink" Target="https://android-developers.googleblog.com/2017/08/understanding-performance-benefits-of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73B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5505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Android UI</a:t>
            </a:r>
            <a:endParaRPr/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Tomasz Cielecki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@Cheesebaron</a:t>
            </a:r>
            <a:endParaRPr/>
          </a:p>
        </p:txBody>
      </p:sp>
      <p:pic>
        <p:nvPicPr>
          <p:cNvPr descr="photo.jpg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125" y="589200"/>
            <a:ext cx="2873749" cy="28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overdraw?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the same pixel multiple times in the same frame of rendering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Happens when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a number of stacked layouts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layout hides a portion of the one below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overdraw?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unneeded backgrounds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Flattening the view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transparency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Visualizing overdraw and common fixes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custom views?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complex view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Desired view does not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views are not good enough or cannot be extended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at a custom 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keep in mind in OnDraw?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take too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frame at 60 FPS is around 16ms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 away from allocating new paints and drawing objects in OnDraw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Reuse existing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use large Paths if you are modifying them next frame. Use line, circle and other methods on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draw bitmaps larger than the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using bitmaps for caching. Call </a:t>
            </a:r>
            <a:r>
              <a:rPr i="1" lang="en"/>
              <a:t>SetLayerType(LayerType.Hardware)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ClipPath()</a:t>
            </a:r>
            <a:r>
              <a:rPr lang="en"/>
              <a:t> is super expensive!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https://developer.android.com/guide/topics/ui/how-android-draws.html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http://www.vogella.com/tutorials/AndroidCustomViews/article.html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https://developer.android.com/topic/performance/rendering/optimizing-view-hierarchies.html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https://developer.android.com/studio/profile/inspect-gpu-rendering#profile_rendering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https://developer.android.com/topic/performance/vitals/render.html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https://android-developers.googleblog.com/2017/08/understanding-performance-benefits-of.html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73BE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am I going to talk about?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how </a:t>
            </a:r>
            <a:r>
              <a:rPr i="1" lang="en"/>
              <a:t>Android</a:t>
            </a:r>
            <a:r>
              <a:rPr lang="en"/>
              <a:t> layouts and draws 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OnDraw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views with bad layout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Overdraw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 Layouts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to diagnose issues + common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avoid doing in OnDraw methods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🙋‍♂️ </a:t>
            </a:r>
            <a:r>
              <a:rPr lang="en"/>
              <a:t>Feel free to interrupt me and ask questions during the presentation </a:t>
            </a:r>
            <a:r>
              <a:rPr lang="en"/>
              <a:t>🙋‍♀️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25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/ ViewGroup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lifecycle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885175" y="6028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OnAttachedToWindow()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885175" y="10814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Measure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885175" y="15599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OnM</a:t>
            </a:r>
            <a:r>
              <a:rPr lang="en">
                <a:solidFill>
                  <a:srgbClr val="FFFF00"/>
                </a:solidFill>
              </a:rPr>
              <a:t>easure()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885175" y="20385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Layout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85175" y="2517038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</a:t>
            </a:r>
            <a:r>
              <a:rPr lang="en">
                <a:solidFill>
                  <a:srgbClr val="FFFF00"/>
                </a:solidFill>
              </a:rPr>
              <a:t>Layout()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885175" y="29956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DispatchDraw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885175" y="34741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Draw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885175" y="39527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</a:t>
            </a:r>
            <a:r>
              <a:rPr lang="en">
                <a:solidFill>
                  <a:srgbClr val="FFFF00"/>
                </a:solidFill>
              </a:rPr>
              <a:t>Draw()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55675" y="34741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Invalidate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 rot="5400000">
            <a:off x="7452975" y="25170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RequestLayout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" name="Google Shape;83;p15"/>
          <p:cNvCxnSpPr>
            <a:endCxn id="74" idx="0"/>
          </p:cNvCxnSpPr>
          <p:nvPr/>
        </p:nvCxnSpPr>
        <p:spPr>
          <a:xfrm>
            <a:off x="6949725" y="9749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4" idx="2"/>
            <a:endCxn id="75" idx="0"/>
          </p:cNvCxnSpPr>
          <p:nvPr/>
        </p:nvCxnSpPr>
        <p:spPr>
          <a:xfrm>
            <a:off x="6949725" y="14534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5" idx="2"/>
            <a:endCxn id="76" idx="0"/>
          </p:cNvCxnSpPr>
          <p:nvPr/>
        </p:nvCxnSpPr>
        <p:spPr>
          <a:xfrm>
            <a:off x="6949725" y="193195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6" idx="2"/>
            <a:endCxn id="77" idx="0"/>
          </p:cNvCxnSpPr>
          <p:nvPr/>
        </p:nvCxnSpPr>
        <p:spPr>
          <a:xfrm>
            <a:off x="6949725" y="24105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7" idx="2"/>
            <a:endCxn id="78" idx="0"/>
          </p:cNvCxnSpPr>
          <p:nvPr/>
        </p:nvCxnSpPr>
        <p:spPr>
          <a:xfrm>
            <a:off x="6949725" y="2889038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8" idx="2"/>
            <a:endCxn id="79" idx="0"/>
          </p:cNvCxnSpPr>
          <p:nvPr/>
        </p:nvCxnSpPr>
        <p:spPr>
          <a:xfrm>
            <a:off x="6949725" y="33676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endCxn id="80" idx="0"/>
          </p:cNvCxnSpPr>
          <p:nvPr/>
        </p:nvCxnSpPr>
        <p:spPr>
          <a:xfrm>
            <a:off x="6949725" y="38462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5885175" y="44312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&lt;&lt;user interaction&gt;&gt;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5"/>
          <p:cNvCxnSpPr>
            <a:stCxn id="80" idx="2"/>
            <a:endCxn id="90" idx="0"/>
          </p:cNvCxnSpPr>
          <p:nvPr/>
        </p:nvCxnSpPr>
        <p:spPr>
          <a:xfrm>
            <a:off x="6949725" y="43247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90" idx="1"/>
            <a:endCxn id="81" idx="2"/>
          </p:cNvCxnSpPr>
          <p:nvPr/>
        </p:nvCxnSpPr>
        <p:spPr>
          <a:xfrm rot="10800000">
            <a:off x="5620275" y="3846250"/>
            <a:ext cx="264900" cy="77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1" idx="0"/>
          </p:cNvCxnSpPr>
          <p:nvPr/>
        </p:nvCxnSpPr>
        <p:spPr>
          <a:xfrm flipH="1" rot="10800000">
            <a:off x="5620225" y="3245250"/>
            <a:ext cx="549300" cy="2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0" idx="3"/>
          </p:cNvCxnSpPr>
          <p:nvPr/>
        </p:nvCxnSpPr>
        <p:spPr>
          <a:xfrm flipH="1" rot="10800000">
            <a:off x="8014275" y="3514450"/>
            <a:ext cx="451200" cy="11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7593525" y="1308100"/>
            <a:ext cx="923400" cy="61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65500" y="487125"/>
            <a:ext cx="40452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Android draw views?</a:t>
            </a:r>
            <a:endParaRPr sz="3000"/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265500" y="146032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up approach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Parents drawn before (behind) children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i="1" lang="en"/>
              <a:t>ViewGroup </a:t>
            </a:r>
            <a:r>
              <a:rPr lang="en"/>
              <a:t>is responsible to tell children to be drawn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i="1" lang="en"/>
              <a:t>View </a:t>
            </a:r>
            <a:r>
              <a:rPr lang="en"/>
              <a:t>is responsible of drawing itself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ayers.png"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925" y="1521350"/>
            <a:ext cx="4501476" cy="21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705575" y="4472900"/>
            <a:ext cx="4326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Image Source: https://blogs.adobe.com/creativecloud/xd-essentials-layered-interface-techniques-for-mobile-apps/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Pass Process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pass implemented in </a:t>
            </a:r>
            <a:r>
              <a:rPr i="1" lang="en"/>
              <a:t>OnMeasure(widthSpec, heightSpec)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two classes to communicate dimensions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Pushes </a:t>
            </a:r>
            <a:r>
              <a:rPr b="1" i="1" lang="en"/>
              <a:t>MeasureSpec</a:t>
            </a:r>
            <a:r>
              <a:rPr lang="en"/>
              <a:t> requirements down the tree from parent to child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Unspecified</a:t>
            </a:r>
            <a:r>
              <a:rPr lang="en"/>
              <a:t>, </a:t>
            </a:r>
            <a:r>
              <a:rPr i="1" lang="en"/>
              <a:t>Exactly</a:t>
            </a:r>
            <a:r>
              <a:rPr lang="en"/>
              <a:t>, </a:t>
            </a:r>
            <a:r>
              <a:rPr i="1" lang="en"/>
              <a:t>At Most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/>
              <a:t>LayoutParams</a:t>
            </a:r>
            <a:r>
              <a:rPr lang="en"/>
              <a:t> allows the developer to request size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 number (px, dp, sp, pt), </a:t>
            </a:r>
            <a:r>
              <a:rPr i="1" lang="en"/>
              <a:t>match_parent</a:t>
            </a:r>
            <a:r>
              <a:rPr lang="en"/>
              <a:t>, </a:t>
            </a:r>
            <a:r>
              <a:rPr i="1" lang="en"/>
              <a:t>wrap_content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end every View has stored its measurements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GetMeasuredWidth()</a:t>
            </a:r>
            <a:r>
              <a:rPr lang="en"/>
              <a:t> and </a:t>
            </a:r>
            <a:r>
              <a:rPr i="1" lang="en"/>
              <a:t>GetMeasuredHeight()</a:t>
            </a:r>
            <a:r>
              <a:rPr lang="en"/>
              <a:t> values </a:t>
            </a:r>
            <a:r>
              <a:rPr b="1" i="1" lang="en"/>
              <a:t>must</a:t>
            </a:r>
            <a:r>
              <a:rPr i="1" lang="en"/>
              <a:t> be set also for descendants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pass implemented in </a:t>
            </a:r>
            <a:r>
              <a:rPr i="1" lang="en"/>
              <a:t>OnLayout(left, top, right, bottom)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measurements found in Measure pass and calls </a:t>
            </a:r>
            <a:r>
              <a:rPr i="1" lang="en"/>
              <a:t>OnLayout</a:t>
            </a:r>
            <a:r>
              <a:rPr lang="en"/>
              <a:t> on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parent is responsible for positioning children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OnMeasure, OnLayout and OnDraw in 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 layouts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runs 2 measure passes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2 measure passes when: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</a:t>
            </a:r>
            <a:r>
              <a:rPr i="1" lang="en"/>
              <a:t>layout_weight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orientation is set to horizontal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layout_gravity</a:t>
            </a:r>
            <a:r>
              <a:rPr lang="en"/>
              <a:t> set to </a:t>
            </a:r>
            <a:r>
              <a:rPr i="1" lang="en"/>
              <a:t>fill</a:t>
            </a:r>
            <a:r>
              <a:rPr lang="en"/>
              <a:t> requires 2 measure passes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deeply nested </a:t>
            </a:r>
            <a:r>
              <a:rPr lang="en"/>
              <a:t>hierarchies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00" y="296750"/>
            <a:ext cx="2559375" cy="4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639125" y="4824775"/>
            <a:ext cx="44310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Source: https://android-developers.googleblog.com/2017/08/understanding-performance-benefits-of.html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61825" y="296700"/>
            <a:ext cx="16851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&lt;/LinearLayout&gt;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&lt;/LinearLayout&gt;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&lt;LinearLayout 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&lt;/LinearLayout&gt;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262525" y="296750"/>
            <a:ext cx="21015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&lt;ConstraintLayout&gt;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&lt;/ConstraintLayout&gt;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Comparing nested layout to a constraint layout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