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6"/>
  </p:notesMasterIdLst>
  <p:sldIdLst>
    <p:sldId id="258" r:id="rId5"/>
  </p:sldIdLst>
  <p:sldSz cx="21388388" cy="302752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1BA3FC-DB2F-48EF-8BDE-88CF8C901BB8}" vWet="4" dt="2023-09-07T10:09:49.391"/>
    <p1510:client id="{E36E95C3-26A0-44D1-BF12-1BE341FF4702}" v="10" dt="2023-09-07T10:09:54.8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28" y="-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1470452" y="28060644"/>
            <a:ext cx="4812387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7084904" y="28060644"/>
            <a:ext cx="7218581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5105549" y="28060644"/>
            <a:ext cx="4812387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470452" y="1611882"/>
            <a:ext cx="18447485" cy="585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1089522" y="8440304"/>
            <a:ext cx="19209345" cy="18447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470452" y="28060644"/>
            <a:ext cx="4812387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7084904" y="28060644"/>
            <a:ext cx="7218581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5105549" y="28060644"/>
            <a:ext cx="4812387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83579" y="12134362"/>
            <a:ext cx="25656844" cy="4611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4573839" y="7656168"/>
            <a:ext cx="25656844" cy="135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470452" y="28060644"/>
            <a:ext cx="4812387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7084904" y="28060644"/>
            <a:ext cx="7218581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5105549" y="28060644"/>
            <a:ext cx="4812387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604129" y="4954765"/>
            <a:ext cx="18180130" cy="10540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35"/>
              <a:buFont typeface="Calibri"/>
              <a:buNone/>
              <a:defRPr sz="1403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673549" y="15901497"/>
            <a:ext cx="16041291" cy="730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5614"/>
              <a:buNone/>
              <a:defRPr sz="5614"/>
            </a:lvl1pPr>
            <a:lvl2pPr lvl="1" algn="ctr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4678"/>
              <a:buNone/>
              <a:defRPr sz="4678"/>
            </a:lvl2pPr>
            <a:lvl3pPr lvl="2" algn="ctr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4210"/>
              <a:buNone/>
              <a:defRPr sz="4210"/>
            </a:lvl3pPr>
            <a:lvl4pPr lvl="3" algn="ctr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3743"/>
              <a:buNone/>
              <a:defRPr sz="3743"/>
            </a:lvl4pPr>
            <a:lvl5pPr lvl="4" algn="ctr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3743"/>
              <a:buNone/>
              <a:defRPr sz="3743"/>
            </a:lvl5pPr>
            <a:lvl6pPr lvl="5" algn="ctr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3743"/>
              <a:buNone/>
              <a:defRPr sz="3743"/>
            </a:lvl6pPr>
            <a:lvl7pPr lvl="6" algn="ctr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3743"/>
              <a:buNone/>
              <a:defRPr sz="3743"/>
            </a:lvl7pPr>
            <a:lvl8pPr lvl="7" algn="ctr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3743"/>
              <a:buNone/>
              <a:defRPr sz="3743"/>
            </a:lvl8pPr>
            <a:lvl9pPr lvl="8" algn="ctr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3743"/>
              <a:buNone/>
              <a:defRPr sz="3743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1470452" y="28060644"/>
            <a:ext cx="4812387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7084904" y="28060644"/>
            <a:ext cx="7218581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5105549" y="28060644"/>
            <a:ext cx="4812387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470452" y="1611882"/>
            <a:ext cx="18447485" cy="585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470452" y="8059374"/>
            <a:ext cx="18447485" cy="19209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1470452" y="28060644"/>
            <a:ext cx="4812387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7084904" y="28060644"/>
            <a:ext cx="7218581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5105549" y="28060644"/>
            <a:ext cx="4812387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459313" y="7547788"/>
            <a:ext cx="18447485" cy="1259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35"/>
              <a:buFont typeface="Calibri"/>
              <a:buNone/>
              <a:defRPr sz="1403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459313" y="20260574"/>
            <a:ext cx="18447485" cy="662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5614"/>
              <a:buNone/>
              <a:defRPr sz="5614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rgbClr val="888888"/>
              </a:buClr>
              <a:buSzPts val="4678"/>
              <a:buNone/>
              <a:defRPr sz="4678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rgbClr val="888888"/>
              </a:buClr>
              <a:buSzPts val="4210"/>
              <a:buNone/>
              <a:defRPr sz="421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rgbClr val="888888"/>
              </a:buClr>
              <a:buSzPts val="3743"/>
              <a:buNone/>
              <a:defRPr sz="374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rgbClr val="888888"/>
              </a:buClr>
              <a:buSzPts val="3743"/>
              <a:buNone/>
              <a:defRPr sz="374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rgbClr val="888888"/>
              </a:buClr>
              <a:buSzPts val="3743"/>
              <a:buNone/>
              <a:defRPr sz="374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rgbClr val="888888"/>
              </a:buClr>
              <a:buSzPts val="3743"/>
              <a:buNone/>
              <a:defRPr sz="374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rgbClr val="888888"/>
              </a:buClr>
              <a:buSzPts val="3743"/>
              <a:buNone/>
              <a:defRPr sz="374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rgbClr val="888888"/>
              </a:buClr>
              <a:buSzPts val="3743"/>
              <a:buNone/>
              <a:defRPr sz="37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1470452" y="28060644"/>
            <a:ext cx="4812387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7084904" y="28060644"/>
            <a:ext cx="7218581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5105549" y="28060644"/>
            <a:ext cx="4812387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470452" y="1611882"/>
            <a:ext cx="18447485" cy="585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470452" y="8059374"/>
            <a:ext cx="9090065" cy="19209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10827871" y="8059374"/>
            <a:ext cx="9090065" cy="19209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1470452" y="28060644"/>
            <a:ext cx="4812387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7084904" y="28060644"/>
            <a:ext cx="7218581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5105549" y="28060644"/>
            <a:ext cx="4812387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473237" y="1611882"/>
            <a:ext cx="18447485" cy="585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473240" y="7421634"/>
            <a:ext cx="9048289" cy="3637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5614"/>
              <a:buNone/>
              <a:defRPr sz="5614" b="1"/>
            </a:lvl1pPr>
            <a:lvl2pPr marL="914400" lvl="1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4678"/>
              <a:buNone/>
              <a:defRPr sz="4678" b="1"/>
            </a:lvl2pPr>
            <a:lvl3pPr marL="1371600" lvl="2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4210"/>
              <a:buNone/>
              <a:defRPr sz="4210" b="1"/>
            </a:lvl3pPr>
            <a:lvl4pPr marL="1828800" lvl="3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3743"/>
              <a:buNone/>
              <a:defRPr sz="3743" b="1"/>
            </a:lvl4pPr>
            <a:lvl5pPr marL="2286000" lvl="4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3743"/>
              <a:buNone/>
              <a:defRPr sz="3743" b="1"/>
            </a:lvl5pPr>
            <a:lvl6pPr marL="2743200" lvl="5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3743"/>
              <a:buNone/>
              <a:defRPr sz="3743" b="1"/>
            </a:lvl6pPr>
            <a:lvl7pPr marL="3200400" lvl="6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3743"/>
              <a:buNone/>
              <a:defRPr sz="3743" b="1"/>
            </a:lvl7pPr>
            <a:lvl8pPr marL="3657600" lvl="7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3743"/>
              <a:buNone/>
              <a:defRPr sz="3743" b="1"/>
            </a:lvl8pPr>
            <a:lvl9pPr marL="4114800" lvl="8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3743"/>
              <a:buNone/>
              <a:defRPr sz="3743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1473240" y="11058863"/>
            <a:ext cx="9048289" cy="16265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10827872" y="7421634"/>
            <a:ext cx="9092851" cy="3637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5614"/>
              <a:buNone/>
              <a:defRPr sz="5614" b="1"/>
            </a:lvl1pPr>
            <a:lvl2pPr marL="914400" lvl="1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4678"/>
              <a:buNone/>
              <a:defRPr sz="4678" b="1"/>
            </a:lvl2pPr>
            <a:lvl3pPr marL="1371600" lvl="2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4210"/>
              <a:buNone/>
              <a:defRPr sz="4210" b="1"/>
            </a:lvl3pPr>
            <a:lvl4pPr marL="1828800" lvl="3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3743"/>
              <a:buNone/>
              <a:defRPr sz="3743" b="1"/>
            </a:lvl4pPr>
            <a:lvl5pPr marL="2286000" lvl="4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3743"/>
              <a:buNone/>
              <a:defRPr sz="3743" b="1"/>
            </a:lvl5pPr>
            <a:lvl6pPr marL="2743200" lvl="5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3743"/>
              <a:buNone/>
              <a:defRPr sz="3743" b="1"/>
            </a:lvl6pPr>
            <a:lvl7pPr marL="3200400" lvl="6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3743"/>
              <a:buNone/>
              <a:defRPr sz="3743" b="1"/>
            </a:lvl7pPr>
            <a:lvl8pPr marL="3657600" lvl="7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3743"/>
              <a:buNone/>
              <a:defRPr sz="3743" b="1"/>
            </a:lvl8pPr>
            <a:lvl9pPr marL="4114800" lvl="8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3743"/>
              <a:buNone/>
              <a:defRPr sz="3743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10827872" y="11058863"/>
            <a:ext cx="9092851" cy="16265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1470452" y="28060644"/>
            <a:ext cx="4812387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7084904" y="28060644"/>
            <a:ext cx="7218581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5105549" y="28060644"/>
            <a:ext cx="4812387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470452" y="1611882"/>
            <a:ext cx="18447485" cy="585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1470452" y="28060644"/>
            <a:ext cx="4812387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7084904" y="28060644"/>
            <a:ext cx="7218581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5105549" y="28060644"/>
            <a:ext cx="4812387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473237" y="2018348"/>
            <a:ext cx="6898312" cy="706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85"/>
              <a:buFont typeface="Calibri"/>
              <a:buNone/>
              <a:defRPr sz="748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9092851" y="4359077"/>
            <a:ext cx="10827871" cy="2151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703897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7485"/>
              <a:buChar char="•"/>
              <a:defRPr sz="7485"/>
            </a:lvl1pPr>
            <a:lvl2pPr marL="914400" lvl="1" indent="-644461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6549"/>
              <a:buChar char="•"/>
              <a:defRPr sz="6549"/>
            </a:lvl2pPr>
            <a:lvl3pPr marL="1371600" lvl="2" indent="-585089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5614"/>
              <a:buChar char="•"/>
              <a:defRPr sz="5614"/>
            </a:lvl3pPr>
            <a:lvl4pPr marL="1828800" lvl="3" indent="-525653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4678"/>
              <a:buChar char="•"/>
              <a:defRPr sz="4678"/>
            </a:lvl4pPr>
            <a:lvl5pPr marL="2286000" lvl="4" indent="-525653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4678"/>
              <a:buChar char="•"/>
              <a:defRPr sz="4678"/>
            </a:lvl5pPr>
            <a:lvl6pPr marL="2743200" lvl="5" indent="-525653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4678"/>
              <a:buChar char="•"/>
              <a:defRPr sz="4678"/>
            </a:lvl6pPr>
            <a:lvl7pPr marL="3200400" lvl="6" indent="-525653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4678"/>
              <a:buChar char="•"/>
              <a:defRPr sz="4678"/>
            </a:lvl7pPr>
            <a:lvl8pPr marL="3657600" lvl="7" indent="-525653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4678"/>
              <a:buChar char="•"/>
              <a:defRPr sz="4678"/>
            </a:lvl8pPr>
            <a:lvl9pPr marL="4114800" lvl="8" indent="-525653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4678"/>
              <a:buChar char="•"/>
              <a:defRPr sz="4678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473237" y="9082564"/>
            <a:ext cx="6898312" cy="1682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3743"/>
              <a:buNone/>
              <a:defRPr sz="3743"/>
            </a:lvl1pPr>
            <a:lvl2pPr marL="914400" lvl="1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3275"/>
              <a:buNone/>
              <a:defRPr sz="3275"/>
            </a:lvl2pPr>
            <a:lvl3pPr marL="1371600" lvl="2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/>
            </a:lvl3pPr>
            <a:lvl4pPr marL="1828800" lvl="3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4pPr>
            <a:lvl5pPr marL="2286000" lvl="4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5pPr>
            <a:lvl6pPr marL="2743200" lvl="5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6pPr>
            <a:lvl7pPr marL="3200400" lvl="6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7pPr>
            <a:lvl8pPr marL="3657600" lvl="7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8pPr>
            <a:lvl9pPr marL="4114800" lvl="8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470452" y="28060644"/>
            <a:ext cx="4812387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7084904" y="28060644"/>
            <a:ext cx="7218581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5105549" y="28060644"/>
            <a:ext cx="4812387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473237" y="2018348"/>
            <a:ext cx="6898312" cy="706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85"/>
              <a:buFont typeface="Calibri"/>
              <a:buNone/>
              <a:defRPr sz="748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9092851" y="4359077"/>
            <a:ext cx="10827871" cy="21515024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473237" y="9082564"/>
            <a:ext cx="6898312" cy="1682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3743"/>
              <a:buNone/>
              <a:defRPr sz="3743"/>
            </a:lvl1pPr>
            <a:lvl2pPr marL="914400" lvl="1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3275"/>
              <a:buNone/>
              <a:defRPr sz="3275"/>
            </a:lvl2pPr>
            <a:lvl3pPr marL="1371600" lvl="2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/>
            </a:lvl3pPr>
            <a:lvl4pPr marL="1828800" lvl="3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4pPr>
            <a:lvl5pPr marL="2286000" lvl="4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5pPr>
            <a:lvl6pPr marL="2743200" lvl="5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6pPr>
            <a:lvl7pPr marL="3200400" lvl="6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7pPr>
            <a:lvl8pPr marL="3657600" lvl="7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8pPr>
            <a:lvl9pPr marL="4114800" lvl="8" indent="-22860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470452" y="28060644"/>
            <a:ext cx="4812387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7084904" y="28060644"/>
            <a:ext cx="7218581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5105549" y="28060644"/>
            <a:ext cx="4812387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470452" y="1611882"/>
            <a:ext cx="18447485" cy="585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92"/>
              <a:buFont typeface="Calibri"/>
              <a:buNone/>
              <a:defRPr sz="1029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470452" y="8059374"/>
            <a:ext cx="18447485" cy="19209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644461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6549"/>
              <a:buFont typeface="Arial"/>
              <a:buChar char="•"/>
              <a:defRPr sz="65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85089" algn="l" rtl="0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5614"/>
              <a:buFont typeface="Arial"/>
              <a:buChar char="•"/>
              <a:defRPr sz="56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25653" algn="l" rtl="0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4678"/>
              <a:buFont typeface="Arial"/>
              <a:buChar char="•"/>
              <a:defRPr sz="46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95935" algn="l" rtl="0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4210"/>
              <a:buFont typeface="Arial"/>
              <a:buChar char="•"/>
              <a:defRPr sz="42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95935" algn="l" rtl="0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4210"/>
              <a:buFont typeface="Arial"/>
              <a:buChar char="•"/>
              <a:defRPr sz="42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95935" algn="l" rtl="0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4210"/>
              <a:buFont typeface="Arial"/>
              <a:buChar char="•"/>
              <a:defRPr sz="42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95935" algn="l" rtl="0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4210"/>
              <a:buFont typeface="Arial"/>
              <a:buChar char="•"/>
              <a:defRPr sz="42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95935" algn="l" rtl="0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4210"/>
              <a:buFont typeface="Arial"/>
              <a:buChar char="•"/>
              <a:defRPr sz="42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95934" algn="l" rtl="0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4210"/>
              <a:buFont typeface="Arial"/>
              <a:buChar char="•"/>
              <a:defRPr sz="42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470452" y="28060644"/>
            <a:ext cx="4812387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7084904" y="28060644"/>
            <a:ext cx="7218581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5105549" y="28060644"/>
            <a:ext cx="4812387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8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8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8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8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8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8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8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8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" name="MSIPCMContentMarking" descr="{&quot;HashCode&quot;:25343853,&quot;Placement&quot;:&quot;Header&quot;,&quot;Top&quot;:0.0,&quot;Left&quot;:801.9332,&quot;SlideWidth&quot;:1684,&quot;SlideHeight&quot;:2383}">
            <a:extLst>
              <a:ext uri="{FF2B5EF4-FFF2-40B4-BE49-F238E27FC236}">
                <a16:creationId xmlns:a16="http://schemas.microsoft.com/office/drawing/2014/main" id="{6CC7E340-453D-4AD5-8707-447F1B32444D}"/>
              </a:ext>
            </a:extLst>
          </p:cNvPr>
          <p:cNvSpPr txBox="1"/>
          <p:nvPr userDrawn="1"/>
        </p:nvSpPr>
        <p:spPr>
          <a:xfrm>
            <a:off x="10184552" y="0"/>
            <a:ext cx="1019284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1200">
                <a:solidFill>
                  <a:srgbClr val="000000"/>
                </a:solidFill>
                <a:latin typeface="Calibri" panose="020F0502020204030204" pitchFamily="34" charset="0"/>
              </a:rPr>
              <a:t>SIT Internal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ultralytics/ultralytics" TargetMode="External"/><Relationship Id="rId5" Type="http://schemas.openxmlformats.org/officeDocument/2006/relationships/hyperlink" Target="https://public.roboflow.com/object-detection/aquarium/2" TargetMode="Externa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34142" y="-5650405"/>
            <a:ext cx="22716652" cy="36265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/>
          <a:srcRect/>
          <a:stretch/>
        </p:blipFill>
        <p:spPr>
          <a:xfrm>
            <a:off x="13443972" y="28632575"/>
            <a:ext cx="7491207" cy="164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C83E77-F1F7-C08C-6873-D9CF9BDC8CE8}"/>
              </a:ext>
            </a:extLst>
          </p:cNvPr>
          <p:cNvSpPr/>
          <p:nvPr/>
        </p:nvSpPr>
        <p:spPr>
          <a:xfrm>
            <a:off x="13443972" y="400050"/>
            <a:ext cx="7491207" cy="194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Team: AAI3001_FP_ 19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5D5140-914D-5E49-D1F7-3E8B3B40827A}"/>
              </a:ext>
            </a:extLst>
          </p:cNvPr>
          <p:cNvSpPr/>
          <p:nvPr/>
        </p:nvSpPr>
        <p:spPr>
          <a:xfrm>
            <a:off x="523979" y="2781300"/>
            <a:ext cx="20021446" cy="1642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Project Title:</a:t>
            </a:r>
            <a:endParaRPr lang="en-US" sz="3600" b="1" dirty="0">
              <a:solidFill>
                <a:schemeClr val="tx1"/>
              </a:solidFill>
            </a:endParaRPr>
          </a:p>
          <a:p>
            <a:r>
              <a:rPr lang="en-US" sz="3600" b="1" dirty="0">
                <a:solidFill>
                  <a:schemeClr val="tx1"/>
                </a:solidFill>
              </a:rPr>
              <a:t>Object detection of sea creatures using YOLO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A31A7-0DC7-6FE5-044E-6BA409403B62}"/>
              </a:ext>
            </a:extLst>
          </p:cNvPr>
          <p:cNvSpPr txBox="1"/>
          <p:nvPr/>
        </p:nvSpPr>
        <p:spPr>
          <a:xfrm>
            <a:off x="594747" y="4782898"/>
            <a:ext cx="9326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Course: AAI3001, Deep Learning and Computer Vision, Tri 1, 2024</a:t>
            </a:r>
            <a:endParaRPr lang="en-IN" sz="24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0475A5-257D-907E-C0C5-8C0C7E068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218936"/>
              </p:ext>
            </p:extLst>
          </p:nvPr>
        </p:nvGraphicFramePr>
        <p:xfrm>
          <a:off x="523978" y="5984081"/>
          <a:ext cx="20340432" cy="19904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0216">
                  <a:extLst>
                    <a:ext uri="{9D8B030D-6E8A-4147-A177-3AD203B41FA5}">
                      <a16:colId xmlns:a16="http://schemas.microsoft.com/office/drawing/2014/main" val="1146197659"/>
                    </a:ext>
                  </a:extLst>
                </a:gridCol>
                <a:gridCol w="10170216">
                  <a:extLst>
                    <a:ext uri="{9D8B030D-6E8A-4147-A177-3AD203B41FA5}">
                      <a16:colId xmlns:a16="http://schemas.microsoft.com/office/drawing/2014/main" val="4216939418"/>
                    </a:ext>
                  </a:extLst>
                </a:gridCol>
              </a:tblGrid>
              <a:tr h="6634956"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>
                          <a:solidFill>
                            <a:schemeClr val="tx1"/>
                          </a:solidFill>
                        </a:rPr>
                        <a:t>Background</a:t>
                      </a:r>
                      <a:endParaRPr lang="en-IN" sz="3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400" b="1" dirty="0">
                          <a:solidFill>
                            <a:schemeClr val="tx1"/>
                          </a:solidFill>
                        </a:rPr>
                        <a:t>Objectives</a:t>
                      </a:r>
                      <a:endParaRPr lang="en-IN" sz="34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3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442344"/>
                  </a:ext>
                </a:extLst>
              </a:tr>
              <a:tr h="6634956"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>
                          <a:solidFill>
                            <a:schemeClr val="tx1"/>
                          </a:solidFill>
                        </a:rPr>
                        <a:t>Methodology/Proposed Approach</a:t>
                      </a:r>
                      <a:endParaRPr lang="en-IN" sz="3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400" b="1" dirty="0">
                          <a:solidFill>
                            <a:schemeClr val="tx1"/>
                          </a:solidFill>
                        </a:rPr>
                        <a:t>Results and Analysis</a:t>
                      </a:r>
                      <a:endParaRPr lang="en-IN" sz="3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3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063165"/>
                  </a:ext>
                </a:extLst>
              </a:tr>
              <a:tr h="663495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400" b="1" dirty="0">
                          <a:solidFill>
                            <a:schemeClr val="tx1"/>
                          </a:solidFill>
                        </a:rPr>
                        <a:t>Conclusions and Reflection</a:t>
                      </a:r>
                      <a:endParaRPr lang="en-IN" sz="3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sz="3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3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7550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DAA8936-19A9-A55E-E097-B95F6E34779B}"/>
              </a:ext>
            </a:extLst>
          </p:cNvPr>
          <p:cNvSpPr txBox="1"/>
          <p:nvPr/>
        </p:nvSpPr>
        <p:spPr>
          <a:xfrm>
            <a:off x="523978" y="25952504"/>
            <a:ext cx="20340432" cy="21852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References:</a:t>
            </a:r>
          </a:p>
          <a:p>
            <a:r>
              <a:rPr lang="en-US" sz="3400" b="1" dirty="0"/>
              <a:t>Aquarium dataset: </a:t>
            </a:r>
            <a:r>
              <a:rPr lang="en-US" sz="3400" b="1" dirty="0">
                <a:hlinkClick r:id="rId5"/>
              </a:rPr>
              <a:t>https://public.roboflow.com/object-detection/aquarium/2</a:t>
            </a:r>
            <a:endParaRPr lang="en-US" sz="3400" b="1" dirty="0"/>
          </a:p>
          <a:p>
            <a:r>
              <a:rPr lang="en-US" sz="3400" b="1" dirty="0"/>
              <a:t>YOLO </a:t>
            </a:r>
            <a:r>
              <a:rPr lang="en-US" sz="3400" b="1" dirty="0" err="1"/>
              <a:t>github</a:t>
            </a:r>
            <a:r>
              <a:rPr lang="en-US" sz="3400" b="1" dirty="0"/>
              <a:t>: </a:t>
            </a:r>
            <a:r>
              <a:rPr lang="en-US" sz="3400" b="1" dirty="0">
                <a:hlinkClick r:id="rId6"/>
              </a:rPr>
              <a:t>https://github.com/ultralytics/ultralytics</a:t>
            </a:r>
            <a:endParaRPr lang="en-US" sz="3400" b="1" dirty="0"/>
          </a:p>
          <a:p>
            <a:endParaRPr lang="en-US" sz="3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g xmlns="db8ab122-4640-4c34-b39a-82230fff58ad" xsi:nil="true"/>
    <Description0 xmlns="db8ab122-4640-4c34-b39a-82230fff58ad" xsi:nil="true"/>
    <TaxCatchAll xmlns="4b2ee772-610b-4608-83fe-2d971c0d96a3" xsi:nil="true"/>
    <lcf76f155ced4ddcb4097134ff3c332f xmlns="db8ab122-4640-4c34-b39a-82230fff58ad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5BEBB3BABD0944AA4B40CD83F89472" ma:contentTypeVersion="17" ma:contentTypeDescription="Create a new document." ma:contentTypeScope="" ma:versionID="da8dc11e2fe1830e9f85d257a8a0e00a">
  <xsd:schema xmlns:xsd="http://www.w3.org/2001/XMLSchema" xmlns:xs="http://www.w3.org/2001/XMLSchema" xmlns:p="http://schemas.microsoft.com/office/2006/metadata/properties" xmlns:ns2="db8ab122-4640-4c34-b39a-82230fff58ad" xmlns:ns3="f3a3a796-c958-4844-91fb-5d8351522e3b" xmlns:ns4="4b2ee772-610b-4608-83fe-2d971c0d96a3" targetNamespace="http://schemas.microsoft.com/office/2006/metadata/properties" ma:root="true" ma:fieldsID="243a4f3bf4f597f1a9156789b04be4e3" ns2:_="" ns3:_="" ns4:_="">
    <xsd:import namespace="db8ab122-4640-4c34-b39a-82230fff58ad"/>
    <xsd:import namespace="f3a3a796-c958-4844-91fb-5d8351522e3b"/>
    <xsd:import namespace="4b2ee772-610b-4608-83fe-2d971c0d96a3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SharedWithUsers" minOccurs="0"/>
                <xsd:element ref="ns3:SharedWithDetails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Tag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8ab122-4640-4c34-b39a-82230fff58ad" elementFormDefault="qualified">
    <xsd:import namespace="http://schemas.microsoft.com/office/2006/documentManagement/types"/>
    <xsd:import namespace="http://schemas.microsoft.com/office/infopath/2007/PartnerControls"/>
    <xsd:element name="Description0" ma:index="4" nillable="true" ma:displayName="Description" ma:internalName="Description0" ma:readOnly="false">
      <xsd:simpleType>
        <xsd:restriction base="dms:Note">
          <xsd:maxLength value="255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Tag" ma:index="18" nillable="true" ma:displayName="Tag" ma:description="Description of image" ma:format="Dropdown" ma:internalName="Tag">
      <xsd:simpleType>
        <xsd:restriction base="dms:Text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ef6a61a-9304-4b10-b55f-16bd2b58ad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a3a796-c958-4844-91fb-5d8351522e3b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2ee772-610b-4608-83fe-2d971c0d96a3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cc53531e-4a8a-4d76-b6a5-7e3c5dde3e8d}" ma:internalName="TaxCatchAll" ma:showField="CatchAllData" ma:web="4b2ee772-610b-4608-83fe-2d971c0d96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AFA615-85C9-4597-A423-DBC36A7566E4}">
  <ds:schemaRefs>
    <ds:schemaRef ds:uri="4b2ee772-610b-4608-83fe-2d971c0d96a3"/>
    <ds:schemaRef ds:uri="db8ab122-4640-4c34-b39a-82230fff58ad"/>
    <ds:schemaRef ds:uri="f3a3a796-c958-4844-91fb-5d8351522e3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B5F6AC4-6C3C-43CA-8FE9-78F89890989F}">
  <ds:schemaRefs>
    <ds:schemaRef ds:uri="4b2ee772-610b-4608-83fe-2d971c0d96a3"/>
    <ds:schemaRef ds:uri="db8ab122-4640-4c34-b39a-82230fff58ad"/>
    <ds:schemaRef ds:uri="f3a3a796-c958-4844-91fb-5d8351522e3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466DE5B-C9EE-4962-A7D9-DC605DF63B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74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 Ham</dc:creator>
  <cp:lastModifiedBy>LEE RU YUAN</cp:lastModifiedBy>
  <cp:revision>4</cp:revision>
  <dcterms:modified xsi:type="dcterms:W3CDTF">2024-12-04T21:12:19Z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0x010100615BEBB3BABD0944AA4B40CD83F89472</vt:lpwstr>
  </property>
  <property fmtid="{D5CDD505-2E9C-101B-9397-08002B2CF9AE}" pid="3" name="MSIP_Label_7766c061-8e16-473d-8aec-8fc5553e8a9b_Enabled">
    <vt:lpwstr>true</vt:lpwstr>
  </property>
  <property fmtid="{D5CDD505-2E9C-101B-9397-08002B2CF9AE}" pid="4" name="MSIP_Label_7766c061-8e16-473d-8aec-8fc5553e8a9b_SetDate">
    <vt:lpwstr>2022-04-29T14:58:01Z</vt:lpwstr>
  </property>
  <property fmtid="{D5CDD505-2E9C-101B-9397-08002B2CF9AE}" pid="5" name="MSIP_Label_7766c061-8e16-473d-8aec-8fc5553e8a9b_Method">
    <vt:lpwstr>Privileged</vt:lpwstr>
  </property>
  <property fmtid="{D5CDD505-2E9C-101B-9397-08002B2CF9AE}" pid="6" name="MSIP_Label_7766c061-8e16-473d-8aec-8fc5553e8a9b_Name">
    <vt:lpwstr>SIT Internal</vt:lpwstr>
  </property>
  <property fmtid="{D5CDD505-2E9C-101B-9397-08002B2CF9AE}" pid="7" name="MSIP_Label_7766c061-8e16-473d-8aec-8fc5553e8a9b_SiteId">
    <vt:lpwstr>64991f7f-44d6-4d8c-9cd4-7862e8cb94c6</vt:lpwstr>
  </property>
  <property fmtid="{D5CDD505-2E9C-101B-9397-08002B2CF9AE}" pid="8" name="MSIP_Label_7766c061-8e16-473d-8aec-8fc5553e8a9b_ActionId">
    <vt:lpwstr>fa5df4e5-46f5-46c0-a814-ebd9b873698d</vt:lpwstr>
  </property>
  <property fmtid="{D5CDD505-2E9C-101B-9397-08002B2CF9AE}" pid="9" name="MSIP_Label_7766c061-8e16-473d-8aec-8fc5553e8a9b_ContentBits">
    <vt:lpwstr>1</vt:lpwstr>
  </property>
  <property fmtid="{D5CDD505-2E9C-101B-9397-08002B2CF9AE}" pid="10" name="MediaServiceImageTags">
    <vt:lpwstr/>
  </property>
</Properties>
</file>