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6"/>
  </p:notesMasterIdLst>
  <p:sldIdLst>
    <p:sldId id="258" r:id="rId5"/>
  </p:sldIdLst>
  <p:sldSz cx="21388388" cy="302752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1BA3FC-DB2F-48EF-8BDE-88CF8C901BB8}" vWet="4" dt="2023-09-07T10:09:49.391"/>
    <p1510:client id="{E36E95C3-26A0-44D1-BF12-1BE341FF4702}" v="10" dt="2023-09-07T10:09:54.8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4" d="100"/>
          <a:sy n="24" d="100"/>
        </p:scale>
        <p:origin x="3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338388" y="1143000"/>
            <a:ext cx="2181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a:spLocks noGrp="1" noRot="1" noChangeAspect="1"/>
          </p:cNvSpPr>
          <p:nvPr>
            <p:ph type="sldImg" idx="2"/>
          </p:nvPr>
        </p:nvSpPr>
        <p:spPr>
          <a:xfrm>
            <a:off x="2338388" y="1143000"/>
            <a:ext cx="2181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470452" y="1611882"/>
            <a:ext cx="18447485"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1089522" y="8440304"/>
            <a:ext cx="19209345" cy="1844748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83579" y="12134362"/>
            <a:ext cx="25656844" cy="461187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4573839" y="7656168"/>
            <a:ext cx="25656844" cy="1356825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604129" y="4954765"/>
            <a:ext cx="18180130" cy="1054025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4035"/>
              <a:buFont typeface="Calibri"/>
              <a:buNone/>
              <a:defRPr sz="1403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2673549" y="15901497"/>
            <a:ext cx="16041291" cy="730949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339"/>
              </a:spcBef>
              <a:spcAft>
                <a:spcPts val="0"/>
              </a:spcAft>
              <a:buClr>
                <a:schemeClr val="dk1"/>
              </a:buClr>
              <a:buSzPts val="5614"/>
              <a:buNone/>
              <a:defRPr sz="5614"/>
            </a:lvl1pPr>
            <a:lvl2pPr lvl="1" algn="ctr">
              <a:lnSpc>
                <a:spcPct val="90000"/>
              </a:lnSpc>
              <a:spcBef>
                <a:spcPts val="1170"/>
              </a:spcBef>
              <a:spcAft>
                <a:spcPts val="0"/>
              </a:spcAft>
              <a:buClr>
                <a:schemeClr val="dk1"/>
              </a:buClr>
              <a:buSzPts val="4678"/>
              <a:buNone/>
              <a:defRPr sz="4678"/>
            </a:lvl2pPr>
            <a:lvl3pPr lvl="2" algn="ctr">
              <a:lnSpc>
                <a:spcPct val="90000"/>
              </a:lnSpc>
              <a:spcBef>
                <a:spcPts val="1170"/>
              </a:spcBef>
              <a:spcAft>
                <a:spcPts val="0"/>
              </a:spcAft>
              <a:buClr>
                <a:schemeClr val="dk1"/>
              </a:buClr>
              <a:buSzPts val="4210"/>
              <a:buNone/>
              <a:defRPr sz="4210"/>
            </a:lvl3pPr>
            <a:lvl4pPr lvl="3" algn="ctr">
              <a:lnSpc>
                <a:spcPct val="90000"/>
              </a:lnSpc>
              <a:spcBef>
                <a:spcPts val="1170"/>
              </a:spcBef>
              <a:spcAft>
                <a:spcPts val="0"/>
              </a:spcAft>
              <a:buClr>
                <a:schemeClr val="dk1"/>
              </a:buClr>
              <a:buSzPts val="3743"/>
              <a:buNone/>
              <a:defRPr sz="3743"/>
            </a:lvl4pPr>
            <a:lvl5pPr lvl="4" algn="ctr">
              <a:lnSpc>
                <a:spcPct val="90000"/>
              </a:lnSpc>
              <a:spcBef>
                <a:spcPts val="1170"/>
              </a:spcBef>
              <a:spcAft>
                <a:spcPts val="0"/>
              </a:spcAft>
              <a:buClr>
                <a:schemeClr val="dk1"/>
              </a:buClr>
              <a:buSzPts val="3743"/>
              <a:buNone/>
              <a:defRPr sz="3743"/>
            </a:lvl5pPr>
            <a:lvl6pPr lvl="5" algn="ctr">
              <a:lnSpc>
                <a:spcPct val="90000"/>
              </a:lnSpc>
              <a:spcBef>
                <a:spcPts val="1170"/>
              </a:spcBef>
              <a:spcAft>
                <a:spcPts val="0"/>
              </a:spcAft>
              <a:buClr>
                <a:schemeClr val="dk1"/>
              </a:buClr>
              <a:buSzPts val="3743"/>
              <a:buNone/>
              <a:defRPr sz="3743"/>
            </a:lvl6pPr>
            <a:lvl7pPr lvl="6" algn="ctr">
              <a:lnSpc>
                <a:spcPct val="90000"/>
              </a:lnSpc>
              <a:spcBef>
                <a:spcPts val="1170"/>
              </a:spcBef>
              <a:spcAft>
                <a:spcPts val="0"/>
              </a:spcAft>
              <a:buClr>
                <a:schemeClr val="dk1"/>
              </a:buClr>
              <a:buSzPts val="3743"/>
              <a:buNone/>
              <a:defRPr sz="3743"/>
            </a:lvl7pPr>
            <a:lvl8pPr lvl="7" algn="ctr">
              <a:lnSpc>
                <a:spcPct val="90000"/>
              </a:lnSpc>
              <a:spcBef>
                <a:spcPts val="1170"/>
              </a:spcBef>
              <a:spcAft>
                <a:spcPts val="0"/>
              </a:spcAft>
              <a:buClr>
                <a:schemeClr val="dk1"/>
              </a:buClr>
              <a:buSzPts val="3743"/>
              <a:buNone/>
              <a:defRPr sz="3743"/>
            </a:lvl8pPr>
            <a:lvl9pPr lvl="8" algn="ctr">
              <a:lnSpc>
                <a:spcPct val="90000"/>
              </a:lnSpc>
              <a:spcBef>
                <a:spcPts val="1170"/>
              </a:spcBef>
              <a:spcAft>
                <a:spcPts val="0"/>
              </a:spcAft>
              <a:buClr>
                <a:schemeClr val="dk1"/>
              </a:buClr>
              <a:buSzPts val="3743"/>
              <a:buNone/>
              <a:defRPr sz="3743"/>
            </a:lvl9pPr>
          </a:lstStyle>
          <a:p>
            <a:endParaRPr/>
          </a:p>
        </p:txBody>
      </p:sp>
      <p:sp>
        <p:nvSpPr>
          <p:cNvPr id="22" name="Google Shape;22;p3"/>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470452" y="1611882"/>
            <a:ext cx="18447485"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470452" y="8059374"/>
            <a:ext cx="18447485" cy="192093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459313" y="7547788"/>
            <a:ext cx="18447485" cy="1259364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4035"/>
              <a:buFont typeface="Calibri"/>
              <a:buNone/>
              <a:defRPr sz="1403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459313" y="20260574"/>
            <a:ext cx="18447485" cy="662270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39"/>
              </a:spcBef>
              <a:spcAft>
                <a:spcPts val="0"/>
              </a:spcAft>
              <a:buClr>
                <a:schemeClr val="dk1"/>
              </a:buClr>
              <a:buSzPts val="5614"/>
              <a:buNone/>
              <a:defRPr sz="5614">
                <a:solidFill>
                  <a:schemeClr val="dk1"/>
                </a:solidFill>
              </a:defRPr>
            </a:lvl1pPr>
            <a:lvl2pPr marL="914400" lvl="1" indent="-228600" algn="l">
              <a:lnSpc>
                <a:spcPct val="90000"/>
              </a:lnSpc>
              <a:spcBef>
                <a:spcPts val="1170"/>
              </a:spcBef>
              <a:spcAft>
                <a:spcPts val="0"/>
              </a:spcAft>
              <a:buClr>
                <a:srgbClr val="888888"/>
              </a:buClr>
              <a:buSzPts val="4678"/>
              <a:buNone/>
              <a:defRPr sz="4678">
                <a:solidFill>
                  <a:srgbClr val="888888"/>
                </a:solidFill>
              </a:defRPr>
            </a:lvl2pPr>
            <a:lvl3pPr marL="1371600" lvl="2" indent="-228600" algn="l">
              <a:lnSpc>
                <a:spcPct val="90000"/>
              </a:lnSpc>
              <a:spcBef>
                <a:spcPts val="1170"/>
              </a:spcBef>
              <a:spcAft>
                <a:spcPts val="0"/>
              </a:spcAft>
              <a:buClr>
                <a:srgbClr val="888888"/>
              </a:buClr>
              <a:buSzPts val="4210"/>
              <a:buNone/>
              <a:defRPr sz="4210">
                <a:solidFill>
                  <a:srgbClr val="888888"/>
                </a:solidFill>
              </a:defRPr>
            </a:lvl3pPr>
            <a:lvl4pPr marL="1828800" lvl="3" indent="-228600" algn="l">
              <a:lnSpc>
                <a:spcPct val="90000"/>
              </a:lnSpc>
              <a:spcBef>
                <a:spcPts val="1170"/>
              </a:spcBef>
              <a:spcAft>
                <a:spcPts val="0"/>
              </a:spcAft>
              <a:buClr>
                <a:srgbClr val="888888"/>
              </a:buClr>
              <a:buSzPts val="3743"/>
              <a:buNone/>
              <a:defRPr sz="3743">
                <a:solidFill>
                  <a:srgbClr val="888888"/>
                </a:solidFill>
              </a:defRPr>
            </a:lvl4pPr>
            <a:lvl5pPr marL="2286000" lvl="4" indent="-228600" algn="l">
              <a:lnSpc>
                <a:spcPct val="90000"/>
              </a:lnSpc>
              <a:spcBef>
                <a:spcPts val="1170"/>
              </a:spcBef>
              <a:spcAft>
                <a:spcPts val="0"/>
              </a:spcAft>
              <a:buClr>
                <a:srgbClr val="888888"/>
              </a:buClr>
              <a:buSzPts val="3743"/>
              <a:buNone/>
              <a:defRPr sz="3743">
                <a:solidFill>
                  <a:srgbClr val="888888"/>
                </a:solidFill>
              </a:defRPr>
            </a:lvl5pPr>
            <a:lvl6pPr marL="2743200" lvl="5" indent="-228600" algn="l">
              <a:lnSpc>
                <a:spcPct val="90000"/>
              </a:lnSpc>
              <a:spcBef>
                <a:spcPts val="1170"/>
              </a:spcBef>
              <a:spcAft>
                <a:spcPts val="0"/>
              </a:spcAft>
              <a:buClr>
                <a:srgbClr val="888888"/>
              </a:buClr>
              <a:buSzPts val="3743"/>
              <a:buNone/>
              <a:defRPr sz="3743">
                <a:solidFill>
                  <a:srgbClr val="888888"/>
                </a:solidFill>
              </a:defRPr>
            </a:lvl6pPr>
            <a:lvl7pPr marL="3200400" lvl="6" indent="-228600" algn="l">
              <a:lnSpc>
                <a:spcPct val="90000"/>
              </a:lnSpc>
              <a:spcBef>
                <a:spcPts val="1170"/>
              </a:spcBef>
              <a:spcAft>
                <a:spcPts val="0"/>
              </a:spcAft>
              <a:buClr>
                <a:srgbClr val="888888"/>
              </a:buClr>
              <a:buSzPts val="3743"/>
              <a:buNone/>
              <a:defRPr sz="3743">
                <a:solidFill>
                  <a:srgbClr val="888888"/>
                </a:solidFill>
              </a:defRPr>
            </a:lvl7pPr>
            <a:lvl8pPr marL="3657600" lvl="7" indent="-228600" algn="l">
              <a:lnSpc>
                <a:spcPct val="90000"/>
              </a:lnSpc>
              <a:spcBef>
                <a:spcPts val="1170"/>
              </a:spcBef>
              <a:spcAft>
                <a:spcPts val="0"/>
              </a:spcAft>
              <a:buClr>
                <a:srgbClr val="888888"/>
              </a:buClr>
              <a:buSzPts val="3743"/>
              <a:buNone/>
              <a:defRPr sz="3743">
                <a:solidFill>
                  <a:srgbClr val="888888"/>
                </a:solidFill>
              </a:defRPr>
            </a:lvl8pPr>
            <a:lvl9pPr marL="4114800" lvl="8" indent="-228600" algn="l">
              <a:lnSpc>
                <a:spcPct val="90000"/>
              </a:lnSpc>
              <a:spcBef>
                <a:spcPts val="1170"/>
              </a:spcBef>
              <a:spcAft>
                <a:spcPts val="0"/>
              </a:spcAft>
              <a:buClr>
                <a:srgbClr val="888888"/>
              </a:buClr>
              <a:buSzPts val="3743"/>
              <a:buNone/>
              <a:defRPr sz="3743">
                <a:solidFill>
                  <a:srgbClr val="888888"/>
                </a:solidFill>
              </a:defRPr>
            </a:lvl9pPr>
          </a:lstStyle>
          <a:p>
            <a:endParaRPr/>
          </a:p>
        </p:txBody>
      </p:sp>
      <p:sp>
        <p:nvSpPr>
          <p:cNvPr id="34" name="Google Shape;34;p5"/>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470452" y="1611882"/>
            <a:ext cx="18447485"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470452" y="8059374"/>
            <a:ext cx="9090065" cy="192093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10827871" y="8059374"/>
            <a:ext cx="9090065" cy="192093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473237" y="1611882"/>
            <a:ext cx="18447485"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473240" y="7421634"/>
            <a:ext cx="9048289" cy="363722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339"/>
              </a:spcBef>
              <a:spcAft>
                <a:spcPts val="0"/>
              </a:spcAft>
              <a:buClr>
                <a:schemeClr val="dk1"/>
              </a:buClr>
              <a:buSzPts val="5614"/>
              <a:buNone/>
              <a:defRPr sz="5614" b="1"/>
            </a:lvl1pPr>
            <a:lvl2pPr marL="914400" lvl="1" indent="-228600" algn="l">
              <a:lnSpc>
                <a:spcPct val="90000"/>
              </a:lnSpc>
              <a:spcBef>
                <a:spcPts val="1170"/>
              </a:spcBef>
              <a:spcAft>
                <a:spcPts val="0"/>
              </a:spcAft>
              <a:buClr>
                <a:schemeClr val="dk1"/>
              </a:buClr>
              <a:buSzPts val="4678"/>
              <a:buNone/>
              <a:defRPr sz="4678" b="1"/>
            </a:lvl2pPr>
            <a:lvl3pPr marL="1371600" lvl="2" indent="-228600" algn="l">
              <a:lnSpc>
                <a:spcPct val="90000"/>
              </a:lnSpc>
              <a:spcBef>
                <a:spcPts val="1170"/>
              </a:spcBef>
              <a:spcAft>
                <a:spcPts val="0"/>
              </a:spcAft>
              <a:buClr>
                <a:schemeClr val="dk1"/>
              </a:buClr>
              <a:buSzPts val="4210"/>
              <a:buNone/>
              <a:defRPr sz="4210" b="1"/>
            </a:lvl3pPr>
            <a:lvl4pPr marL="1828800" lvl="3" indent="-228600" algn="l">
              <a:lnSpc>
                <a:spcPct val="90000"/>
              </a:lnSpc>
              <a:spcBef>
                <a:spcPts val="1170"/>
              </a:spcBef>
              <a:spcAft>
                <a:spcPts val="0"/>
              </a:spcAft>
              <a:buClr>
                <a:schemeClr val="dk1"/>
              </a:buClr>
              <a:buSzPts val="3743"/>
              <a:buNone/>
              <a:defRPr sz="3743" b="1"/>
            </a:lvl4pPr>
            <a:lvl5pPr marL="2286000" lvl="4" indent="-228600" algn="l">
              <a:lnSpc>
                <a:spcPct val="90000"/>
              </a:lnSpc>
              <a:spcBef>
                <a:spcPts val="1170"/>
              </a:spcBef>
              <a:spcAft>
                <a:spcPts val="0"/>
              </a:spcAft>
              <a:buClr>
                <a:schemeClr val="dk1"/>
              </a:buClr>
              <a:buSzPts val="3743"/>
              <a:buNone/>
              <a:defRPr sz="3743" b="1"/>
            </a:lvl5pPr>
            <a:lvl6pPr marL="2743200" lvl="5" indent="-228600" algn="l">
              <a:lnSpc>
                <a:spcPct val="90000"/>
              </a:lnSpc>
              <a:spcBef>
                <a:spcPts val="1170"/>
              </a:spcBef>
              <a:spcAft>
                <a:spcPts val="0"/>
              </a:spcAft>
              <a:buClr>
                <a:schemeClr val="dk1"/>
              </a:buClr>
              <a:buSzPts val="3743"/>
              <a:buNone/>
              <a:defRPr sz="3743" b="1"/>
            </a:lvl6pPr>
            <a:lvl7pPr marL="3200400" lvl="6" indent="-228600" algn="l">
              <a:lnSpc>
                <a:spcPct val="90000"/>
              </a:lnSpc>
              <a:spcBef>
                <a:spcPts val="1170"/>
              </a:spcBef>
              <a:spcAft>
                <a:spcPts val="0"/>
              </a:spcAft>
              <a:buClr>
                <a:schemeClr val="dk1"/>
              </a:buClr>
              <a:buSzPts val="3743"/>
              <a:buNone/>
              <a:defRPr sz="3743" b="1"/>
            </a:lvl7pPr>
            <a:lvl8pPr marL="3657600" lvl="7" indent="-228600" algn="l">
              <a:lnSpc>
                <a:spcPct val="90000"/>
              </a:lnSpc>
              <a:spcBef>
                <a:spcPts val="1170"/>
              </a:spcBef>
              <a:spcAft>
                <a:spcPts val="0"/>
              </a:spcAft>
              <a:buClr>
                <a:schemeClr val="dk1"/>
              </a:buClr>
              <a:buSzPts val="3743"/>
              <a:buNone/>
              <a:defRPr sz="3743" b="1"/>
            </a:lvl8pPr>
            <a:lvl9pPr marL="4114800" lvl="8" indent="-228600" algn="l">
              <a:lnSpc>
                <a:spcPct val="90000"/>
              </a:lnSpc>
              <a:spcBef>
                <a:spcPts val="1170"/>
              </a:spcBef>
              <a:spcAft>
                <a:spcPts val="0"/>
              </a:spcAft>
              <a:buClr>
                <a:schemeClr val="dk1"/>
              </a:buClr>
              <a:buSzPts val="3743"/>
              <a:buNone/>
              <a:defRPr sz="3743" b="1"/>
            </a:lvl9pPr>
          </a:lstStyle>
          <a:p>
            <a:endParaRPr/>
          </a:p>
        </p:txBody>
      </p:sp>
      <p:sp>
        <p:nvSpPr>
          <p:cNvPr id="47" name="Google Shape;47;p7"/>
          <p:cNvSpPr txBox="1">
            <a:spLocks noGrp="1"/>
          </p:cNvSpPr>
          <p:nvPr>
            <p:ph type="body" idx="2"/>
          </p:nvPr>
        </p:nvSpPr>
        <p:spPr>
          <a:xfrm>
            <a:off x="1473240" y="11058863"/>
            <a:ext cx="9048289" cy="1626592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10827872" y="7421634"/>
            <a:ext cx="9092851" cy="363722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339"/>
              </a:spcBef>
              <a:spcAft>
                <a:spcPts val="0"/>
              </a:spcAft>
              <a:buClr>
                <a:schemeClr val="dk1"/>
              </a:buClr>
              <a:buSzPts val="5614"/>
              <a:buNone/>
              <a:defRPr sz="5614" b="1"/>
            </a:lvl1pPr>
            <a:lvl2pPr marL="914400" lvl="1" indent="-228600" algn="l">
              <a:lnSpc>
                <a:spcPct val="90000"/>
              </a:lnSpc>
              <a:spcBef>
                <a:spcPts val="1170"/>
              </a:spcBef>
              <a:spcAft>
                <a:spcPts val="0"/>
              </a:spcAft>
              <a:buClr>
                <a:schemeClr val="dk1"/>
              </a:buClr>
              <a:buSzPts val="4678"/>
              <a:buNone/>
              <a:defRPr sz="4678" b="1"/>
            </a:lvl2pPr>
            <a:lvl3pPr marL="1371600" lvl="2" indent="-228600" algn="l">
              <a:lnSpc>
                <a:spcPct val="90000"/>
              </a:lnSpc>
              <a:spcBef>
                <a:spcPts val="1170"/>
              </a:spcBef>
              <a:spcAft>
                <a:spcPts val="0"/>
              </a:spcAft>
              <a:buClr>
                <a:schemeClr val="dk1"/>
              </a:buClr>
              <a:buSzPts val="4210"/>
              <a:buNone/>
              <a:defRPr sz="4210" b="1"/>
            </a:lvl3pPr>
            <a:lvl4pPr marL="1828800" lvl="3" indent="-228600" algn="l">
              <a:lnSpc>
                <a:spcPct val="90000"/>
              </a:lnSpc>
              <a:spcBef>
                <a:spcPts val="1170"/>
              </a:spcBef>
              <a:spcAft>
                <a:spcPts val="0"/>
              </a:spcAft>
              <a:buClr>
                <a:schemeClr val="dk1"/>
              </a:buClr>
              <a:buSzPts val="3743"/>
              <a:buNone/>
              <a:defRPr sz="3743" b="1"/>
            </a:lvl4pPr>
            <a:lvl5pPr marL="2286000" lvl="4" indent="-228600" algn="l">
              <a:lnSpc>
                <a:spcPct val="90000"/>
              </a:lnSpc>
              <a:spcBef>
                <a:spcPts val="1170"/>
              </a:spcBef>
              <a:spcAft>
                <a:spcPts val="0"/>
              </a:spcAft>
              <a:buClr>
                <a:schemeClr val="dk1"/>
              </a:buClr>
              <a:buSzPts val="3743"/>
              <a:buNone/>
              <a:defRPr sz="3743" b="1"/>
            </a:lvl5pPr>
            <a:lvl6pPr marL="2743200" lvl="5" indent="-228600" algn="l">
              <a:lnSpc>
                <a:spcPct val="90000"/>
              </a:lnSpc>
              <a:spcBef>
                <a:spcPts val="1170"/>
              </a:spcBef>
              <a:spcAft>
                <a:spcPts val="0"/>
              </a:spcAft>
              <a:buClr>
                <a:schemeClr val="dk1"/>
              </a:buClr>
              <a:buSzPts val="3743"/>
              <a:buNone/>
              <a:defRPr sz="3743" b="1"/>
            </a:lvl6pPr>
            <a:lvl7pPr marL="3200400" lvl="6" indent="-228600" algn="l">
              <a:lnSpc>
                <a:spcPct val="90000"/>
              </a:lnSpc>
              <a:spcBef>
                <a:spcPts val="1170"/>
              </a:spcBef>
              <a:spcAft>
                <a:spcPts val="0"/>
              </a:spcAft>
              <a:buClr>
                <a:schemeClr val="dk1"/>
              </a:buClr>
              <a:buSzPts val="3743"/>
              <a:buNone/>
              <a:defRPr sz="3743" b="1"/>
            </a:lvl7pPr>
            <a:lvl8pPr marL="3657600" lvl="7" indent="-228600" algn="l">
              <a:lnSpc>
                <a:spcPct val="90000"/>
              </a:lnSpc>
              <a:spcBef>
                <a:spcPts val="1170"/>
              </a:spcBef>
              <a:spcAft>
                <a:spcPts val="0"/>
              </a:spcAft>
              <a:buClr>
                <a:schemeClr val="dk1"/>
              </a:buClr>
              <a:buSzPts val="3743"/>
              <a:buNone/>
              <a:defRPr sz="3743" b="1"/>
            </a:lvl8pPr>
            <a:lvl9pPr marL="4114800" lvl="8" indent="-228600" algn="l">
              <a:lnSpc>
                <a:spcPct val="90000"/>
              </a:lnSpc>
              <a:spcBef>
                <a:spcPts val="1170"/>
              </a:spcBef>
              <a:spcAft>
                <a:spcPts val="0"/>
              </a:spcAft>
              <a:buClr>
                <a:schemeClr val="dk1"/>
              </a:buClr>
              <a:buSzPts val="3743"/>
              <a:buNone/>
              <a:defRPr sz="3743" b="1"/>
            </a:lvl9pPr>
          </a:lstStyle>
          <a:p>
            <a:endParaRPr/>
          </a:p>
        </p:txBody>
      </p:sp>
      <p:sp>
        <p:nvSpPr>
          <p:cNvPr id="49" name="Google Shape;49;p7"/>
          <p:cNvSpPr txBox="1">
            <a:spLocks noGrp="1"/>
          </p:cNvSpPr>
          <p:nvPr>
            <p:ph type="body" idx="4"/>
          </p:nvPr>
        </p:nvSpPr>
        <p:spPr>
          <a:xfrm>
            <a:off x="10827872" y="11058863"/>
            <a:ext cx="9092851" cy="1626592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470452" y="1611882"/>
            <a:ext cx="18447485"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473237" y="2018348"/>
            <a:ext cx="6898312" cy="706421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7485"/>
              <a:buFont typeface="Calibri"/>
              <a:buNone/>
              <a:defRPr sz="748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9092851" y="4359077"/>
            <a:ext cx="10827871" cy="21515024"/>
          </a:xfrm>
          <a:prstGeom prst="rect">
            <a:avLst/>
          </a:prstGeom>
          <a:noFill/>
          <a:ln>
            <a:noFill/>
          </a:ln>
        </p:spPr>
        <p:txBody>
          <a:bodyPr spcFirstLastPara="1" wrap="square" lIns="91425" tIns="45700" rIns="91425" bIns="45700" anchor="t" anchorCtr="0">
            <a:normAutofit/>
          </a:bodyPr>
          <a:lstStyle>
            <a:lvl1pPr marL="457200" lvl="0" indent="-703897" algn="l">
              <a:lnSpc>
                <a:spcPct val="90000"/>
              </a:lnSpc>
              <a:spcBef>
                <a:spcPts val="2339"/>
              </a:spcBef>
              <a:spcAft>
                <a:spcPts val="0"/>
              </a:spcAft>
              <a:buClr>
                <a:schemeClr val="dk1"/>
              </a:buClr>
              <a:buSzPts val="7485"/>
              <a:buChar char="•"/>
              <a:defRPr sz="7485"/>
            </a:lvl1pPr>
            <a:lvl2pPr marL="914400" lvl="1" indent="-644461" algn="l">
              <a:lnSpc>
                <a:spcPct val="90000"/>
              </a:lnSpc>
              <a:spcBef>
                <a:spcPts val="1170"/>
              </a:spcBef>
              <a:spcAft>
                <a:spcPts val="0"/>
              </a:spcAft>
              <a:buClr>
                <a:schemeClr val="dk1"/>
              </a:buClr>
              <a:buSzPts val="6549"/>
              <a:buChar char="•"/>
              <a:defRPr sz="6549"/>
            </a:lvl2pPr>
            <a:lvl3pPr marL="1371600" lvl="2" indent="-585089" algn="l">
              <a:lnSpc>
                <a:spcPct val="90000"/>
              </a:lnSpc>
              <a:spcBef>
                <a:spcPts val="1170"/>
              </a:spcBef>
              <a:spcAft>
                <a:spcPts val="0"/>
              </a:spcAft>
              <a:buClr>
                <a:schemeClr val="dk1"/>
              </a:buClr>
              <a:buSzPts val="5614"/>
              <a:buChar char="•"/>
              <a:defRPr sz="5614"/>
            </a:lvl3pPr>
            <a:lvl4pPr marL="1828800" lvl="3" indent="-525653" algn="l">
              <a:lnSpc>
                <a:spcPct val="90000"/>
              </a:lnSpc>
              <a:spcBef>
                <a:spcPts val="1170"/>
              </a:spcBef>
              <a:spcAft>
                <a:spcPts val="0"/>
              </a:spcAft>
              <a:buClr>
                <a:schemeClr val="dk1"/>
              </a:buClr>
              <a:buSzPts val="4678"/>
              <a:buChar char="•"/>
              <a:defRPr sz="4678"/>
            </a:lvl4pPr>
            <a:lvl5pPr marL="2286000" lvl="4" indent="-525653" algn="l">
              <a:lnSpc>
                <a:spcPct val="90000"/>
              </a:lnSpc>
              <a:spcBef>
                <a:spcPts val="1170"/>
              </a:spcBef>
              <a:spcAft>
                <a:spcPts val="0"/>
              </a:spcAft>
              <a:buClr>
                <a:schemeClr val="dk1"/>
              </a:buClr>
              <a:buSzPts val="4678"/>
              <a:buChar char="•"/>
              <a:defRPr sz="4678"/>
            </a:lvl5pPr>
            <a:lvl6pPr marL="2743200" lvl="5" indent="-525653" algn="l">
              <a:lnSpc>
                <a:spcPct val="90000"/>
              </a:lnSpc>
              <a:spcBef>
                <a:spcPts val="1170"/>
              </a:spcBef>
              <a:spcAft>
                <a:spcPts val="0"/>
              </a:spcAft>
              <a:buClr>
                <a:schemeClr val="dk1"/>
              </a:buClr>
              <a:buSzPts val="4678"/>
              <a:buChar char="•"/>
              <a:defRPr sz="4678"/>
            </a:lvl6pPr>
            <a:lvl7pPr marL="3200400" lvl="6" indent="-525653" algn="l">
              <a:lnSpc>
                <a:spcPct val="90000"/>
              </a:lnSpc>
              <a:spcBef>
                <a:spcPts val="1170"/>
              </a:spcBef>
              <a:spcAft>
                <a:spcPts val="0"/>
              </a:spcAft>
              <a:buClr>
                <a:schemeClr val="dk1"/>
              </a:buClr>
              <a:buSzPts val="4678"/>
              <a:buChar char="•"/>
              <a:defRPr sz="4678"/>
            </a:lvl7pPr>
            <a:lvl8pPr marL="3657600" lvl="7" indent="-525653" algn="l">
              <a:lnSpc>
                <a:spcPct val="90000"/>
              </a:lnSpc>
              <a:spcBef>
                <a:spcPts val="1170"/>
              </a:spcBef>
              <a:spcAft>
                <a:spcPts val="0"/>
              </a:spcAft>
              <a:buClr>
                <a:schemeClr val="dk1"/>
              </a:buClr>
              <a:buSzPts val="4678"/>
              <a:buChar char="•"/>
              <a:defRPr sz="4678"/>
            </a:lvl8pPr>
            <a:lvl9pPr marL="4114800" lvl="8" indent="-525653" algn="l">
              <a:lnSpc>
                <a:spcPct val="90000"/>
              </a:lnSpc>
              <a:spcBef>
                <a:spcPts val="1170"/>
              </a:spcBef>
              <a:spcAft>
                <a:spcPts val="0"/>
              </a:spcAft>
              <a:buClr>
                <a:schemeClr val="dk1"/>
              </a:buClr>
              <a:buSzPts val="4678"/>
              <a:buChar char="•"/>
              <a:defRPr sz="4678"/>
            </a:lvl9pPr>
          </a:lstStyle>
          <a:p>
            <a:endParaRPr/>
          </a:p>
        </p:txBody>
      </p:sp>
      <p:sp>
        <p:nvSpPr>
          <p:cNvPr id="61" name="Google Shape;61;p9"/>
          <p:cNvSpPr txBox="1">
            <a:spLocks noGrp="1"/>
          </p:cNvSpPr>
          <p:nvPr>
            <p:ph type="body" idx="2"/>
          </p:nvPr>
        </p:nvSpPr>
        <p:spPr>
          <a:xfrm>
            <a:off x="1473237" y="9082564"/>
            <a:ext cx="6898312" cy="16826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39"/>
              </a:spcBef>
              <a:spcAft>
                <a:spcPts val="0"/>
              </a:spcAft>
              <a:buClr>
                <a:schemeClr val="dk1"/>
              </a:buClr>
              <a:buSzPts val="3743"/>
              <a:buNone/>
              <a:defRPr sz="3743"/>
            </a:lvl1pPr>
            <a:lvl2pPr marL="914400" lvl="1" indent="-228600" algn="l">
              <a:lnSpc>
                <a:spcPct val="90000"/>
              </a:lnSpc>
              <a:spcBef>
                <a:spcPts val="1170"/>
              </a:spcBef>
              <a:spcAft>
                <a:spcPts val="0"/>
              </a:spcAft>
              <a:buClr>
                <a:schemeClr val="dk1"/>
              </a:buClr>
              <a:buSzPts val="3275"/>
              <a:buNone/>
              <a:defRPr sz="3275"/>
            </a:lvl2pPr>
            <a:lvl3pPr marL="1371600" lvl="2" indent="-228600" algn="l">
              <a:lnSpc>
                <a:spcPct val="90000"/>
              </a:lnSpc>
              <a:spcBef>
                <a:spcPts val="1170"/>
              </a:spcBef>
              <a:spcAft>
                <a:spcPts val="0"/>
              </a:spcAft>
              <a:buClr>
                <a:schemeClr val="dk1"/>
              </a:buClr>
              <a:buSzPts val="2807"/>
              <a:buNone/>
              <a:defRPr sz="2807"/>
            </a:lvl3pPr>
            <a:lvl4pPr marL="1828800" lvl="3" indent="-228600" algn="l">
              <a:lnSpc>
                <a:spcPct val="90000"/>
              </a:lnSpc>
              <a:spcBef>
                <a:spcPts val="1170"/>
              </a:spcBef>
              <a:spcAft>
                <a:spcPts val="0"/>
              </a:spcAft>
              <a:buClr>
                <a:schemeClr val="dk1"/>
              </a:buClr>
              <a:buSzPts val="2339"/>
              <a:buNone/>
              <a:defRPr sz="2339"/>
            </a:lvl4pPr>
            <a:lvl5pPr marL="2286000" lvl="4" indent="-228600" algn="l">
              <a:lnSpc>
                <a:spcPct val="90000"/>
              </a:lnSpc>
              <a:spcBef>
                <a:spcPts val="1170"/>
              </a:spcBef>
              <a:spcAft>
                <a:spcPts val="0"/>
              </a:spcAft>
              <a:buClr>
                <a:schemeClr val="dk1"/>
              </a:buClr>
              <a:buSzPts val="2339"/>
              <a:buNone/>
              <a:defRPr sz="2339"/>
            </a:lvl5pPr>
            <a:lvl6pPr marL="2743200" lvl="5" indent="-228600" algn="l">
              <a:lnSpc>
                <a:spcPct val="90000"/>
              </a:lnSpc>
              <a:spcBef>
                <a:spcPts val="1170"/>
              </a:spcBef>
              <a:spcAft>
                <a:spcPts val="0"/>
              </a:spcAft>
              <a:buClr>
                <a:schemeClr val="dk1"/>
              </a:buClr>
              <a:buSzPts val="2339"/>
              <a:buNone/>
              <a:defRPr sz="2339"/>
            </a:lvl6pPr>
            <a:lvl7pPr marL="3200400" lvl="6" indent="-228600" algn="l">
              <a:lnSpc>
                <a:spcPct val="90000"/>
              </a:lnSpc>
              <a:spcBef>
                <a:spcPts val="1170"/>
              </a:spcBef>
              <a:spcAft>
                <a:spcPts val="0"/>
              </a:spcAft>
              <a:buClr>
                <a:schemeClr val="dk1"/>
              </a:buClr>
              <a:buSzPts val="2339"/>
              <a:buNone/>
              <a:defRPr sz="2339"/>
            </a:lvl7pPr>
            <a:lvl8pPr marL="3657600" lvl="7" indent="-228600" algn="l">
              <a:lnSpc>
                <a:spcPct val="90000"/>
              </a:lnSpc>
              <a:spcBef>
                <a:spcPts val="1170"/>
              </a:spcBef>
              <a:spcAft>
                <a:spcPts val="0"/>
              </a:spcAft>
              <a:buClr>
                <a:schemeClr val="dk1"/>
              </a:buClr>
              <a:buSzPts val="2339"/>
              <a:buNone/>
              <a:defRPr sz="2339"/>
            </a:lvl8pPr>
            <a:lvl9pPr marL="4114800" lvl="8" indent="-228600" algn="l">
              <a:lnSpc>
                <a:spcPct val="90000"/>
              </a:lnSpc>
              <a:spcBef>
                <a:spcPts val="1170"/>
              </a:spcBef>
              <a:spcAft>
                <a:spcPts val="0"/>
              </a:spcAft>
              <a:buClr>
                <a:schemeClr val="dk1"/>
              </a:buClr>
              <a:buSzPts val="2339"/>
              <a:buNone/>
              <a:defRPr sz="2339"/>
            </a:lvl9pPr>
          </a:lstStyle>
          <a:p>
            <a:endParaRPr/>
          </a:p>
        </p:txBody>
      </p:sp>
      <p:sp>
        <p:nvSpPr>
          <p:cNvPr id="62" name="Google Shape;62;p9"/>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473237" y="2018348"/>
            <a:ext cx="6898312" cy="706421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7485"/>
              <a:buFont typeface="Calibri"/>
              <a:buNone/>
              <a:defRPr sz="748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9092851" y="4359077"/>
            <a:ext cx="10827871" cy="21515024"/>
          </a:xfrm>
          <a:prstGeom prst="rect">
            <a:avLst/>
          </a:prstGeom>
          <a:noFill/>
          <a:ln>
            <a:noFill/>
          </a:ln>
        </p:spPr>
      </p:sp>
      <p:sp>
        <p:nvSpPr>
          <p:cNvPr id="68" name="Google Shape;68;p10"/>
          <p:cNvSpPr txBox="1">
            <a:spLocks noGrp="1"/>
          </p:cNvSpPr>
          <p:nvPr>
            <p:ph type="body" idx="1"/>
          </p:nvPr>
        </p:nvSpPr>
        <p:spPr>
          <a:xfrm>
            <a:off x="1473237" y="9082564"/>
            <a:ext cx="6898312" cy="16826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39"/>
              </a:spcBef>
              <a:spcAft>
                <a:spcPts val="0"/>
              </a:spcAft>
              <a:buClr>
                <a:schemeClr val="dk1"/>
              </a:buClr>
              <a:buSzPts val="3743"/>
              <a:buNone/>
              <a:defRPr sz="3743"/>
            </a:lvl1pPr>
            <a:lvl2pPr marL="914400" lvl="1" indent="-228600" algn="l">
              <a:lnSpc>
                <a:spcPct val="90000"/>
              </a:lnSpc>
              <a:spcBef>
                <a:spcPts val="1170"/>
              </a:spcBef>
              <a:spcAft>
                <a:spcPts val="0"/>
              </a:spcAft>
              <a:buClr>
                <a:schemeClr val="dk1"/>
              </a:buClr>
              <a:buSzPts val="3275"/>
              <a:buNone/>
              <a:defRPr sz="3275"/>
            </a:lvl2pPr>
            <a:lvl3pPr marL="1371600" lvl="2" indent="-228600" algn="l">
              <a:lnSpc>
                <a:spcPct val="90000"/>
              </a:lnSpc>
              <a:spcBef>
                <a:spcPts val="1170"/>
              </a:spcBef>
              <a:spcAft>
                <a:spcPts val="0"/>
              </a:spcAft>
              <a:buClr>
                <a:schemeClr val="dk1"/>
              </a:buClr>
              <a:buSzPts val="2807"/>
              <a:buNone/>
              <a:defRPr sz="2807"/>
            </a:lvl3pPr>
            <a:lvl4pPr marL="1828800" lvl="3" indent="-228600" algn="l">
              <a:lnSpc>
                <a:spcPct val="90000"/>
              </a:lnSpc>
              <a:spcBef>
                <a:spcPts val="1170"/>
              </a:spcBef>
              <a:spcAft>
                <a:spcPts val="0"/>
              </a:spcAft>
              <a:buClr>
                <a:schemeClr val="dk1"/>
              </a:buClr>
              <a:buSzPts val="2339"/>
              <a:buNone/>
              <a:defRPr sz="2339"/>
            </a:lvl4pPr>
            <a:lvl5pPr marL="2286000" lvl="4" indent="-228600" algn="l">
              <a:lnSpc>
                <a:spcPct val="90000"/>
              </a:lnSpc>
              <a:spcBef>
                <a:spcPts val="1170"/>
              </a:spcBef>
              <a:spcAft>
                <a:spcPts val="0"/>
              </a:spcAft>
              <a:buClr>
                <a:schemeClr val="dk1"/>
              </a:buClr>
              <a:buSzPts val="2339"/>
              <a:buNone/>
              <a:defRPr sz="2339"/>
            </a:lvl5pPr>
            <a:lvl6pPr marL="2743200" lvl="5" indent="-228600" algn="l">
              <a:lnSpc>
                <a:spcPct val="90000"/>
              </a:lnSpc>
              <a:spcBef>
                <a:spcPts val="1170"/>
              </a:spcBef>
              <a:spcAft>
                <a:spcPts val="0"/>
              </a:spcAft>
              <a:buClr>
                <a:schemeClr val="dk1"/>
              </a:buClr>
              <a:buSzPts val="2339"/>
              <a:buNone/>
              <a:defRPr sz="2339"/>
            </a:lvl6pPr>
            <a:lvl7pPr marL="3200400" lvl="6" indent="-228600" algn="l">
              <a:lnSpc>
                <a:spcPct val="90000"/>
              </a:lnSpc>
              <a:spcBef>
                <a:spcPts val="1170"/>
              </a:spcBef>
              <a:spcAft>
                <a:spcPts val="0"/>
              </a:spcAft>
              <a:buClr>
                <a:schemeClr val="dk1"/>
              </a:buClr>
              <a:buSzPts val="2339"/>
              <a:buNone/>
              <a:defRPr sz="2339"/>
            </a:lvl7pPr>
            <a:lvl8pPr marL="3657600" lvl="7" indent="-228600" algn="l">
              <a:lnSpc>
                <a:spcPct val="90000"/>
              </a:lnSpc>
              <a:spcBef>
                <a:spcPts val="1170"/>
              </a:spcBef>
              <a:spcAft>
                <a:spcPts val="0"/>
              </a:spcAft>
              <a:buClr>
                <a:schemeClr val="dk1"/>
              </a:buClr>
              <a:buSzPts val="2339"/>
              <a:buNone/>
              <a:defRPr sz="2339"/>
            </a:lvl8pPr>
            <a:lvl9pPr marL="4114800" lvl="8" indent="-228600" algn="l">
              <a:lnSpc>
                <a:spcPct val="90000"/>
              </a:lnSpc>
              <a:spcBef>
                <a:spcPts val="1170"/>
              </a:spcBef>
              <a:spcAft>
                <a:spcPts val="0"/>
              </a:spcAft>
              <a:buClr>
                <a:schemeClr val="dk1"/>
              </a:buClr>
              <a:buSzPts val="2339"/>
              <a:buNone/>
              <a:defRPr sz="2339"/>
            </a:lvl9pPr>
          </a:lstStyle>
          <a:p>
            <a:endParaRPr/>
          </a:p>
        </p:txBody>
      </p:sp>
      <p:sp>
        <p:nvSpPr>
          <p:cNvPr id="69" name="Google Shape;69;p10"/>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470452" y="1611882"/>
            <a:ext cx="18447485" cy="585180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0292"/>
              <a:buFont typeface="Calibri"/>
              <a:buNone/>
              <a:defRPr sz="10292"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470452" y="8059374"/>
            <a:ext cx="18447485" cy="19209345"/>
          </a:xfrm>
          <a:prstGeom prst="rect">
            <a:avLst/>
          </a:prstGeom>
          <a:noFill/>
          <a:ln>
            <a:noFill/>
          </a:ln>
        </p:spPr>
        <p:txBody>
          <a:bodyPr spcFirstLastPara="1" wrap="square" lIns="91425" tIns="45700" rIns="91425" bIns="45700" anchor="t" anchorCtr="0">
            <a:normAutofit/>
          </a:bodyPr>
          <a:lstStyle>
            <a:lvl1pPr marL="457200" marR="0" lvl="0" indent="-644461" algn="l" rtl="0">
              <a:lnSpc>
                <a:spcPct val="90000"/>
              </a:lnSpc>
              <a:spcBef>
                <a:spcPts val="2339"/>
              </a:spcBef>
              <a:spcAft>
                <a:spcPts val="0"/>
              </a:spcAft>
              <a:buClr>
                <a:schemeClr val="dk1"/>
              </a:buClr>
              <a:buSzPts val="6549"/>
              <a:buFont typeface="Arial"/>
              <a:buChar char="•"/>
              <a:defRPr sz="6549" b="0" i="0" u="none" strike="noStrike" cap="none">
                <a:solidFill>
                  <a:schemeClr val="dk1"/>
                </a:solidFill>
                <a:latin typeface="Calibri"/>
                <a:ea typeface="Calibri"/>
                <a:cs typeface="Calibri"/>
                <a:sym typeface="Calibri"/>
              </a:defRPr>
            </a:lvl1pPr>
            <a:lvl2pPr marL="914400" marR="0" lvl="1" indent="-585089" algn="l" rtl="0">
              <a:lnSpc>
                <a:spcPct val="90000"/>
              </a:lnSpc>
              <a:spcBef>
                <a:spcPts val="1170"/>
              </a:spcBef>
              <a:spcAft>
                <a:spcPts val="0"/>
              </a:spcAft>
              <a:buClr>
                <a:schemeClr val="dk1"/>
              </a:buClr>
              <a:buSzPts val="5614"/>
              <a:buFont typeface="Arial"/>
              <a:buChar char="•"/>
              <a:defRPr sz="5614" b="0" i="0" u="none" strike="noStrike" cap="none">
                <a:solidFill>
                  <a:schemeClr val="dk1"/>
                </a:solidFill>
                <a:latin typeface="Calibri"/>
                <a:ea typeface="Calibri"/>
                <a:cs typeface="Calibri"/>
                <a:sym typeface="Calibri"/>
              </a:defRPr>
            </a:lvl2pPr>
            <a:lvl3pPr marL="1371600" marR="0" lvl="2" indent="-525653" algn="l" rtl="0">
              <a:lnSpc>
                <a:spcPct val="90000"/>
              </a:lnSpc>
              <a:spcBef>
                <a:spcPts val="1170"/>
              </a:spcBef>
              <a:spcAft>
                <a:spcPts val="0"/>
              </a:spcAft>
              <a:buClr>
                <a:schemeClr val="dk1"/>
              </a:buClr>
              <a:buSzPts val="4678"/>
              <a:buFont typeface="Arial"/>
              <a:buChar char="•"/>
              <a:defRPr sz="4678" b="0" i="0" u="none" strike="noStrike" cap="none">
                <a:solidFill>
                  <a:schemeClr val="dk1"/>
                </a:solidFill>
                <a:latin typeface="Calibri"/>
                <a:ea typeface="Calibri"/>
                <a:cs typeface="Calibri"/>
                <a:sym typeface="Calibri"/>
              </a:defRPr>
            </a:lvl3pPr>
            <a:lvl4pPr marL="1828800" marR="0" lvl="3" indent="-495935"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4pPr>
            <a:lvl5pPr marL="2286000" marR="0" lvl="4" indent="-495935"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5pPr>
            <a:lvl6pPr marL="2743200" marR="0" lvl="5" indent="-495935"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6pPr>
            <a:lvl7pPr marL="3200400" marR="0" lvl="6" indent="-495935"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7pPr>
            <a:lvl8pPr marL="3657600" marR="0" lvl="7" indent="-495935"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8pPr>
            <a:lvl9pPr marL="4114800" marR="0" lvl="8" indent="-495934"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807"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7"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807" b="0" i="0" u="none" strike="noStrike" cap="none">
                <a:solidFill>
                  <a:srgbClr val="888888"/>
                </a:solidFill>
                <a:latin typeface="Calibri"/>
                <a:ea typeface="Calibri"/>
                <a:cs typeface="Calibri"/>
                <a:sym typeface="Calibri"/>
              </a:defRPr>
            </a:lvl1pPr>
            <a:lvl2pPr marL="0" marR="0" lvl="1" indent="0" algn="r" rtl="0">
              <a:spcBef>
                <a:spcPts val="0"/>
              </a:spcBef>
              <a:buNone/>
              <a:defRPr sz="2807" b="0" i="0" u="none" strike="noStrike" cap="none">
                <a:solidFill>
                  <a:srgbClr val="888888"/>
                </a:solidFill>
                <a:latin typeface="Calibri"/>
                <a:ea typeface="Calibri"/>
                <a:cs typeface="Calibri"/>
                <a:sym typeface="Calibri"/>
              </a:defRPr>
            </a:lvl2pPr>
            <a:lvl3pPr marL="0" marR="0" lvl="2" indent="0" algn="r" rtl="0">
              <a:spcBef>
                <a:spcPts val="0"/>
              </a:spcBef>
              <a:buNone/>
              <a:defRPr sz="2807" b="0" i="0" u="none" strike="noStrike" cap="none">
                <a:solidFill>
                  <a:srgbClr val="888888"/>
                </a:solidFill>
                <a:latin typeface="Calibri"/>
                <a:ea typeface="Calibri"/>
                <a:cs typeface="Calibri"/>
                <a:sym typeface="Calibri"/>
              </a:defRPr>
            </a:lvl3pPr>
            <a:lvl4pPr marL="0" marR="0" lvl="3" indent="0" algn="r" rtl="0">
              <a:spcBef>
                <a:spcPts val="0"/>
              </a:spcBef>
              <a:buNone/>
              <a:defRPr sz="2807" b="0" i="0" u="none" strike="noStrike" cap="none">
                <a:solidFill>
                  <a:srgbClr val="888888"/>
                </a:solidFill>
                <a:latin typeface="Calibri"/>
                <a:ea typeface="Calibri"/>
                <a:cs typeface="Calibri"/>
                <a:sym typeface="Calibri"/>
              </a:defRPr>
            </a:lvl4pPr>
            <a:lvl5pPr marL="0" marR="0" lvl="4" indent="0" algn="r" rtl="0">
              <a:spcBef>
                <a:spcPts val="0"/>
              </a:spcBef>
              <a:buNone/>
              <a:defRPr sz="2807" b="0" i="0" u="none" strike="noStrike" cap="none">
                <a:solidFill>
                  <a:srgbClr val="888888"/>
                </a:solidFill>
                <a:latin typeface="Calibri"/>
                <a:ea typeface="Calibri"/>
                <a:cs typeface="Calibri"/>
                <a:sym typeface="Calibri"/>
              </a:defRPr>
            </a:lvl5pPr>
            <a:lvl6pPr marL="0" marR="0" lvl="5" indent="0" algn="r" rtl="0">
              <a:spcBef>
                <a:spcPts val="0"/>
              </a:spcBef>
              <a:buNone/>
              <a:defRPr sz="2807" b="0" i="0" u="none" strike="noStrike" cap="none">
                <a:solidFill>
                  <a:srgbClr val="888888"/>
                </a:solidFill>
                <a:latin typeface="Calibri"/>
                <a:ea typeface="Calibri"/>
                <a:cs typeface="Calibri"/>
                <a:sym typeface="Calibri"/>
              </a:defRPr>
            </a:lvl6pPr>
            <a:lvl7pPr marL="0" marR="0" lvl="6" indent="0" algn="r" rtl="0">
              <a:spcBef>
                <a:spcPts val="0"/>
              </a:spcBef>
              <a:buNone/>
              <a:defRPr sz="2807" b="0" i="0" u="none" strike="noStrike" cap="none">
                <a:solidFill>
                  <a:srgbClr val="888888"/>
                </a:solidFill>
                <a:latin typeface="Calibri"/>
                <a:ea typeface="Calibri"/>
                <a:cs typeface="Calibri"/>
                <a:sym typeface="Calibri"/>
              </a:defRPr>
            </a:lvl7pPr>
            <a:lvl8pPr marL="0" marR="0" lvl="7" indent="0" algn="r" rtl="0">
              <a:spcBef>
                <a:spcPts val="0"/>
              </a:spcBef>
              <a:buNone/>
              <a:defRPr sz="2807" b="0" i="0" u="none" strike="noStrike" cap="none">
                <a:solidFill>
                  <a:srgbClr val="888888"/>
                </a:solidFill>
                <a:latin typeface="Calibri"/>
                <a:ea typeface="Calibri"/>
                <a:cs typeface="Calibri"/>
                <a:sym typeface="Calibri"/>
              </a:defRPr>
            </a:lvl8pPr>
            <a:lvl9pPr marL="0" marR="0" lvl="8" indent="0" algn="r" rtl="0">
              <a:spcBef>
                <a:spcPts val="0"/>
              </a:spcBef>
              <a:buNone/>
              <a:defRPr sz="280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 name="MSIPCMContentMarking" descr="{&quot;HashCode&quot;:25343853,&quot;Placement&quot;:&quot;Header&quot;,&quot;Top&quot;:0.0,&quot;Left&quot;:801.9332,&quot;SlideWidth&quot;:1684,&quot;SlideHeight&quot;:2383}">
            <a:extLst>
              <a:ext uri="{FF2B5EF4-FFF2-40B4-BE49-F238E27FC236}">
                <a16:creationId xmlns:a16="http://schemas.microsoft.com/office/drawing/2014/main" id="{6CC7E340-453D-4AD5-8707-447F1B32444D}"/>
              </a:ext>
            </a:extLst>
          </p:cNvPr>
          <p:cNvSpPr txBox="1"/>
          <p:nvPr userDrawn="1"/>
        </p:nvSpPr>
        <p:spPr>
          <a:xfrm>
            <a:off x="10184552" y="0"/>
            <a:ext cx="1019284" cy="296525"/>
          </a:xfrm>
          <a:prstGeom prst="rect">
            <a:avLst/>
          </a:prstGeom>
          <a:noFill/>
        </p:spPr>
        <p:txBody>
          <a:bodyPr vert="horz" wrap="square" lIns="0" tIns="0" rIns="0" bIns="0" rtlCol="0" anchor="ctr" anchorCtr="1">
            <a:spAutoFit/>
          </a:bodyPr>
          <a:lstStyle/>
          <a:p>
            <a:pPr algn="ctr">
              <a:spcBef>
                <a:spcPts val="0"/>
              </a:spcBef>
              <a:spcAft>
                <a:spcPts val="0"/>
              </a:spcAft>
            </a:pPr>
            <a:r>
              <a:rPr lang="en-SG" sz="1200">
                <a:solidFill>
                  <a:srgbClr val="000000"/>
                </a:solidFill>
                <a:latin typeface="Calibri" panose="020F0502020204030204" pitchFamily="34" charset="0"/>
              </a:rPr>
              <a:t>SIT Internal</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github.com/Cheesercheese/AAI3001---Computer-Vision-and-Deep-Learning-Final-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ultralytics/ultralytics" TargetMode="External"/><Relationship Id="rId5" Type="http://schemas.openxmlformats.org/officeDocument/2006/relationships/hyperlink" Target="https://public.roboflow.com/object-detection/aquarium/2" TargetMode="Externa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5"/>
          <p:cNvPicPr preferRelativeResize="0"/>
          <p:nvPr/>
        </p:nvPicPr>
        <p:blipFill rotWithShape="1">
          <a:blip r:embed="rId3">
            <a:alphaModFix/>
          </a:blip>
          <a:srcRect/>
          <a:stretch/>
        </p:blipFill>
        <p:spPr>
          <a:xfrm>
            <a:off x="-1034142" y="-5650405"/>
            <a:ext cx="22716652" cy="36265492"/>
          </a:xfrm>
          <a:prstGeom prst="rect">
            <a:avLst/>
          </a:prstGeom>
          <a:noFill/>
          <a:ln>
            <a:noFill/>
          </a:ln>
        </p:spPr>
      </p:pic>
      <p:pic>
        <p:nvPicPr>
          <p:cNvPr id="103" name="Google Shape;103;p15"/>
          <p:cNvPicPr preferRelativeResize="0"/>
          <p:nvPr/>
        </p:nvPicPr>
        <p:blipFill>
          <a:blip r:embed="rId4"/>
          <a:srcRect/>
          <a:stretch/>
        </p:blipFill>
        <p:spPr>
          <a:xfrm>
            <a:off x="13443972" y="28632575"/>
            <a:ext cx="7491207" cy="1642625"/>
          </a:xfrm>
          <a:prstGeom prst="rect">
            <a:avLst/>
          </a:prstGeom>
          <a:noFill/>
          <a:ln>
            <a:noFill/>
          </a:ln>
        </p:spPr>
      </p:pic>
      <p:sp>
        <p:nvSpPr>
          <p:cNvPr id="3" name="Rectangle 2">
            <a:extLst>
              <a:ext uri="{FF2B5EF4-FFF2-40B4-BE49-F238E27FC236}">
                <a16:creationId xmlns:a16="http://schemas.microsoft.com/office/drawing/2014/main" id="{C8C83E77-F1F7-C08C-6873-D9CF9BDC8CE8}"/>
              </a:ext>
            </a:extLst>
          </p:cNvPr>
          <p:cNvSpPr/>
          <p:nvPr/>
        </p:nvSpPr>
        <p:spPr>
          <a:xfrm>
            <a:off x="13443972" y="400050"/>
            <a:ext cx="7491207" cy="194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Team: AAI3001_FP_ 19</a:t>
            </a:r>
          </a:p>
          <a:p>
            <a:endParaRPr lang="en-US" sz="2400" dirty="0">
              <a:solidFill>
                <a:schemeClr val="tx1"/>
              </a:solidFill>
            </a:endParaRPr>
          </a:p>
          <a:p>
            <a:endParaRPr lang="en-US" sz="2400" dirty="0">
              <a:solidFill>
                <a:schemeClr val="tx1"/>
              </a:solidFill>
            </a:endParaRPr>
          </a:p>
          <a:p>
            <a:endParaRPr lang="en-IN" sz="2400" dirty="0">
              <a:solidFill>
                <a:schemeClr val="tx1"/>
              </a:solidFill>
            </a:endParaRPr>
          </a:p>
        </p:txBody>
      </p:sp>
      <p:sp>
        <p:nvSpPr>
          <p:cNvPr id="4" name="Rectangle 3">
            <a:extLst>
              <a:ext uri="{FF2B5EF4-FFF2-40B4-BE49-F238E27FC236}">
                <a16:creationId xmlns:a16="http://schemas.microsoft.com/office/drawing/2014/main" id="{1D5D5140-914D-5E49-D1F7-3E8B3B40827A}"/>
              </a:ext>
            </a:extLst>
          </p:cNvPr>
          <p:cNvSpPr/>
          <p:nvPr/>
        </p:nvSpPr>
        <p:spPr>
          <a:xfrm>
            <a:off x="523979" y="2781300"/>
            <a:ext cx="20021446" cy="164262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rPr>
              <a:t>Project Title:</a:t>
            </a:r>
            <a:endParaRPr lang="en-US" sz="3600" b="1" dirty="0">
              <a:solidFill>
                <a:schemeClr val="tx1"/>
              </a:solidFill>
            </a:endParaRPr>
          </a:p>
          <a:p>
            <a:r>
              <a:rPr lang="en-US" sz="3600" b="1" dirty="0">
                <a:solidFill>
                  <a:schemeClr val="tx1"/>
                </a:solidFill>
              </a:rPr>
              <a:t>Object detection of sea creatures using YOLO</a:t>
            </a:r>
          </a:p>
          <a:p>
            <a:endParaRPr lang="en-IN" sz="2400" dirty="0">
              <a:solidFill>
                <a:schemeClr val="tx1"/>
              </a:solidFill>
            </a:endParaRPr>
          </a:p>
        </p:txBody>
      </p:sp>
      <p:sp>
        <p:nvSpPr>
          <p:cNvPr id="5" name="TextBox 4">
            <a:extLst>
              <a:ext uri="{FF2B5EF4-FFF2-40B4-BE49-F238E27FC236}">
                <a16:creationId xmlns:a16="http://schemas.microsoft.com/office/drawing/2014/main" id="{AE2A31A7-0DC7-6FE5-044E-6BA409403B62}"/>
              </a:ext>
            </a:extLst>
          </p:cNvPr>
          <p:cNvSpPr txBox="1"/>
          <p:nvPr/>
        </p:nvSpPr>
        <p:spPr>
          <a:xfrm>
            <a:off x="594747" y="4782898"/>
            <a:ext cx="9326592" cy="461665"/>
          </a:xfrm>
          <a:prstGeom prst="rect">
            <a:avLst/>
          </a:prstGeom>
          <a:noFill/>
        </p:spPr>
        <p:txBody>
          <a:bodyPr wrap="none" rtlCol="0">
            <a:spAutoFit/>
          </a:bodyPr>
          <a:lstStyle/>
          <a:p>
            <a:r>
              <a:rPr lang="en-US" sz="2400" dirty="0">
                <a:solidFill>
                  <a:schemeClr val="bg1"/>
                </a:solidFill>
              </a:rPr>
              <a:t>Course: AAI3001, Deep Learning and Computer Vision, Tri 1, 2024</a:t>
            </a:r>
            <a:endParaRPr lang="en-IN" sz="2400" dirty="0">
              <a:solidFill>
                <a:schemeClr val="bg1"/>
              </a:solidFill>
            </a:endParaRPr>
          </a:p>
        </p:txBody>
      </p:sp>
      <p:graphicFrame>
        <p:nvGraphicFramePr>
          <p:cNvPr id="6" name="Table 5">
            <a:extLst>
              <a:ext uri="{FF2B5EF4-FFF2-40B4-BE49-F238E27FC236}">
                <a16:creationId xmlns:a16="http://schemas.microsoft.com/office/drawing/2014/main" id="{210475A5-257D-907E-C0C5-8C0C7E0687D3}"/>
              </a:ext>
            </a:extLst>
          </p:cNvPr>
          <p:cNvGraphicFramePr>
            <a:graphicFrameLocks noGrp="1"/>
          </p:cNvGraphicFramePr>
          <p:nvPr>
            <p:extLst>
              <p:ext uri="{D42A27DB-BD31-4B8C-83A1-F6EECF244321}">
                <p14:modId xmlns:p14="http://schemas.microsoft.com/office/powerpoint/2010/main" val="503895201"/>
              </p:ext>
            </p:extLst>
          </p:nvPr>
        </p:nvGraphicFramePr>
        <p:xfrm>
          <a:off x="523978" y="5984081"/>
          <a:ext cx="20340432" cy="19904868"/>
        </p:xfrm>
        <a:graphic>
          <a:graphicData uri="http://schemas.openxmlformats.org/drawingml/2006/table">
            <a:tbl>
              <a:tblPr firstRow="1" bandRow="1">
                <a:tableStyleId>{5940675A-B579-460E-94D1-54222C63F5DA}</a:tableStyleId>
              </a:tblPr>
              <a:tblGrid>
                <a:gridCol w="10170216">
                  <a:extLst>
                    <a:ext uri="{9D8B030D-6E8A-4147-A177-3AD203B41FA5}">
                      <a16:colId xmlns:a16="http://schemas.microsoft.com/office/drawing/2014/main" val="1146197659"/>
                    </a:ext>
                  </a:extLst>
                </a:gridCol>
                <a:gridCol w="10170216">
                  <a:extLst>
                    <a:ext uri="{9D8B030D-6E8A-4147-A177-3AD203B41FA5}">
                      <a16:colId xmlns:a16="http://schemas.microsoft.com/office/drawing/2014/main" val="4216939418"/>
                    </a:ext>
                  </a:extLst>
                </a:gridCol>
              </a:tblGrid>
              <a:tr h="6634956">
                <a:tc>
                  <a:txBody>
                    <a:bodyPr/>
                    <a:lstStyle/>
                    <a:p>
                      <a:pPr algn="ctr"/>
                      <a:r>
                        <a:rPr lang="en-US" sz="3400" b="1" dirty="0">
                          <a:solidFill>
                            <a:schemeClr val="tx1"/>
                          </a:solidFill>
                        </a:rPr>
                        <a:t>Background</a:t>
                      </a:r>
                    </a:p>
                    <a:p>
                      <a:pPr algn="ctr"/>
                      <a:r>
                        <a:rPr lang="en-US" sz="3400" b="0" dirty="0">
                          <a:solidFill>
                            <a:schemeClr val="tx1"/>
                          </a:solidFill>
                        </a:rPr>
                        <a:t>There is a very diverse group of marine wildlife on earth. However, monitoring and classifying the species of wildlife be it on land or in the water poses a significant challenge due to the limited light and or complex background. Advancement in computer vision and deep learning can help in classifying marine wildlife, offering valuable information when it comes to ecological studies and conservation.</a:t>
                      </a:r>
                      <a:endParaRPr lang="en-IN" sz="34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3400" b="1" dirty="0">
                          <a:solidFill>
                            <a:schemeClr val="tx1"/>
                          </a:solidFill>
                        </a:rPr>
                        <a:t>Objectives</a:t>
                      </a:r>
                      <a:endParaRPr lang="en-IN" sz="3400" b="1" dirty="0">
                        <a:solidFill>
                          <a:schemeClr val="tx1"/>
                        </a:solidFill>
                      </a:endParaRPr>
                    </a:p>
                    <a:p>
                      <a:pPr algn="ctr"/>
                      <a:r>
                        <a:rPr lang="en-IN" sz="3400" dirty="0">
                          <a:solidFill>
                            <a:schemeClr val="tx1"/>
                          </a:solidFill>
                        </a:rPr>
                        <a:t>The objective of this project is to use the You Only Look Once (YOLO) model to classify marine wildlife which can help in facilitating </a:t>
                      </a:r>
                      <a:r>
                        <a:rPr lang="en-US" sz="3400" b="0" dirty="0">
                          <a:solidFill>
                            <a:schemeClr val="tx1"/>
                          </a:solidFill>
                        </a:rPr>
                        <a:t>ecological studies and conservation</a:t>
                      </a:r>
                      <a:endParaRPr lang="en-IN" sz="3400" dirty="0">
                        <a:solidFill>
                          <a:schemeClr val="tx1"/>
                        </a:solidFill>
                      </a:endParaRPr>
                    </a:p>
                  </a:txBody>
                  <a:tcPr/>
                </a:tc>
                <a:extLst>
                  <a:ext uri="{0D108BD9-81ED-4DB2-BD59-A6C34878D82A}">
                    <a16:rowId xmlns:a16="http://schemas.microsoft.com/office/drawing/2014/main" val="1660442344"/>
                  </a:ext>
                </a:extLst>
              </a:tr>
              <a:tr h="6634956">
                <a:tc>
                  <a:txBody>
                    <a:bodyPr/>
                    <a:lstStyle/>
                    <a:p>
                      <a:pPr algn="ctr"/>
                      <a:r>
                        <a:rPr lang="en-US" sz="3400" b="1" dirty="0">
                          <a:solidFill>
                            <a:schemeClr val="tx1"/>
                          </a:solidFill>
                        </a:rPr>
                        <a:t>Methodology/Proposed Approach</a:t>
                      </a:r>
                    </a:p>
                    <a:p>
                      <a:pPr algn="ctr"/>
                      <a:r>
                        <a:rPr lang="en-US" sz="3400" b="0" dirty="0">
                          <a:solidFill>
                            <a:schemeClr val="tx1"/>
                          </a:solidFill>
                        </a:rPr>
                        <a:t>The methodology of this project involves first gathering a dataset of marine creatures which ideally are pre labelled that showcases features of the respective species of marine wildlife. This dataset will then be used to train the YOLO model after which the model will be evaluated on a test set for accuracy, precision and recall.</a:t>
                      </a:r>
                      <a:endParaRPr lang="en-IN" sz="34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3400" b="1" dirty="0">
                          <a:solidFill>
                            <a:schemeClr val="tx1"/>
                          </a:solidFill>
                        </a:rPr>
                        <a:t>Results and Analysis</a:t>
                      </a:r>
                      <a:endParaRPr lang="en-IN" sz="3400" dirty="0">
                        <a:solidFill>
                          <a:schemeClr val="tx1"/>
                        </a:solidFill>
                      </a:endParaRPr>
                    </a:p>
                    <a:p>
                      <a:pPr algn="ctr"/>
                      <a:r>
                        <a:rPr lang="en-IN" sz="3400" dirty="0">
                          <a:solidFill>
                            <a:schemeClr val="tx1"/>
                          </a:solidFill>
                        </a:rPr>
                        <a:t>After training the model for 100 epochs, the model can achieve a high accuracy rate when it comes to classifying the sea creatures. However, there are still some sea creatures are misclassified or missing a classification completely. This shows the potential that the YOLO model have in successfully classifying objects such as sea creates as well as bringing up lacking areas of the model.</a:t>
                      </a:r>
                    </a:p>
                  </a:txBody>
                  <a:tcPr/>
                </a:tc>
                <a:extLst>
                  <a:ext uri="{0D108BD9-81ED-4DB2-BD59-A6C34878D82A}">
                    <a16:rowId xmlns:a16="http://schemas.microsoft.com/office/drawing/2014/main" val="1197063165"/>
                  </a:ext>
                </a:extLst>
              </a:tr>
              <a:tr h="6634956">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3400" b="1" dirty="0">
                          <a:solidFill>
                            <a:schemeClr val="tx1"/>
                          </a:solidFill>
                        </a:rPr>
                        <a:t>Conclusions and Reflection</a:t>
                      </a:r>
                      <a:endParaRPr lang="en-IN" sz="3400" dirty="0">
                        <a:solidFill>
                          <a:schemeClr val="tx1"/>
                        </a:solidFill>
                      </a:endParaRPr>
                    </a:p>
                    <a:p>
                      <a:pPr algn="ctr"/>
                      <a:r>
                        <a:rPr lang="en-IN" sz="3400" dirty="0">
                          <a:solidFill>
                            <a:schemeClr val="tx1"/>
                          </a:solidFill>
                        </a:rPr>
                        <a:t>In conclusion, the YOLO model has shown itself to be a promising tool for detecting marine wildlife, being able to quite accurately classify the sea creatures despite there being low light or complex background. </a:t>
                      </a:r>
                    </a:p>
                  </a:txBody>
                  <a:tcPr/>
                </a:tc>
                <a:tc hMerge="1">
                  <a:txBody>
                    <a:bodyPr/>
                    <a:lstStyle/>
                    <a:p>
                      <a:endParaRPr lang="en-IN" sz="3400" dirty="0">
                        <a:solidFill>
                          <a:schemeClr val="tx1"/>
                        </a:solidFill>
                      </a:endParaRPr>
                    </a:p>
                  </a:txBody>
                  <a:tcPr/>
                </a:tc>
                <a:extLst>
                  <a:ext uri="{0D108BD9-81ED-4DB2-BD59-A6C34878D82A}">
                    <a16:rowId xmlns:a16="http://schemas.microsoft.com/office/drawing/2014/main" val="2113755050"/>
                  </a:ext>
                </a:extLst>
              </a:tr>
            </a:tbl>
          </a:graphicData>
        </a:graphic>
      </p:graphicFrame>
      <p:sp>
        <p:nvSpPr>
          <p:cNvPr id="9" name="TextBox 8">
            <a:extLst>
              <a:ext uri="{FF2B5EF4-FFF2-40B4-BE49-F238E27FC236}">
                <a16:creationId xmlns:a16="http://schemas.microsoft.com/office/drawing/2014/main" id="{3DAA8936-19A9-A55E-E097-B95F6E34779B}"/>
              </a:ext>
            </a:extLst>
          </p:cNvPr>
          <p:cNvSpPr txBox="1"/>
          <p:nvPr/>
        </p:nvSpPr>
        <p:spPr>
          <a:xfrm>
            <a:off x="523978" y="25952504"/>
            <a:ext cx="20340432" cy="3231654"/>
          </a:xfrm>
          <a:prstGeom prst="rect">
            <a:avLst/>
          </a:prstGeom>
          <a:noFill/>
          <a:ln>
            <a:solidFill>
              <a:schemeClr val="tx1">
                <a:lumMod val="50000"/>
                <a:lumOff val="50000"/>
              </a:schemeClr>
            </a:solidFill>
          </a:ln>
        </p:spPr>
        <p:txBody>
          <a:bodyPr wrap="square" rtlCol="0">
            <a:spAutoFit/>
          </a:bodyPr>
          <a:lstStyle/>
          <a:p>
            <a:r>
              <a:rPr lang="en-US" sz="3400" b="1" dirty="0"/>
              <a:t>References:</a:t>
            </a:r>
          </a:p>
          <a:p>
            <a:r>
              <a:rPr lang="en-US" sz="3400" b="1" dirty="0"/>
              <a:t>Aquarium dataset: </a:t>
            </a:r>
            <a:r>
              <a:rPr lang="en-US" sz="3400" b="1" dirty="0">
                <a:hlinkClick r:id="rId5"/>
              </a:rPr>
              <a:t>https://public.roboflow.com/object-detection/aquarium/2</a:t>
            </a:r>
            <a:endParaRPr lang="en-US" sz="3400" b="1" dirty="0"/>
          </a:p>
          <a:p>
            <a:r>
              <a:rPr lang="en-US" sz="3400" b="1" dirty="0"/>
              <a:t>YOLO </a:t>
            </a:r>
            <a:r>
              <a:rPr lang="en-US" sz="3400" b="1" dirty="0" err="1"/>
              <a:t>github</a:t>
            </a:r>
            <a:r>
              <a:rPr lang="en-US" sz="3400" b="1" dirty="0"/>
              <a:t>: </a:t>
            </a:r>
            <a:r>
              <a:rPr lang="en-US" sz="3400" b="1" dirty="0">
                <a:hlinkClick r:id="rId6"/>
              </a:rPr>
              <a:t>https://github.com/ultralytics/ultralytics</a:t>
            </a:r>
            <a:endParaRPr lang="en-US" sz="3400" b="1" dirty="0"/>
          </a:p>
          <a:p>
            <a:r>
              <a:rPr lang="en-US" sz="3400" b="1" dirty="0"/>
              <a:t>My </a:t>
            </a:r>
            <a:r>
              <a:rPr lang="en-US" sz="3400" b="1" dirty="0" err="1"/>
              <a:t>github</a:t>
            </a:r>
            <a:r>
              <a:rPr lang="en-US" sz="3400" b="1" dirty="0"/>
              <a:t>: </a:t>
            </a:r>
            <a:r>
              <a:rPr lang="en-US" sz="3400" b="1" dirty="0">
                <a:hlinkClick r:id="rId7"/>
              </a:rPr>
              <a:t>https://github.com/Cheesercheese/AAI3001---Computer-Vision-and-Deep-Learning-Final-Project</a:t>
            </a:r>
            <a:endParaRPr lang="en-US" sz="3400" b="1" dirty="0"/>
          </a:p>
          <a:p>
            <a:endParaRPr lang="en-US" sz="3400" b="1"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g xmlns="db8ab122-4640-4c34-b39a-82230fff58ad" xsi:nil="true"/>
    <Description0 xmlns="db8ab122-4640-4c34-b39a-82230fff58ad" xsi:nil="true"/>
    <TaxCatchAll xmlns="4b2ee772-610b-4608-83fe-2d971c0d96a3" xsi:nil="true"/>
    <lcf76f155ced4ddcb4097134ff3c332f xmlns="db8ab122-4640-4c34-b39a-82230fff58ad">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15BEBB3BABD0944AA4B40CD83F89472" ma:contentTypeVersion="17" ma:contentTypeDescription="Create a new document." ma:contentTypeScope="" ma:versionID="da8dc11e2fe1830e9f85d257a8a0e00a">
  <xsd:schema xmlns:xsd="http://www.w3.org/2001/XMLSchema" xmlns:xs="http://www.w3.org/2001/XMLSchema" xmlns:p="http://schemas.microsoft.com/office/2006/metadata/properties" xmlns:ns2="db8ab122-4640-4c34-b39a-82230fff58ad" xmlns:ns3="f3a3a796-c958-4844-91fb-5d8351522e3b" xmlns:ns4="4b2ee772-610b-4608-83fe-2d971c0d96a3" targetNamespace="http://schemas.microsoft.com/office/2006/metadata/properties" ma:root="true" ma:fieldsID="243a4f3bf4f597f1a9156789b04be4e3" ns2:_="" ns3:_="" ns4:_="">
    <xsd:import namespace="db8ab122-4640-4c34-b39a-82230fff58ad"/>
    <xsd:import namespace="f3a3a796-c958-4844-91fb-5d8351522e3b"/>
    <xsd:import namespace="4b2ee772-610b-4608-83fe-2d971c0d96a3"/>
    <xsd:element name="properties">
      <xsd:complexType>
        <xsd:sequence>
          <xsd:element name="documentManagement">
            <xsd:complexType>
              <xsd:all>
                <xsd:element ref="ns2:Description0" minOccurs="0"/>
                <xsd:element ref="ns3:SharedWithUsers" minOccurs="0"/>
                <xsd:element ref="ns3:SharedWithDetails" minOccurs="0"/>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Tag" minOccurs="0"/>
                <xsd:element ref="ns2:MediaLengthInSeconds"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8ab122-4640-4c34-b39a-82230fff58ad" elementFormDefault="qualified">
    <xsd:import namespace="http://schemas.microsoft.com/office/2006/documentManagement/types"/>
    <xsd:import namespace="http://schemas.microsoft.com/office/infopath/2007/PartnerControls"/>
    <xsd:element name="Description0" ma:index="4" nillable="true" ma:displayName="Description" ma:internalName="Description0" ma:readOnly="false">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Tag" ma:index="18" nillable="true" ma:displayName="Tag" ma:description="Description of image" ma:format="Dropdown" ma:internalName="Tag">
      <xsd:simpleType>
        <xsd:restriction base="dms:Text">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ef6a61a-9304-4b10-b55f-16bd2b58ad6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a3a796-c958-4844-91fb-5d8351522e3b"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2ee772-610b-4608-83fe-2d971c0d96a3"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cc53531e-4a8a-4d76-b6a5-7e3c5dde3e8d}" ma:internalName="TaxCatchAll" ma:showField="CatchAllData" ma:web="4b2ee772-610b-4608-83fe-2d971c0d96a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AFA615-85C9-4597-A423-DBC36A7566E4}">
  <ds:schemaRefs>
    <ds:schemaRef ds:uri="4b2ee772-610b-4608-83fe-2d971c0d96a3"/>
    <ds:schemaRef ds:uri="db8ab122-4640-4c34-b39a-82230fff58ad"/>
    <ds:schemaRef ds:uri="f3a3a796-c958-4844-91fb-5d8351522e3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B5F6AC4-6C3C-43CA-8FE9-78F89890989F}">
  <ds:schemaRefs>
    <ds:schemaRef ds:uri="4b2ee772-610b-4608-83fe-2d971c0d96a3"/>
    <ds:schemaRef ds:uri="db8ab122-4640-4c34-b39a-82230fff58ad"/>
    <ds:schemaRef ds:uri="f3a3a796-c958-4844-91fb-5d8351522e3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466DE5B-C9EE-4962-A7D9-DC605DF63B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TotalTime>
  <Words>351</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 Ham</dc:creator>
  <cp:lastModifiedBy>LEE RU YUAN</cp:lastModifiedBy>
  <cp:revision>6</cp:revision>
  <dcterms:modified xsi:type="dcterms:W3CDTF">2024-12-05T01:34:48Z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0x010100615BEBB3BABD0944AA4B40CD83F89472</vt:lpwstr>
  </property>
  <property fmtid="{D5CDD505-2E9C-101B-9397-08002B2CF9AE}" pid="3" name="MSIP_Label_7766c061-8e16-473d-8aec-8fc5553e8a9b_Enabled">
    <vt:lpwstr>true</vt:lpwstr>
  </property>
  <property fmtid="{D5CDD505-2E9C-101B-9397-08002B2CF9AE}" pid="4" name="MSIP_Label_7766c061-8e16-473d-8aec-8fc5553e8a9b_SetDate">
    <vt:lpwstr>2022-04-29T14:58:01Z</vt:lpwstr>
  </property>
  <property fmtid="{D5CDD505-2E9C-101B-9397-08002B2CF9AE}" pid="5" name="MSIP_Label_7766c061-8e16-473d-8aec-8fc5553e8a9b_Method">
    <vt:lpwstr>Privileged</vt:lpwstr>
  </property>
  <property fmtid="{D5CDD505-2E9C-101B-9397-08002B2CF9AE}" pid="6" name="MSIP_Label_7766c061-8e16-473d-8aec-8fc5553e8a9b_Name">
    <vt:lpwstr>SIT Internal</vt:lpwstr>
  </property>
  <property fmtid="{D5CDD505-2E9C-101B-9397-08002B2CF9AE}" pid="7" name="MSIP_Label_7766c061-8e16-473d-8aec-8fc5553e8a9b_SiteId">
    <vt:lpwstr>64991f7f-44d6-4d8c-9cd4-7862e8cb94c6</vt:lpwstr>
  </property>
  <property fmtid="{D5CDD505-2E9C-101B-9397-08002B2CF9AE}" pid="8" name="MSIP_Label_7766c061-8e16-473d-8aec-8fc5553e8a9b_ActionId">
    <vt:lpwstr>fa5df4e5-46f5-46c0-a814-ebd9b873698d</vt:lpwstr>
  </property>
  <property fmtid="{D5CDD505-2E9C-101B-9397-08002B2CF9AE}" pid="9" name="MSIP_Label_7766c061-8e16-473d-8aec-8fc5553e8a9b_ContentBits">
    <vt:lpwstr>1</vt:lpwstr>
  </property>
  <property fmtid="{D5CDD505-2E9C-101B-9397-08002B2CF9AE}" pid="10" name="MediaServiceImageTags">
    <vt:lpwstr/>
  </property>
</Properties>
</file>