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5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0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45CA-DDF5-435F-97E9-D77E2898676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F61F-220B-460E-B634-D7D4D8A6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4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947" y="0"/>
            <a:ext cx="7744326" cy="126005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Problem Of Passive Resume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" y="1714941"/>
            <a:ext cx="3052314" cy="1161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43" y="1607831"/>
            <a:ext cx="3717058" cy="1414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73" y="1734294"/>
            <a:ext cx="3052314" cy="1161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24" y="3251322"/>
            <a:ext cx="4074696" cy="34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6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/>
          <a:stretch/>
        </p:blipFill>
        <p:spPr>
          <a:xfrm>
            <a:off x="324297" y="807658"/>
            <a:ext cx="4836695" cy="47614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3" r="37649"/>
          <a:stretch/>
        </p:blipFill>
        <p:spPr>
          <a:xfrm>
            <a:off x="4656221" y="0"/>
            <a:ext cx="24063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814" y="318043"/>
            <a:ext cx="2374232" cy="1325563"/>
          </a:xfrm>
        </p:spPr>
        <p:txBody>
          <a:bodyPr/>
          <a:lstStyle/>
          <a:p>
            <a:r>
              <a:rPr lang="en-US" dirty="0" smtClean="0"/>
              <a:t>Suppose,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99" y="1643606"/>
            <a:ext cx="2991633" cy="1138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97" y="2781886"/>
            <a:ext cx="2997135" cy="1140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97" y="4807339"/>
            <a:ext cx="2991736" cy="11383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70142" y="4991487"/>
            <a:ext cx="1584790" cy="77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Outcome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2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2 Years,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9551"/>
            <a:ext cx="3653506" cy="365350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08" y="1414504"/>
            <a:ext cx="7810500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13"/>
          <a:stretch/>
        </p:blipFill>
        <p:spPr>
          <a:xfrm>
            <a:off x="3631992" y="4553952"/>
            <a:ext cx="7810500" cy="21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87" y="0"/>
            <a:ext cx="7810500" cy="2971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1" y="2495549"/>
            <a:ext cx="3760871" cy="376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b="11937"/>
          <a:stretch/>
        </p:blipFill>
        <p:spPr>
          <a:xfrm>
            <a:off x="986589" y="2495549"/>
            <a:ext cx="3657600" cy="3455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43" y="2495550"/>
            <a:ext cx="3760870" cy="37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 Of Passive Resume</vt:lpstr>
      <vt:lpstr>Suppose,</vt:lpstr>
      <vt:lpstr>After 2 Years,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DevDost</dc:title>
  <dc:creator>Rahul saini</dc:creator>
  <cp:lastModifiedBy>Rahul saini</cp:lastModifiedBy>
  <cp:revision>11</cp:revision>
  <dcterms:created xsi:type="dcterms:W3CDTF">2018-09-30T04:55:51Z</dcterms:created>
  <dcterms:modified xsi:type="dcterms:W3CDTF">2018-09-30T07:22:14Z</dcterms:modified>
</cp:coreProperties>
</file>