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 id="2147483740" r:id="rId2"/>
  </p:sldMasterIdLst>
  <p:notesMasterIdLst>
    <p:notesMasterId r:id="rId16"/>
  </p:notesMasterIdLst>
  <p:sldIdLst>
    <p:sldId id="1097" r:id="rId3"/>
    <p:sldId id="261" r:id="rId4"/>
    <p:sldId id="1157" r:id="rId5"/>
    <p:sldId id="1149" r:id="rId6"/>
    <p:sldId id="1150" r:id="rId7"/>
    <p:sldId id="1155" r:id="rId8"/>
    <p:sldId id="1154" r:id="rId9"/>
    <p:sldId id="290" r:id="rId10"/>
    <p:sldId id="1153" r:id="rId11"/>
    <p:sldId id="1152" r:id="rId12"/>
    <p:sldId id="1151" r:id="rId13"/>
    <p:sldId id="1159" r:id="rId14"/>
    <p:sldId id="1160" r:id="rId15"/>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6900"/>
    <a:srgbClr val="843C0C"/>
    <a:srgbClr val="FFC997"/>
    <a:srgbClr val="DEA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7B3DAA-25E3-4045-8DBC-CECAC4296573}" v="9" dt="2023-12-01T11:22:22.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iza Suleman" userId="bf2ce45e913209d0" providerId="LiveId" clId="{8C7B3DAA-25E3-4045-8DBC-CECAC4296573}"/>
    <pc:docChg chg="modSld">
      <pc:chgData name="Adeiza Suleman" userId="bf2ce45e913209d0" providerId="LiveId" clId="{8C7B3DAA-25E3-4045-8DBC-CECAC4296573}" dt="2023-12-01T11:22:22.389" v="52" actId="1076"/>
      <pc:docMkLst>
        <pc:docMk/>
      </pc:docMkLst>
      <pc:sldChg chg="addSp modSp mod">
        <pc:chgData name="Adeiza Suleman" userId="bf2ce45e913209d0" providerId="LiveId" clId="{8C7B3DAA-25E3-4045-8DBC-CECAC4296573}" dt="2023-12-01T11:22:22.389" v="52" actId="1076"/>
        <pc:sldMkLst>
          <pc:docMk/>
          <pc:sldMk cId="2016482987" sldId="1098"/>
        </pc:sldMkLst>
        <pc:spChg chg="add mod">
          <ac:chgData name="Adeiza Suleman" userId="bf2ce45e913209d0" providerId="LiveId" clId="{8C7B3DAA-25E3-4045-8DBC-CECAC4296573}" dt="2023-12-01T11:21:05.821" v="45" actId="1076"/>
          <ac:spMkLst>
            <pc:docMk/>
            <pc:sldMk cId="2016482987" sldId="1098"/>
            <ac:spMk id="4" creationId="{DDA98FA3-D537-50EA-0A94-653AB9AC3E1E}"/>
          </ac:spMkLst>
        </pc:spChg>
        <pc:picChg chg="add mod">
          <ac:chgData name="Adeiza Suleman" userId="bf2ce45e913209d0" providerId="LiveId" clId="{8C7B3DAA-25E3-4045-8DBC-CECAC4296573}" dt="2023-12-01T11:22:22.389" v="52" actId="1076"/>
          <ac:picMkLst>
            <pc:docMk/>
            <pc:sldMk cId="2016482987" sldId="1098"/>
            <ac:picMk id="1026" creationId="{BC497A36-8EAB-F93D-EBA0-4B67376C71B5}"/>
          </ac:picMkLst>
        </pc:picChg>
      </pc:sldChg>
      <pc:sldChg chg="modSp mod">
        <pc:chgData name="Adeiza Suleman" userId="bf2ce45e913209d0" providerId="LiveId" clId="{8C7B3DAA-25E3-4045-8DBC-CECAC4296573}" dt="2023-11-30T18:06:47.104" v="6" actId="207"/>
        <pc:sldMkLst>
          <pc:docMk/>
          <pc:sldMk cId="1205607734" sldId="1147"/>
        </pc:sldMkLst>
        <pc:graphicFrameChg chg="modGraphic">
          <ac:chgData name="Adeiza Suleman" userId="bf2ce45e913209d0" providerId="LiveId" clId="{8C7B3DAA-25E3-4045-8DBC-CECAC4296573}" dt="2023-11-30T18:06:47.104" v="6" actId="207"/>
          <ac:graphicFrameMkLst>
            <pc:docMk/>
            <pc:sldMk cId="1205607734" sldId="1147"/>
            <ac:graphicFrameMk id="24" creationId="{08F103E6-1133-805B-E28C-6CC033DCA447}"/>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571D7C-6E3E-4CFF-8AC7-AEB264425B9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NG"/>
        </a:p>
      </dgm:t>
    </dgm:pt>
    <dgm:pt modelId="{13EF4108-B0DB-4829-A011-6AB8D70A5051}">
      <dgm:prSet phldrT="[Text]" custT="1"/>
      <dgm:spPr>
        <a:solidFill>
          <a:srgbClr val="DC6900"/>
        </a:solidFill>
      </dgm:spPr>
      <dgm:t>
        <a:bodyPr/>
        <a:lstStyle/>
        <a:p>
          <a:r>
            <a:rPr kumimoji="0" lang="en-GB" sz="1600" b="1" i="0" u="none" strike="noStrike" cap="none" spc="0" normalizeH="0" baseline="0" noProof="0" dirty="0">
              <a:ln>
                <a:noFill/>
              </a:ln>
              <a:solidFill>
                <a:schemeClr val="bg1"/>
              </a:solidFill>
              <a:effectLst/>
              <a:uLnTx/>
              <a:uFillTx/>
              <a:latin typeface="Georgia" panose="02040502050405020303" pitchFamily="18" charset="0"/>
              <a:ea typeface="+mn-ea"/>
              <a:cs typeface="+mn-cs"/>
            </a:rPr>
            <a:t>Unemployment Rates</a:t>
          </a:r>
          <a:endParaRPr lang="en-NG" sz="1600" b="1" dirty="0">
            <a:solidFill>
              <a:schemeClr val="bg1"/>
            </a:solidFill>
          </a:endParaRPr>
        </a:p>
      </dgm:t>
    </dgm:pt>
    <dgm:pt modelId="{F3DE368E-8F19-430D-8095-AB7884E0B29B}" type="parTrans" cxnId="{C7A03E42-0CAA-49C1-B4E7-59BC0ED2ADA2}">
      <dgm:prSet/>
      <dgm:spPr/>
      <dgm:t>
        <a:bodyPr/>
        <a:lstStyle/>
        <a:p>
          <a:endParaRPr lang="en-NG"/>
        </a:p>
      </dgm:t>
    </dgm:pt>
    <dgm:pt modelId="{58FE761F-FD1F-4615-8D08-64944C75FBEF}" type="sibTrans" cxnId="{C7A03E42-0CAA-49C1-B4E7-59BC0ED2ADA2}">
      <dgm:prSet/>
      <dgm:spPr/>
      <dgm:t>
        <a:bodyPr/>
        <a:lstStyle/>
        <a:p>
          <a:endParaRPr lang="en-NG"/>
        </a:p>
      </dgm:t>
    </dgm:pt>
    <dgm:pt modelId="{A1C4E321-C33F-4FB2-8DFD-FA2B262D70A2}">
      <dgm:prSet phldrT="[Text]" custT="1"/>
      <dgm:spPr>
        <a:solidFill>
          <a:srgbClr val="DC6900"/>
        </a:solidFill>
      </dgm:spPr>
      <dgm:t>
        <a:bodyPr/>
        <a:lstStyle/>
        <a:p>
          <a:r>
            <a:rPr lang="en-US" sz="1600" b="1" dirty="0">
              <a:latin typeface="Georgia" panose="02040502050405020303" pitchFamily="18" charset="0"/>
            </a:rPr>
            <a:t>Budget Allocation to Education</a:t>
          </a:r>
          <a:endParaRPr lang="en-NG" sz="1600" b="1" dirty="0">
            <a:latin typeface="Georgia" panose="02040502050405020303" pitchFamily="18" charset="0"/>
          </a:endParaRPr>
        </a:p>
      </dgm:t>
    </dgm:pt>
    <dgm:pt modelId="{80CE2515-F80A-4D5C-AA31-1B1FFFC9957B}" type="parTrans" cxnId="{12B4123A-FA01-4A03-B822-A0B5161C2253}">
      <dgm:prSet/>
      <dgm:spPr/>
      <dgm:t>
        <a:bodyPr/>
        <a:lstStyle/>
        <a:p>
          <a:endParaRPr lang="en-NG"/>
        </a:p>
      </dgm:t>
    </dgm:pt>
    <dgm:pt modelId="{C4652593-B600-4331-A12F-233F9B6A22B9}" type="sibTrans" cxnId="{12B4123A-FA01-4A03-B822-A0B5161C2253}">
      <dgm:prSet/>
      <dgm:spPr/>
      <dgm:t>
        <a:bodyPr/>
        <a:lstStyle/>
        <a:p>
          <a:endParaRPr lang="en-NG"/>
        </a:p>
      </dgm:t>
    </dgm:pt>
    <dgm:pt modelId="{A44E4923-E758-4A5C-A089-095651D64AD1}">
      <dgm:prSet/>
      <dgm:spPr/>
      <dgm:t>
        <a:bodyPr/>
        <a:lstStyle/>
        <a:p>
          <a:pPr>
            <a:buNone/>
          </a:pPr>
          <a:r>
            <a:rPr kumimoji="0" lang="en-GB" b="0" i="0" u="none" strike="noStrike" cap="none" spc="0" normalizeH="0" baseline="0" noProof="0" dirty="0">
              <a:ln>
                <a:noFill/>
              </a:ln>
              <a:solidFill>
                <a:prstClr val="black"/>
              </a:solidFill>
              <a:effectLst/>
              <a:uLnTx/>
              <a:uFillTx/>
              <a:latin typeface="Georgia" panose="02040502050405020303" pitchFamily="18" charset="0"/>
              <a:ea typeface="+mn-ea"/>
              <a:cs typeface="+mn-cs"/>
            </a:rPr>
            <a:t>Africa has the highest female and second highest male unemployment rates</a:t>
          </a:r>
          <a:endParaRPr lang="en-NG" dirty="0"/>
        </a:p>
      </dgm:t>
    </dgm:pt>
    <dgm:pt modelId="{B825DB44-E37E-4577-AFAC-C8E6CB468EDE}" type="parTrans" cxnId="{D3121F7F-BDDD-41F5-B754-D86CCEBED935}">
      <dgm:prSet/>
      <dgm:spPr/>
      <dgm:t>
        <a:bodyPr/>
        <a:lstStyle/>
        <a:p>
          <a:endParaRPr lang="en-NG"/>
        </a:p>
      </dgm:t>
    </dgm:pt>
    <dgm:pt modelId="{7D272F95-3DF5-4EEE-8F2D-0BF6FCA1D908}" type="sibTrans" cxnId="{D3121F7F-BDDD-41F5-B754-D86CCEBED935}">
      <dgm:prSet/>
      <dgm:spPr/>
      <dgm:t>
        <a:bodyPr/>
        <a:lstStyle/>
        <a:p>
          <a:endParaRPr lang="en-NG"/>
        </a:p>
      </dgm:t>
    </dgm:pt>
    <dgm:pt modelId="{7661B9D2-4F39-46B4-9480-7673E239A189}">
      <dgm:prSet/>
      <dgm:spPr/>
      <dgm:t>
        <a:bodyPr/>
        <a:lstStyle/>
        <a:p>
          <a:pPr>
            <a:buClrTx/>
            <a:buSzTx/>
            <a:buFontTx/>
            <a:buNone/>
          </a:pPr>
          <a:r>
            <a:rPr kumimoji="0" lang="en-GB" b="0" i="0" u="none" strike="noStrike" cap="none" spc="0" normalizeH="0" baseline="0" noProof="0">
              <a:ln>
                <a:noFill/>
              </a:ln>
              <a:solidFill>
                <a:prstClr val="black"/>
              </a:solidFill>
              <a:effectLst/>
              <a:uLnTx/>
              <a:uFillTx/>
              <a:latin typeface="Georgia" panose="02040502050405020303" pitchFamily="18" charset="0"/>
              <a:ea typeface="+mn-ea"/>
              <a:cs typeface="+mn-cs"/>
            </a:rPr>
            <a:t>Africa allocates a high percentage of its budget to education, without a visible positive impact on employment</a:t>
          </a:r>
          <a:endParaRPr lang="en-NG"/>
        </a:p>
      </dgm:t>
    </dgm:pt>
    <dgm:pt modelId="{C3BF1E19-070C-43F8-A28B-1FBEF90E517C}" type="parTrans" cxnId="{D2303A9E-38EB-497D-8478-00DA592CC444}">
      <dgm:prSet/>
      <dgm:spPr/>
      <dgm:t>
        <a:bodyPr/>
        <a:lstStyle/>
        <a:p>
          <a:endParaRPr lang="en-NG"/>
        </a:p>
      </dgm:t>
    </dgm:pt>
    <dgm:pt modelId="{F85681C6-44EA-4F65-9BF6-C1025AC6F368}" type="sibTrans" cxnId="{D2303A9E-38EB-497D-8478-00DA592CC444}">
      <dgm:prSet/>
      <dgm:spPr/>
      <dgm:t>
        <a:bodyPr/>
        <a:lstStyle/>
        <a:p>
          <a:endParaRPr lang="en-NG"/>
        </a:p>
      </dgm:t>
    </dgm:pt>
    <dgm:pt modelId="{7DDCBEE1-3461-49C8-AEF1-96236C3B60DB}">
      <dgm:prSet/>
      <dgm:spPr/>
      <dgm:t>
        <a:bodyPr/>
        <a:lstStyle/>
        <a:p>
          <a:pPr>
            <a:buClrTx/>
            <a:buSzTx/>
            <a:buFontTx/>
            <a:buNone/>
          </a:pPr>
          <a:r>
            <a:rPr kumimoji="0" lang="en-GB" b="0" i="0" u="none" strike="noStrike" cap="none" spc="0" normalizeH="0" baseline="0" noProof="0" dirty="0">
              <a:ln>
                <a:noFill/>
              </a:ln>
              <a:solidFill>
                <a:prstClr val="black"/>
              </a:solidFill>
              <a:effectLst/>
              <a:uLnTx/>
              <a:uFillTx/>
              <a:latin typeface="Georgia" panose="02040502050405020303" pitchFamily="18" charset="0"/>
              <a:ea typeface="+mn-ea"/>
              <a:cs typeface="+mn-cs"/>
            </a:rPr>
            <a:t>Africa's access to electricity is very low &amp; can have an impact on employment</a:t>
          </a:r>
          <a:endParaRPr lang="en-NG" dirty="0"/>
        </a:p>
      </dgm:t>
    </dgm:pt>
    <dgm:pt modelId="{C0456314-EA58-4D39-B186-56CB186F75FD}" type="parTrans" cxnId="{5BE2EA82-B162-4003-B84C-1C9032A37D6F}">
      <dgm:prSet/>
      <dgm:spPr/>
      <dgm:t>
        <a:bodyPr/>
        <a:lstStyle/>
        <a:p>
          <a:endParaRPr lang="en-NG"/>
        </a:p>
      </dgm:t>
    </dgm:pt>
    <dgm:pt modelId="{010B271D-919B-42D0-A363-876706C5C0E0}" type="sibTrans" cxnId="{5BE2EA82-B162-4003-B84C-1C9032A37D6F}">
      <dgm:prSet/>
      <dgm:spPr/>
      <dgm:t>
        <a:bodyPr/>
        <a:lstStyle/>
        <a:p>
          <a:endParaRPr lang="en-NG"/>
        </a:p>
      </dgm:t>
    </dgm:pt>
    <dgm:pt modelId="{5A9C3CD6-E21E-4134-AAF4-766FC52279A0}">
      <dgm:prSet/>
      <dgm:spPr/>
      <dgm:t>
        <a:bodyPr/>
        <a:lstStyle/>
        <a:p>
          <a:pPr>
            <a:buClrTx/>
            <a:buSzTx/>
            <a:buFontTx/>
            <a:buNone/>
          </a:pPr>
          <a:r>
            <a:rPr kumimoji="0" lang="en-GB" b="0" i="0" u="none" strike="noStrike" cap="none" spc="0" normalizeH="0" baseline="0" noProof="0" dirty="0">
              <a:ln>
                <a:noFill/>
              </a:ln>
              <a:solidFill>
                <a:prstClr val="black"/>
              </a:solidFill>
              <a:effectLst/>
              <a:uLnTx/>
              <a:uFillTx/>
              <a:latin typeface="Georgia" panose="02040502050405020303" pitchFamily="18" charset="0"/>
              <a:ea typeface="+mn-ea"/>
              <a:cs typeface="+mn-cs"/>
            </a:rPr>
            <a:t>Africa has low employment rates and also low business density rates compared to other continents</a:t>
          </a:r>
          <a:endParaRPr lang="en-NG" dirty="0"/>
        </a:p>
      </dgm:t>
    </dgm:pt>
    <dgm:pt modelId="{428E4DD6-848B-439A-BD08-AA7BC5578CBD}" type="parTrans" cxnId="{BE008544-F0C1-4BFE-9B14-98EF5C9A21C4}">
      <dgm:prSet/>
      <dgm:spPr/>
      <dgm:t>
        <a:bodyPr/>
        <a:lstStyle/>
        <a:p>
          <a:endParaRPr lang="en-NG"/>
        </a:p>
      </dgm:t>
    </dgm:pt>
    <dgm:pt modelId="{7F72880D-91DC-43F9-BB7F-14B9CD6AFC9A}" type="sibTrans" cxnId="{BE008544-F0C1-4BFE-9B14-98EF5C9A21C4}">
      <dgm:prSet/>
      <dgm:spPr/>
      <dgm:t>
        <a:bodyPr/>
        <a:lstStyle/>
        <a:p>
          <a:endParaRPr lang="en-NG"/>
        </a:p>
      </dgm:t>
    </dgm:pt>
    <dgm:pt modelId="{8A5370AC-710F-43E9-A8CE-6880CBFCFFAA}">
      <dgm:prSet custT="1"/>
      <dgm:spPr>
        <a:solidFill>
          <a:srgbClr val="DC6900"/>
        </a:solidFill>
      </dgm:spPr>
      <dgm:t>
        <a:bodyPr/>
        <a:lstStyle/>
        <a:p>
          <a:r>
            <a:rPr kumimoji="0" lang="en-GB" sz="1600" b="1" i="0" u="none" strike="noStrike" cap="none" spc="0" normalizeH="0" baseline="0" noProof="0" dirty="0">
              <a:ln>
                <a:noFill/>
              </a:ln>
              <a:solidFill>
                <a:schemeClr val="bg1"/>
              </a:solidFill>
              <a:effectLst/>
              <a:uLnTx/>
              <a:uFillTx/>
              <a:latin typeface="Georgia" panose="02040502050405020303" pitchFamily="18" charset="0"/>
              <a:ea typeface="+mn-ea"/>
              <a:cs typeface="+mn-cs"/>
            </a:rPr>
            <a:t>National Strategy for Youth Employment </a:t>
          </a:r>
          <a:endParaRPr lang="en-NG" sz="1600" b="1" dirty="0">
            <a:solidFill>
              <a:schemeClr val="bg1"/>
            </a:solidFill>
          </a:endParaRPr>
        </a:p>
      </dgm:t>
    </dgm:pt>
    <dgm:pt modelId="{EC440C9A-6E59-4253-A474-4C224BA9AC78}" type="parTrans" cxnId="{B976CAEE-48AC-424C-9EA8-7F25D25AEF0C}">
      <dgm:prSet/>
      <dgm:spPr/>
      <dgm:t>
        <a:bodyPr/>
        <a:lstStyle/>
        <a:p>
          <a:endParaRPr lang="en-NG"/>
        </a:p>
      </dgm:t>
    </dgm:pt>
    <dgm:pt modelId="{F46F08C6-4F4A-485D-AF47-A53EF4DEF2E9}" type="sibTrans" cxnId="{B976CAEE-48AC-424C-9EA8-7F25D25AEF0C}">
      <dgm:prSet/>
      <dgm:spPr/>
      <dgm:t>
        <a:bodyPr/>
        <a:lstStyle/>
        <a:p>
          <a:endParaRPr lang="en-NG"/>
        </a:p>
      </dgm:t>
    </dgm:pt>
    <dgm:pt modelId="{C181108F-8367-4272-8125-D164CDA1512D}">
      <dgm:prSet/>
      <dgm:spPr/>
      <dgm:t>
        <a:bodyPr/>
        <a:lstStyle/>
        <a:p>
          <a:pPr>
            <a:buClrTx/>
            <a:buSzTx/>
            <a:buFontTx/>
            <a:buNone/>
          </a:pPr>
          <a:r>
            <a:rPr kumimoji="0" lang="en-GB" b="0" i="0" u="none" strike="noStrike" cap="none" spc="0" normalizeH="0" baseline="0" noProof="0" dirty="0">
              <a:ln>
                <a:noFill/>
              </a:ln>
              <a:solidFill>
                <a:prstClr val="black"/>
              </a:solidFill>
              <a:effectLst/>
              <a:uLnTx/>
              <a:uFillTx/>
              <a:latin typeface="Georgia" panose="02040502050405020303" pitchFamily="18" charset="0"/>
              <a:ea typeface="+mn-ea"/>
              <a:cs typeface="+mn-cs"/>
            </a:rPr>
            <a:t>Data on National Strategy for Youth Employment is incomplete but most times, Africa has a strategy adopted but not operationalised</a:t>
          </a:r>
          <a:endParaRPr lang="en-NG" dirty="0"/>
        </a:p>
      </dgm:t>
    </dgm:pt>
    <dgm:pt modelId="{A1265C89-AB1E-4043-9085-2B7681CAA2D9}" type="parTrans" cxnId="{EF3FE0A4-FBBD-4D99-82E7-5648D12A8425}">
      <dgm:prSet/>
      <dgm:spPr/>
      <dgm:t>
        <a:bodyPr/>
        <a:lstStyle/>
        <a:p>
          <a:endParaRPr lang="en-NG"/>
        </a:p>
      </dgm:t>
    </dgm:pt>
    <dgm:pt modelId="{D170C5B0-B011-4975-B9D1-AEF8A9DA23EF}" type="sibTrans" cxnId="{EF3FE0A4-FBBD-4D99-82E7-5648D12A8425}">
      <dgm:prSet/>
      <dgm:spPr/>
      <dgm:t>
        <a:bodyPr/>
        <a:lstStyle/>
        <a:p>
          <a:endParaRPr lang="en-NG"/>
        </a:p>
      </dgm:t>
    </dgm:pt>
    <dgm:pt modelId="{9F882F94-8E5C-4C6E-AE88-BB4C4CE4F02B}">
      <dgm:prSet custT="1"/>
      <dgm:spPr>
        <a:solidFill>
          <a:srgbClr val="DC6900"/>
        </a:solidFill>
      </dgm:spPr>
      <dgm:t>
        <a:bodyPr/>
        <a:lstStyle/>
        <a:p>
          <a:r>
            <a:rPr kumimoji="0" lang="en-GB" sz="1600" b="1" i="0" u="none" strike="noStrike" cap="none" spc="0" normalizeH="0" baseline="0" noProof="0" dirty="0">
              <a:ln>
                <a:noFill/>
              </a:ln>
              <a:solidFill>
                <a:schemeClr val="bg1"/>
              </a:solidFill>
              <a:effectLst/>
              <a:uLnTx/>
              <a:uFillTx/>
              <a:latin typeface="Georgia" panose="02040502050405020303" pitchFamily="18" charset="0"/>
              <a:ea typeface="+mn-ea"/>
              <a:cs typeface="+mn-cs"/>
            </a:rPr>
            <a:t>Business Density Rates </a:t>
          </a:r>
          <a:endParaRPr lang="en-NG" sz="1600" b="1" dirty="0">
            <a:solidFill>
              <a:schemeClr val="bg1"/>
            </a:solidFill>
          </a:endParaRPr>
        </a:p>
      </dgm:t>
    </dgm:pt>
    <dgm:pt modelId="{3D11E39B-19DC-4A16-AFD4-2C87847B541B}" type="parTrans" cxnId="{ECC1C73C-A097-423B-92D0-04A5521B6F84}">
      <dgm:prSet/>
      <dgm:spPr/>
      <dgm:t>
        <a:bodyPr/>
        <a:lstStyle/>
        <a:p>
          <a:endParaRPr lang="en-NG"/>
        </a:p>
      </dgm:t>
    </dgm:pt>
    <dgm:pt modelId="{35E8821E-F23B-4A96-B4E9-FAF076ED205C}" type="sibTrans" cxnId="{ECC1C73C-A097-423B-92D0-04A5521B6F84}">
      <dgm:prSet/>
      <dgm:spPr/>
      <dgm:t>
        <a:bodyPr/>
        <a:lstStyle/>
        <a:p>
          <a:endParaRPr lang="en-NG"/>
        </a:p>
      </dgm:t>
    </dgm:pt>
    <dgm:pt modelId="{CB6EB591-99F1-41D8-A82D-F0FEDCD33440}">
      <dgm:prSet phldrT="[Text]" custT="1"/>
      <dgm:spPr>
        <a:solidFill>
          <a:srgbClr val="DC6900"/>
        </a:solidFill>
      </dgm:spPr>
      <dgm:t>
        <a:bodyPr/>
        <a:lstStyle/>
        <a:p>
          <a:r>
            <a:rPr lang="en-US" sz="1600" b="1" dirty="0">
              <a:solidFill>
                <a:schemeClr val="bg1"/>
              </a:solidFill>
              <a:latin typeface="Georgia" panose="02040502050405020303" pitchFamily="18" charset="0"/>
            </a:rPr>
            <a:t>Access to Electricity</a:t>
          </a:r>
          <a:endParaRPr lang="en-NG" sz="1600" b="1" dirty="0">
            <a:solidFill>
              <a:schemeClr val="bg1"/>
            </a:solidFill>
            <a:latin typeface="Georgia" panose="02040502050405020303" pitchFamily="18" charset="0"/>
          </a:endParaRPr>
        </a:p>
      </dgm:t>
    </dgm:pt>
    <dgm:pt modelId="{913AC1A7-14BC-43B7-B0E5-1D0D7DEAC42E}" type="sibTrans" cxnId="{2F0FC9B0-25A4-4374-B61C-C2FC0CCB198C}">
      <dgm:prSet/>
      <dgm:spPr/>
      <dgm:t>
        <a:bodyPr/>
        <a:lstStyle/>
        <a:p>
          <a:endParaRPr lang="en-NG"/>
        </a:p>
      </dgm:t>
    </dgm:pt>
    <dgm:pt modelId="{8E7C8CA6-E0C2-4977-BC2E-C2C795D81C65}" type="parTrans" cxnId="{2F0FC9B0-25A4-4374-B61C-C2FC0CCB198C}">
      <dgm:prSet/>
      <dgm:spPr/>
      <dgm:t>
        <a:bodyPr/>
        <a:lstStyle/>
        <a:p>
          <a:endParaRPr lang="en-NG"/>
        </a:p>
      </dgm:t>
    </dgm:pt>
    <dgm:pt modelId="{E984FDAF-6720-4064-A8FA-763FF44F74C9}" type="pres">
      <dgm:prSet presAssocID="{D3571D7C-6E3E-4CFF-8AC7-AEB264425B9D}" presName="linear" presStyleCnt="0">
        <dgm:presLayoutVars>
          <dgm:dir/>
          <dgm:animLvl val="lvl"/>
          <dgm:resizeHandles val="exact"/>
        </dgm:presLayoutVars>
      </dgm:prSet>
      <dgm:spPr/>
    </dgm:pt>
    <dgm:pt modelId="{BD051FF2-2DE9-43E5-96CA-77DF761906CB}" type="pres">
      <dgm:prSet presAssocID="{13EF4108-B0DB-4829-A011-6AB8D70A5051}" presName="parentLin" presStyleCnt="0"/>
      <dgm:spPr/>
    </dgm:pt>
    <dgm:pt modelId="{15150F27-F8D5-4F10-A578-C2B0E8E23E8C}" type="pres">
      <dgm:prSet presAssocID="{13EF4108-B0DB-4829-A011-6AB8D70A5051}" presName="parentLeftMargin" presStyleLbl="node1" presStyleIdx="0" presStyleCnt="5"/>
      <dgm:spPr/>
    </dgm:pt>
    <dgm:pt modelId="{6E3FCD3C-8DAE-42D8-B58B-2D90205EFB7F}" type="pres">
      <dgm:prSet presAssocID="{13EF4108-B0DB-4829-A011-6AB8D70A5051}" presName="parentText" presStyleLbl="node1" presStyleIdx="0" presStyleCnt="5">
        <dgm:presLayoutVars>
          <dgm:chMax val="0"/>
          <dgm:bulletEnabled val="1"/>
        </dgm:presLayoutVars>
      </dgm:prSet>
      <dgm:spPr/>
    </dgm:pt>
    <dgm:pt modelId="{B4F8265D-B1BD-4C5F-BF77-197F2336B976}" type="pres">
      <dgm:prSet presAssocID="{13EF4108-B0DB-4829-A011-6AB8D70A5051}" presName="negativeSpace" presStyleCnt="0"/>
      <dgm:spPr/>
    </dgm:pt>
    <dgm:pt modelId="{F3DDC591-1897-44B6-9873-9CE1AEAD98E7}" type="pres">
      <dgm:prSet presAssocID="{13EF4108-B0DB-4829-A011-6AB8D70A5051}" presName="childText" presStyleLbl="conFgAcc1" presStyleIdx="0" presStyleCnt="5">
        <dgm:presLayoutVars>
          <dgm:bulletEnabled val="1"/>
        </dgm:presLayoutVars>
      </dgm:prSet>
      <dgm:spPr/>
    </dgm:pt>
    <dgm:pt modelId="{13E284FA-D2E7-44AA-BE6F-9D75147F8215}" type="pres">
      <dgm:prSet presAssocID="{58FE761F-FD1F-4615-8D08-64944C75FBEF}" presName="spaceBetweenRectangles" presStyleCnt="0"/>
      <dgm:spPr/>
    </dgm:pt>
    <dgm:pt modelId="{93D14AED-E7DA-4BA7-9A49-1243F1B56E41}" type="pres">
      <dgm:prSet presAssocID="{A1C4E321-C33F-4FB2-8DFD-FA2B262D70A2}" presName="parentLin" presStyleCnt="0"/>
      <dgm:spPr/>
    </dgm:pt>
    <dgm:pt modelId="{1B5FFE00-DCC2-4CAE-839E-CE26DBC61463}" type="pres">
      <dgm:prSet presAssocID="{A1C4E321-C33F-4FB2-8DFD-FA2B262D70A2}" presName="parentLeftMargin" presStyleLbl="node1" presStyleIdx="0" presStyleCnt="5"/>
      <dgm:spPr/>
    </dgm:pt>
    <dgm:pt modelId="{0005DD99-06F3-47D0-8019-8836F776B2DE}" type="pres">
      <dgm:prSet presAssocID="{A1C4E321-C33F-4FB2-8DFD-FA2B262D70A2}" presName="parentText" presStyleLbl="node1" presStyleIdx="1" presStyleCnt="5">
        <dgm:presLayoutVars>
          <dgm:chMax val="0"/>
          <dgm:bulletEnabled val="1"/>
        </dgm:presLayoutVars>
      </dgm:prSet>
      <dgm:spPr/>
    </dgm:pt>
    <dgm:pt modelId="{BC903D1F-7BA2-4BCC-BBA6-D597249668D0}" type="pres">
      <dgm:prSet presAssocID="{A1C4E321-C33F-4FB2-8DFD-FA2B262D70A2}" presName="negativeSpace" presStyleCnt="0"/>
      <dgm:spPr/>
    </dgm:pt>
    <dgm:pt modelId="{5C5AAB32-8BFC-4B15-8E4F-9AA02C946E17}" type="pres">
      <dgm:prSet presAssocID="{A1C4E321-C33F-4FB2-8DFD-FA2B262D70A2}" presName="childText" presStyleLbl="conFgAcc1" presStyleIdx="1" presStyleCnt="5">
        <dgm:presLayoutVars>
          <dgm:bulletEnabled val="1"/>
        </dgm:presLayoutVars>
      </dgm:prSet>
      <dgm:spPr/>
    </dgm:pt>
    <dgm:pt modelId="{445178DD-84F5-4FF9-A597-38AA6C6B5F2C}" type="pres">
      <dgm:prSet presAssocID="{C4652593-B600-4331-A12F-233F9B6A22B9}" presName="spaceBetweenRectangles" presStyleCnt="0"/>
      <dgm:spPr/>
    </dgm:pt>
    <dgm:pt modelId="{387956CF-4035-4DD4-BC17-09860B9EFE70}" type="pres">
      <dgm:prSet presAssocID="{CB6EB591-99F1-41D8-A82D-F0FEDCD33440}" presName="parentLin" presStyleCnt="0"/>
      <dgm:spPr/>
    </dgm:pt>
    <dgm:pt modelId="{BD3A20E0-B9DF-49ED-B9D8-F8CB988F732E}" type="pres">
      <dgm:prSet presAssocID="{CB6EB591-99F1-41D8-A82D-F0FEDCD33440}" presName="parentLeftMargin" presStyleLbl="node1" presStyleIdx="1" presStyleCnt="5"/>
      <dgm:spPr/>
    </dgm:pt>
    <dgm:pt modelId="{8C9BBFB7-42DF-490B-96C3-3F3FDBF17A67}" type="pres">
      <dgm:prSet presAssocID="{CB6EB591-99F1-41D8-A82D-F0FEDCD33440}" presName="parentText" presStyleLbl="node1" presStyleIdx="2" presStyleCnt="5">
        <dgm:presLayoutVars>
          <dgm:chMax val="0"/>
          <dgm:bulletEnabled val="1"/>
        </dgm:presLayoutVars>
      </dgm:prSet>
      <dgm:spPr/>
    </dgm:pt>
    <dgm:pt modelId="{A36556FE-10B7-4C36-807B-237DAE8BA261}" type="pres">
      <dgm:prSet presAssocID="{CB6EB591-99F1-41D8-A82D-F0FEDCD33440}" presName="negativeSpace" presStyleCnt="0"/>
      <dgm:spPr/>
    </dgm:pt>
    <dgm:pt modelId="{BC895C47-4139-44F6-82F9-1280FAF0A084}" type="pres">
      <dgm:prSet presAssocID="{CB6EB591-99F1-41D8-A82D-F0FEDCD33440}" presName="childText" presStyleLbl="conFgAcc1" presStyleIdx="2" presStyleCnt="5">
        <dgm:presLayoutVars>
          <dgm:bulletEnabled val="1"/>
        </dgm:presLayoutVars>
      </dgm:prSet>
      <dgm:spPr/>
    </dgm:pt>
    <dgm:pt modelId="{456B9987-0129-4DE3-89F1-BD3622EA09BD}" type="pres">
      <dgm:prSet presAssocID="{913AC1A7-14BC-43B7-B0E5-1D0D7DEAC42E}" presName="spaceBetweenRectangles" presStyleCnt="0"/>
      <dgm:spPr/>
    </dgm:pt>
    <dgm:pt modelId="{4FA911C5-1D97-4873-BC46-E21990A5E98B}" type="pres">
      <dgm:prSet presAssocID="{8A5370AC-710F-43E9-A8CE-6880CBFCFFAA}" presName="parentLin" presStyleCnt="0"/>
      <dgm:spPr/>
    </dgm:pt>
    <dgm:pt modelId="{AFDEC818-B0F1-4946-B5BD-036F16882D92}" type="pres">
      <dgm:prSet presAssocID="{8A5370AC-710F-43E9-A8CE-6880CBFCFFAA}" presName="parentLeftMargin" presStyleLbl="node1" presStyleIdx="2" presStyleCnt="5"/>
      <dgm:spPr/>
    </dgm:pt>
    <dgm:pt modelId="{224B8EB1-9DFF-4D67-B6FC-9AC3B6C5D6EC}" type="pres">
      <dgm:prSet presAssocID="{8A5370AC-710F-43E9-A8CE-6880CBFCFFAA}" presName="parentText" presStyleLbl="node1" presStyleIdx="3" presStyleCnt="5">
        <dgm:presLayoutVars>
          <dgm:chMax val="0"/>
          <dgm:bulletEnabled val="1"/>
        </dgm:presLayoutVars>
      </dgm:prSet>
      <dgm:spPr/>
    </dgm:pt>
    <dgm:pt modelId="{606CCCF9-955A-427D-839A-67E5AE35B192}" type="pres">
      <dgm:prSet presAssocID="{8A5370AC-710F-43E9-A8CE-6880CBFCFFAA}" presName="negativeSpace" presStyleCnt="0"/>
      <dgm:spPr/>
    </dgm:pt>
    <dgm:pt modelId="{0B7D258D-74A0-4447-8404-0A59408F9A2E}" type="pres">
      <dgm:prSet presAssocID="{8A5370AC-710F-43E9-A8CE-6880CBFCFFAA}" presName="childText" presStyleLbl="conFgAcc1" presStyleIdx="3" presStyleCnt="5">
        <dgm:presLayoutVars>
          <dgm:bulletEnabled val="1"/>
        </dgm:presLayoutVars>
      </dgm:prSet>
      <dgm:spPr/>
    </dgm:pt>
    <dgm:pt modelId="{2F0A54D9-71F3-41FB-9751-D1E015859491}" type="pres">
      <dgm:prSet presAssocID="{F46F08C6-4F4A-485D-AF47-A53EF4DEF2E9}" presName="spaceBetweenRectangles" presStyleCnt="0"/>
      <dgm:spPr/>
    </dgm:pt>
    <dgm:pt modelId="{2EBCA022-F85E-47EC-8686-B34FB3D520B0}" type="pres">
      <dgm:prSet presAssocID="{9F882F94-8E5C-4C6E-AE88-BB4C4CE4F02B}" presName="parentLin" presStyleCnt="0"/>
      <dgm:spPr/>
    </dgm:pt>
    <dgm:pt modelId="{DD36F397-EFBA-4426-9816-50D2E1FB232A}" type="pres">
      <dgm:prSet presAssocID="{9F882F94-8E5C-4C6E-AE88-BB4C4CE4F02B}" presName="parentLeftMargin" presStyleLbl="node1" presStyleIdx="3" presStyleCnt="5"/>
      <dgm:spPr/>
    </dgm:pt>
    <dgm:pt modelId="{CC37E604-E6B9-4EC0-8ABD-515DFD1436AA}" type="pres">
      <dgm:prSet presAssocID="{9F882F94-8E5C-4C6E-AE88-BB4C4CE4F02B}" presName="parentText" presStyleLbl="node1" presStyleIdx="4" presStyleCnt="5">
        <dgm:presLayoutVars>
          <dgm:chMax val="0"/>
          <dgm:bulletEnabled val="1"/>
        </dgm:presLayoutVars>
      </dgm:prSet>
      <dgm:spPr/>
    </dgm:pt>
    <dgm:pt modelId="{187E773D-99BD-4D27-8786-C93C629D1745}" type="pres">
      <dgm:prSet presAssocID="{9F882F94-8E5C-4C6E-AE88-BB4C4CE4F02B}" presName="negativeSpace" presStyleCnt="0"/>
      <dgm:spPr/>
    </dgm:pt>
    <dgm:pt modelId="{7F006CB4-036B-4791-AF93-7E690FCDBC65}" type="pres">
      <dgm:prSet presAssocID="{9F882F94-8E5C-4C6E-AE88-BB4C4CE4F02B}" presName="childText" presStyleLbl="conFgAcc1" presStyleIdx="4" presStyleCnt="5">
        <dgm:presLayoutVars>
          <dgm:bulletEnabled val="1"/>
        </dgm:presLayoutVars>
      </dgm:prSet>
      <dgm:spPr/>
    </dgm:pt>
  </dgm:ptLst>
  <dgm:cxnLst>
    <dgm:cxn modelId="{4F85400B-6A6D-49F4-9100-AD40C41F1682}" type="presOf" srcId="{A1C4E321-C33F-4FB2-8DFD-FA2B262D70A2}" destId="{1B5FFE00-DCC2-4CAE-839E-CE26DBC61463}" srcOrd="0" destOrd="0" presId="urn:microsoft.com/office/officeart/2005/8/layout/list1"/>
    <dgm:cxn modelId="{5FCB911A-88C2-4679-9DBC-2F56B37C990C}" type="presOf" srcId="{A1C4E321-C33F-4FB2-8DFD-FA2B262D70A2}" destId="{0005DD99-06F3-47D0-8019-8836F776B2DE}" srcOrd="1" destOrd="0" presId="urn:microsoft.com/office/officeart/2005/8/layout/list1"/>
    <dgm:cxn modelId="{0C9F222A-CF72-4C5D-BFCC-184B59118F98}" type="presOf" srcId="{9F882F94-8E5C-4C6E-AE88-BB4C4CE4F02B}" destId="{DD36F397-EFBA-4426-9816-50D2E1FB232A}" srcOrd="0" destOrd="0" presId="urn:microsoft.com/office/officeart/2005/8/layout/list1"/>
    <dgm:cxn modelId="{6397E42E-4B04-4F92-A7D1-1BA9E14FE54D}" type="presOf" srcId="{8A5370AC-710F-43E9-A8CE-6880CBFCFFAA}" destId="{AFDEC818-B0F1-4946-B5BD-036F16882D92}" srcOrd="0" destOrd="0" presId="urn:microsoft.com/office/officeart/2005/8/layout/list1"/>
    <dgm:cxn modelId="{1CA8502F-E18B-49CC-96B9-BED783E456D4}" type="presOf" srcId="{D3571D7C-6E3E-4CFF-8AC7-AEB264425B9D}" destId="{E984FDAF-6720-4064-A8FA-763FF44F74C9}" srcOrd="0" destOrd="0" presId="urn:microsoft.com/office/officeart/2005/8/layout/list1"/>
    <dgm:cxn modelId="{A8EE7031-0E38-491D-9FAA-7AB40125D403}" type="presOf" srcId="{8A5370AC-710F-43E9-A8CE-6880CBFCFFAA}" destId="{224B8EB1-9DFF-4D67-B6FC-9AC3B6C5D6EC}" srcOrd="1" destOrd="0" presId="urn:microsoft.com/office/officeart/2005/8/layout/list1"/>
    <dgm:cxn modelId="{12B4123A-FA01-4A03-B822-A0B5161C2253}" srcId="{D3571D7C-6E3E-4CFF-8AC7-AEB264425B9D}" destId="{A1C4E321-C33F-4FB2-8DFD-FA2B262D70A2}" srcOrd="1" destOrd="0" parTransId="{80CE2515-F80A-4D5C-AA31-1B1FFFC9957B}" sibTransId="{C4652593-B600-4331-A12F-233F9B6A22B9}"/>
    <dgm:cxn modelId="{ECC1C73C-A097-423B-92D0-04A5521B6F84}" srcId="{D3571D7C-6E3E-4CFF-8AC7-AEB264425B9D}" destId="{9F882F94-8E5C-4C6E-AE88-BB4C4CE4F02B}" srcOrd="4" destOrd="0" parTransId="{3D11E39B-19DC-4A16-AFD4-2C87847B541B}" sibTransId="{35E8821E-F23B-4A96-B4E9-FAF076ED205C}"/>
    <dgm:cxn modelId="{4638C55B-8FCA-4778-9C08-B97DEDACC9A8}" type="presOf" srcId="{CB6EB591-99F1-41D8-A82D-F0FEDCD33440}" destId="{BD3A20E0-B9DF-49ED-B9D8-F8CB988F732E}" srcOrd="0" destOrd="0" presId="urn:microsoft.com/office/officeart/2005/8/layout/list1"/>
    <dgm:cxn modelId="{C7A03E42-0CAA-49C1-B4E7-59BC0ED2ADA2}" srcId="{D3571D7C-6E3E-4CFF-8AC7-AEB264425B9D}" destId="{13EF4108-B0DB-4829-A011-6AB8D70A5051}" srcOrd="0" destOrd="0" parTransId="{F3DE368E-8F19-430D-8095-AB7884E0B29B}" sibTransId="{58FE761F-FD1F-4615-8D08-64944C75FBEF}"/>
    <dgm:cxn modelId="{BE008544-F0C1-4BFE-9B14-98EF5C9A21C4}" srcId="{9F882F94-8E5C-4C6E-AE88-BB4C4CE4F02B}" destId="{5A9C3CD6-E21E-4134-AAF4-766FC52279A0}" srcOrd="0" destOrd="0" parTransId="{428E4DD6-848B-439A-BD08-AA7BC5578CBD}" sibTransId="{7F72880D-91DC-43F9-BB7F-14B9CD6AFC9A}"/>
    <dgm:cxn modelId="{14AF1772-6232-428D-B019-894982CA6F51}" type="presOf" srcId="{9F882F94-8E5C-4C6E-AE88-BB4C4CE4F02B}" destId="{CC37E604-E6B9-4EC0-8ABD-515DFD1436AA}" srcOrd="1" destOrd="0" presId="urn:microsoft.com/office/officeart/2005/8/layout/list1"/>
    <dgm:cxn modelId="{3E819577-A58A-45A1-9230-127D83CEB3B1}" type="presOf" srcId="{C181108F-8367-4272-8125-D164CDA1512D}" destId="{0B7D258D-74A0-4447-8404-0A59408F9A2E}" srcOrd="0" destOrd="0" presId="urn:microsoft.com/office/officeart/2005/8/layout/list1"/>
    <dgm:cxn modelId="{0A962378-5CF3-4DD7-963A-FE7B119AF68E}" type="presOf" srcId="{13EF4108-B0DB-4829-A011-6AB8D70A5051}" destId="{6E3FCD3C-8DAE-42D8-B58B-2D90205EFB7F}" srcOrd="1" destOrd="0" presId="urn:microsoft.com/office/officeart/2005/8/layout/list1"/>
    <dgm:cxn modelId="{D3121F7F-BDDD-41F5-B754-D86CCEBED935}" srcId="{13EF4108-B0DB-4829-A011-6AB8D70A5051}" destId="{A44E4923-E758-4A5C-A089-095651D64AD1}" srcOrd="0" destOrd="0" parTransId="{B825DB44-E37E-4577-AFAC-C8E6CB468EDE}" sibTransId="{7D272F95-3DF5-4EEE-8F2D-0BF6FCA1D908}"/>
    <dgm:cxn modelId="{5BE2EA82-B162-4003-B84C-1C9032A37D6F}" srcId="{CB6EB591-99F1-41D8-A82D-F0FEDCD33440}" destId="{7DDCBEE1-3461-49C8-AEF1-96236C3B60DB}" srcOrd="0" destOrd="0" parTransId="{C0456314-EA58-4D39-B186-56CB186F75FD}" sibTransId="{010B271D-919B-42D0-A363-876706C5C0E0}"/>
    <dgm:cxn modelId="{73D9F182-342D-41B8-8FAB-9A16F9FC540E}" type="presOf" srcId="{A44E4923-E758-4A5C-A089-095651D64AD1}" destId="{F3DDC591-1897-44B6-9873-9CE1AEAD98E7}" srcOrd="0" destOrd="0" presId="urn:microsoft.com/office/officeart/2005/8/layout/list1"/>
    <dgm:cxn modelId="{5FE3EF95-9F8C-4A53-A981-E194FA1374A5}" type="presOf" srcId="{CB6EB591-99F1-41D8-A82D-F0FEDCD33440}" destId="{8C9BBFB7-42DF-490B-96C3-3F3FDBF17A67}" srcOrd="1" destOrd="0" presId="urn:microsoft.com/office/officeart/2005/8/layout/list1"/>
    <dgm:cxn modelId="{8ED8A09A-05F0-460C-998A-2EE7CEDB8D24}" type="presOf" srcId="{7DDCBEE1-3461-49C8-AEF1-96236C3B60DB}" destId="{BC895C47-4139-44F6-82F9-1280FAF0A084}" srcOrd="0" destOrd="0" presId="urn:microsoft.com/office/officeart/2005/8/layout/list1"/>
    <dgm:cxn modelId="{6171749C-0F7B-489E-8C87-1694388D98A6}" type="presOf" srcId="{13EF4108-B0DB-4829-A011-6AB8D70A5051}" destId="{15150F27-F8D5-4F10-A578-C2B0E8E23E8C}" srcOrd="0" destOrd="0" presId="urn:microsoft.com/office/officeart/2005/8/layout/list1"/>
    <dgm:cxn modelId="{D2303A9E-38EB-497D-8478-00DA592CC444}" srcId="{A1C4E321-C33F-4FB2-8DFD-FA2B262D70A2}" destId="{7661B9D2-4F39-46B4-9480-7673E239A189}" srcOrd="0" destOrd="0" parTransId="{C3BF1E19-070C-43F8-A28B-1FBEF90E517C}" sibTransId="{F85681C6-44EA-4F65-9BF6-C1025AC6F368}"/>
    <dgm:cxn modelId="{EF3FE0A4-FBBD-4D99-82E7-5648D12A8425}" srcId="{8A5370AC-710F-43E9-A8CE-6880CBFCFFAA}" destId="{C181108F-8367-4272-8125-D164CDA1512D}" srcOrd="0" destOrd="0" parTransId="{A1265C89-AB1E-4043-9085-2B7681CAA2D9}" sibTransId="{D170C5B0-B011-4975-B9D1-AEF8A9DA23EF}"/>
    <dgm:cxn modelId="{FBDF69A8-0CB8-4F4A-8E9E-F0337969E2CE}" type="presOf" srcId="{5A9C3CD6-E21E-4134-AAF4-766FC52279A0}" destId="{7F006CB4-036B-4791-AF93-7E690FCDBC65}" srcOrd="0" destOrd="0" presId="urn:microsoft.com/office/officeart/2005/8/layout/list1"/>
    <dgm:cxn modelId="{2F0FC9B0-25A4-4374-B61C-C2FC0CCB198C}" srcId="{D3571D7C-6E3E-4CFF-8AC7-AEB264425B9D}" destId="{CB6EB591-99F1-41D8-A82D-F0FEDCD33440}" srcOrd="2" destOrd="0" parTransId="{8E7C8CA6-E0C2-4977-BC2E-C2C795D81C65}" sibTransId="{913AC1A7-14BC-43B7-B0E5-1D0D7DEAC42E}"/>
    <dgm:cxn modelId="{49DEEBCA-0DB2-4CD1-9786-C22652C5682F}" type="presOf" srcId="{7661B9D2-4F39-46B4-9480-7673E239A189}" destId="{5C5AAB32-8BFC-4B15-8E4F-9AA02C946E17}" srcOrd="0" destOrd="0" presId="urn:microsoft.com/office/officeart/2005/8/layout/list1"/>
    <dgm:cxn modelId="{B976CAEE-48AC-424C-9EA8-7F25D25AEF0C}" srcId="{D3571D7C-6E3E-4CFF-8AC7-AEB264425B9D}" destId="{8A5370AC-710F-43E9-A8CE-6880CBFCFFAA}" srcOrd="3" destOrd="0" parTransId="{EC440C9A-6E59-4253-A474-4C224BA9AC78}" sibTransId="{F46F08C6-4F4A-485D-AF47-A53EF4DEF2E9}"/>
    <dgm:cxn modelId="{26983440-BA01-4F41-BFAC-623332DF33DB}" type="presParOf" srcId="{E984FDAF-6720-4064-A8FA-763FF44F74C9}" destId="{BD051FF2-2DE9-43E5-96CA-77DF761906CB}" srcOrd="0" destOrd="0" presId="urn:microsoft.com/office/officeart/2005/8/layout/list1"/>
    <dgm:cxn modelId="{61653D85-D6BF-4460-AEDD-1CD5B06E99CF}" type="presParOf" srcId="{BD051FF2-2DE9-43E5-96CA-77DF761906CB}" destId="{15150F27-F8D5-4F10-A578-C2B0E8E23E8C}" srcOrd="0" destOrd="0" presId="urn:microsoft.com/office/officeart/2005/8/layout/list1"/>
    <dgm:cxn modelId="{BD74A64B-5B37-491B-93D7-599A075D0F35}" type="presParOf" srcId="{BD051FF2-2DE9-43E5-96CA-77DF761906CB}" destId="{6E3FCD3C-8DAE-42D8-B58B-2D90205EFB7F}" srcOrd="1" destOrd="0" presId="urn:microsoft.com/office/officeart/2005/8/layout/list1"/>
    <dgm:cxn modelId="{7976945D-A4B5-4C47-A636-C845B3B01043}" type="presParOf" srcId="{E984FDAF-6720-4064-A8FA-763FF44F74C9}" destId="{B4F8265D-B1BD-4C5F-BF77-197F2336B976}" srcOrd="1" destOrd="0" presId="urn:microsoft.com/office/officeart/2005/8/layout/list1"/>
    <dgm:cxn modelId="{4076C988-2C6C-41D2-A253-2C01845626C5}" type="presParOf" srcId="{E984FDAF-6720-4064-A8FA-763FF44F74C9}" destId="{F3DDC591-1897-44B6-9873-9CE1AEAD98E7}" srcOrd="2" destOrd="0" presId="urn:microsoft.com/office/officeart/2005/8/layout/list1"/>
    <dgm:cxn modelId="{741A8879-A8D1-4CAF-95F9-20D3240D7FA7}" type="presParOf" srcId="{E984FDAF-6720-4064-A8FA-763FF44F74C9}" destId="{13E284FA-D2E7-44AA-BE6F-9D75147F8215}" srcOrd="3" destOrd="0" presId="urn:microsoft.com/office/officeart/2005/8/layout/list1"/>
    <dgm:cxn modelId="{617F61D7-3AA9-485B-B6E9-22B842F768FC}" type="presParOf" srcId="{E984FDAF-6720-4064-A8FA-763FF44F74C9}" destId="{93D14AED-E7DA-4BA7-9A49-1243F1B56E41}" srcOrd="4" destOrd="0" presId="urn:microsoft.com/office/officeart/2005/8/layout/list1"/>
    <dgm:cxn modelId="{C7EBDD78-22F7-490A-8792-1C252BC1619B}" type="presParOf" srcId="{93D14AED-E7DA-4BA7-9A49-1243F1B56E41}" destId="{1B5FFE00-DCC2-4CAE-839E-CE26DBC61463}" srcOrd="0" destOrd="0" presId="urn:microsoft.com/office/officeart/2005/8/layout/list1"/>
    <dgm:cxn modelId="{EFB93A76-978D-41F7-8565-918EBEAF6FDE}" type="presParOf" srcId="{93D14AED-E7DA-4BA7-9A49-1243F1B56E41}" destId="{0005DD99-06F3-47D0-8019-8836F776B2DE}" srcOrd="1" destOrd="0" presId="urn:microsoft.com/office/officeart/2005/8/layout/list1"/>
    <dgm:cxn modelId="{01BA7DEA-5AAB-4A81-8224-8A3822617D05}" type="presParOf" srcId="{E984FDAF-6720-4064-A8FA-763FF44F74C9}" destId="{BC903D1F-7BA2-4BCC-BBA6-D597249668D0}" srcOrd="5" destOrd="0" presId="urn:microsoft.com/office/officeart/2005/8/layout/list1"/>
    <dgm:cxn modelId="{C45CC43E-1DBE-4F27-97D2-523FE6866021}" type="presParOf" srcId="{E984FDAF-6720-4064-A8FA-763FF44F74C9}" destId="{5C5AAB32-8BFC-4B15-8E4F-9AA02C946E17}" srcOrd="6" destOrd="0" presId="urn:microsoft.com/office/officeart/2005/8/layout/list1"/>
    <dgm:cxn modelId="{DFE95DD9-356E-46E9-945B-316EF84D9E61}" type="presParOf" srcId="{E984FDAF-6720-4064-A8FA-763FF44F74C9}" destId="{445178DD-84F5-4FF9-A597-38AA6C6B5F2C}" srcOrd="7" destOrd="0" presId="urn:microsoft.com/office/officeart/2005/8/layout/list1"/>
    <dgm:cxn modelId="{77474780-D896-44F0-A976-3CECFEE7C9CE}" type="presParOf" srcId="{E984FDAF-6720-4064-A8FA-763FF44F74C9}" destId="{387956CF-4035-4DD4-BC17-09860B9EFE70}" srcOrd="8" destOrd="0" presId="urn:microsoft.com/office/officeart/2005/8/layout/list1"/>
    <dgm:cxn modelId="{6598B5C5-6821-4B38-94B0-8D087156345E}" type="presParOf" srcId="{387956CF-4035-4DD4-BC17-09860B9EFE70}" destId="{BD3A20E0-B9DF-49ED-B9D8-F8CB988F732E}" srcOrd="0" destOrd="0" presId="urn:microsoft.com/office/officeart/2005/8/layout/list1"/>
    <dgm:cxn modelId="{84A579B1-FA65-4548-ABFF-2A1C66C75114}" type="presParOf" srcId="{387956CF-4035-4DD4-BC17-09860B9EFE70}" destId="{8C9BBFB7-42DF-490B-96C3-3F3FDBF17A67}" srcOrd="1" destOrd="0" presId="urn:microsoft.com/office/officeart/2005/8/layout/list1"/>
    <dgm:cxn modelId="{43D4D00D-005D-4890-BCD7-53C71033083F}" type="presParOf" srcId="{E984FDAF-6720-4064-A8FA-763FF44F74C9}" destId="{A36556FE-10B7-4C36-807B-237DAE8BA261}" srcOrd="9" destOrd="0" presId="urn:microsoft.com/office/officeart/2005/8/layout/list1"/>
    <dgm:cxn modelId="{D853939A-8F68-4F0C-9F5D-851F5F1DA379}" type="presParOf" srcId="{E984FDAF-6720-4064-A8FA-763FF44F74C9}" destId="{BC895C47-4139-44F6-82F9-1280FAF0A084}" srcOrd="10" destOrd="0" presId="urn:microsoft.com/office/officeart/2005/8/layout/list1"/>
    <dgm:cxn modelId="{5F15520A-1E92-4501-AE97-278F1ECC1D78}" type="presParOf" srcId="{E984FDAF-6720-4064-A8FA-763FF44F74C9}" destId="{456B9987-0129-4DE3-89F1-BD3622EA09BD}" srcOrd="11" destOrd="0" presId="urn:microsoft.com/office/officeart/2005/8/layout/list1"/>
    <dgm:cxn modelId="{58C39BDE-9674-43FA-8715-BB0D6FCF857B}" type="presParOf" srcId="{E984FDAF-6720-4064-A8FA-763FF44F74C9}" destId="{4FA911C5-1D97-4873-BC46-E21990A5E98B}" srcOrd="12" destOrd="0" presId="urn:microsoft.com/office/officeart/2005/8/layout/list1"/>
    <dgm:cxn modelId="{5367EA0F-3451-44A4-B957-B70B0F50BA72}" type="presParOf" srcId="{4FA911C5-1D97-4873-BC46-E21990A5E98B}" destId="{AFDEC818-B0F1-4946-B5BD-036F16882D92}" srcOrd="0" destOrd="0" presId="urn:microsoft.com/office/officeart/2005/8/layout/list1"/>
    <dgm:cxn modelId="{214DC057-1D5D-4521-9662-A4CDD1535EE3}" type="presParOf" srcId="{4FA911C5-1D97-4873-BC46-E21990A5E98B}" destId="{224B8EB1-9DFF-4D67-B6FC-9AC3B6C5D6EC}" srcOrd="1" destOrd="0" presId="urn:microsoft.com/office/officeart/2005/8/layout/list1"/>
    <dgm:cxn modelId="{C112F543-9187-477B-9A79-8D1D1CE985F1}" type="presParOf" srcId="{E984FDAF-6720-4064-A8FA-763FF44F74C9}" destId="{606CCCF9-955A-427D-839A-67E5AE35B192}" srcOrd="13" destOrd="0" presId="urn:microsoft.com/office/officeart/2005/8/layout/list1"/>
    <dgm:cxn modelId="{67E61605-698C-4315-A910-2CD3FF4E6F00}" type="presParOf" srcId="{E984FDAF-6720-4064-A8FA-763FF44F74C9}" destId="{0B7D258D-74A0-4447-8404-0A59408F9A2E}" srcOrd="14" destOrd="0" presId="urn:microsoft.com/office/officeart/2005/8/layout/list1"/>
    <dgm:cxn modelId="{05C4DA95-2C02-4EE5-9662-6F7C70AE424D}" type="presParOf" srcId="{E984FDAF-6720-4064-A8FA-763FF44F74C9}" destId="{2F0A54D9-71F3-41FB-9751-D1E015859491}" srcOrd="15" destOrd="0" presId="urn:microsoft.com/office/officeart/2005/8/layout/list1"/>
    <dgm:cxn modelId="{6A9127ED-6F78-41FF-B76F-A7070F2DE4D8}" type="presParOf" srcId="{E984FDAF-6720-4064-A8FA-763FF44F74C9}" destId="{2EBCA022-F85E-47EC-8686-B34FB3D520B0}" srcOrd="16" destOrd="0" presId="urn:microsoft.com/office/officeart/2005/8/layout/list1"/>
    <dgm:cxn modelId="{4432F27F-2750-4F8D-9E6D-024D9C8A040A}" type="presParOf" srcId="{2EBCA022-F85E-47EC-8686-B34FB3D520B0}" destId="{DD36F397-EFBA-4426-9816-50D2E1FB232A}" srcOrd="0" destOrd="0" presId="urn:microsoft.com/office/officeart/2005/8/layout/list1"/>
    <dgm:cxn modelId="{8301373E-D56E-4FA6-88B5-1CB49EB62FCF}" type="presParOf" srcId="{2EBCA022-F85E-47EC-8686-B34FB3D520B0}" destId="{CC37E604-E6B9-4EC0-8ABD-515DFD1436AA}" srcOrd="1" destOrd="0" presId="urn:microsoft.com/office/officeart/2005/8/layout/list1"/>
    <dgm:cxn modelId="{ED2BDFF3-F4FE-415F-88EA-14C553CA1FAA}" type="presParOf" srcId="{E984FDAF-6720-4064-A8FA-763FF44F74C9}" destId="{187E773D-99BD-4D27-8786-C93C629D1745}" srcOrd="17" destOrd="0" presId="urn:microsoft.com/office/officeart/2005/8/layout/list1"/>
    <dgm:cxn modelId="{DE2C63DF-5075-4F3C-B39D-9A8D3E658889}" type="presParOf" srcId="{E984FDAF-6720-4064-A8FA-763FF44F74C9}" destId="{7F006CB4-036B-4791-AF93-7E690FCDBC65}"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571D7C-6E3E-4CFF-8AC7-AEB264425B9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NG"/>
        </a:p>
      </dgm:t>
    </dgm:pt>
    <dgm:pt modelId="{13EF4108-B0DB-4829-A011-6AB8D70A5051}">
      <dgm:prSet phldrT="[Text]" custT="1"/>
      <dgm:spPr>
        <a:solidFill>
          <a:srgbClr val="DC6900"/>
        </a:solidFill>
      </dgm:spPr>
      <dgm:t>
        <a:bodyPr/>
        <a:lstStyle/>
        <a:p>
          <a:r>
            <a:rPr kumimoji="0" lang="en-GB" sz="1600" b="1" i="0" u="none" strike="noStrike" cap="none" spc="0" normalizeH="0" baseline="0" noProof="0" dirty="0">
              <a:ln>
                <a:noFill/>
              </a:ln>
              <a:solidFill>
                <a:schemeClr val="bg1"/>
              </a:solidFill>
              <a:effectLst/>
              <a:uLnTx/>
              <a:uFillTx/>
              <a:latin typeface="Georgia" panose="02040502050405020303" pitchFamily="18" charset="0"/>
              <a:ea typeface="+mn-ea"/>
              <a:cs typeface="+mn-cs"/>
            </a:rPr>
            <a:t>Gender Unemployment Rates</a:t>
          </a:r>
          <a:endParaRPr lang="en-NG" sz="1600" b="1" dirty="0">
            <a:solidFill>
              <a:schemeClr val="bg1"/>
            </a:solidFill>
          </a:endParaRPr>
        </a:p>
      </dgm:t>
    </dgm:pt>
    <dgm:pt modelId="{F3DE368E-8F19-430D-8095-AB7884E0B29B}" type="parTrans" cxnId="{C7A03E42-0CAA-49C1-B4E7-59BC0ED2ADA2}">
      <dgm:prSet/>
      <dgm:spPr/>
      <dgm:t>
        <a:bodyPr/>
        <a:lstStyle/>
        <a:p>
          <a:endParaRPr lang="en-NG"/>
        </a:p>
      </dgm:t>
    </dgm:pt>
    <dgm:pt modelId="{58FE761F-FD1F-4615-8D08-64944C75FBEF}" type="sibTrans" cxnId="{C7A03E42-0CAA-49C1-B4E7-59BC0ED2ADA2}">
      <dgm:prSet/>
      <dgm:spPr/>
      <dgm:t>
        <a:bodyPr/>
        <a:lstStyle/>
        <a:p>
          <a:endParaRPr lang="en-NG"/>
        </a:p>
      </dgm:t>
    </dgm:pt>
    <dgm:pt modelId="{A1C4E321-C33F-4FB2-8DFD-FA2B262D70A2}">
      <dgm:prSet phldrT="[Text]" custT="1"/>
      <dgm:spPr>
        <a:solidFill>
          <a:srgbClr val="DC6900"/>
        </a:solidFill>
      </dgm:spPr>
      <dgm:t>
        <a:bodyPr/>
        <a:lstStyle/>
        <a:p>
          <a:r>
            <a:rPr lang="en-US" sz="1600" b="1" dirty="0">
              <a:latin typeface="Georgia" panose="02040502050405020303" pitchFamily="18" charset="0"/>
            </a:rPr>
            <a:t>Budget Allocation to Education</a:t>
          </a:r>
          <a:endParaRPr lang="en-NG" sz="1600" b="1" dirty="0">
            <a:latin typeface="Georgia" panose="02040502050405020303" pitchFamily="18" charset="0"/>
          </a:endParaRPr>
        </a:p>
      </dgm:t>
    </dgm:pt>
    <dgm:pt modelId="{80CE2515-F80A-4D5C-AA31-1B1FFFC9957B}" type="parTrans" cxnId="{12B4123A-FA01-4A03-B822-A0B5161C2253}">
      <dgm:prSet/>
      <dgm:spPr/>
      <dgm:t>
        <a:bodyPr/>
        <a:lstStyle/>
        <a:p>
          <a:endParaRPr lang="en-NG"/>
        </a:p>
      </dgm:t>
    </dgm:pt>
    <dgm:pt modelId="{C4652593-B600-4331-A12F-233F9B6A22B9}" type="sibTrans" cxnId="{12B4123A-FA01-4A03-B822-A0B5161C2253}">
      <dgm:prSet/>
      <dgm:spPr/>
      <dgm:t>
        <a:bodyPr/>
        <a:lstStyle/>
        <a:p>
          <a:endParaRPr lang="en-NG"/>
        </a:p>
      </dgm:t>
    </dgm:pt>
    <dgm:pt modelId="{A44E4923-E758-4A5C-A089-095651D64AD1}">
      <dgm:prSet/>
      <dgm:spPr/>
      <dgm:t>
        <a:bodyPr/>
        <a:lstStyle/>
        <a:p>
          <a:pPr>
            <a:buFont typeface="Arial" panose="020B0604020202020204" pitchFamily="34" charset="0"/>
            <a:buChar char="•"/>
          </a:pPr>
          <a:r>
            <a:rPr lang="en-GB" dirty="0">
              <a:latin typeface="Georgia" panose="02040502050405020303" pitchFamily="18" charset="0"/>
            </a:rPr>
            <a:t>Female unemployment has always been higher than the male’s</a:t>
          </a:r>
          <a:endParaRPr lang="en-NG" dirty="0">
            <a:latin typeface="Georgia" panose="02040502050405020303" pitchFamily="18" charset="0"/>
          </a:endParaRPr>
        </a:p>
      </dgm:t>
    </dgm:pt>
    <dgm:pt modelId="{B825DB44-E37E-4577-AFAC-C8E6CB468EDE}" type="parTrans" cxnId="{D3121F7F-BDDD-41F5-B754-D86CCEBED935}">
      <dgm:prSet/>
      <dgm:spPr/>
      <dgm:t>
        <a:bodyPr/>
        <a:lstStyle/>
        <a:p>
          <a:endParaRPr lang="en-NG"/>
        </a:p>
      </dgm:t>
    </dgm:pt>
    <dgm:pt modelId="{7D272F95-3DF5-4EEE-8F2D-0BF6FCA1D908}" type="sibTrans" cxnId="{D3121F7F-BDDD-41F5-B754-D86CCEBED935}">
      <dgm:prSet/>
      <dgm:spPr/>
      <dgm:t>
        <a:bodyPr/>
        <a:lstStyle/>
        <a:p>
          <a:endParaRPr lang="en-NG"/>
        </a:p>
      </dgm:t>
    </dgm:pt>
    <dgm:pt modelId="{7661B9D2-4F39-46B4-9480-7673E239A189}">
      <dgm:prSet/>
      <dgm:spPr/>
      <dgm:t>
        <a:bodyPr/>
        <a:lstStyle/>
        <a:p>
          <a:pPr>
            <a:buClrTx/>
            <a:buSzTx/>
            <a:buFontTx/>
            <a:buNone/>
          </a:pPr>
          <a:r>
            <a:rPr kumimoji="0" lang="en-GB" b="0" i="0" u="none" strike="noStrike" cap="none" spc="0" normalizeH="0" baseline="0" noProof="0" dirty="0">
              <a:ln>
                <a:noFill/>
              </a:ln>
              <a:solidFill>
                <a:prstClr val="black"/>
              </a:solidFill>
              <a:effectLst/>
              <a:uLnTx/>
              <a:uFillTx/>
              <a:latin typeface="Georgia" panose="02040502050405020303" pitchFamily="18" charset="0"/>
              <a:ea typeface="+mn-ea"/>
              <a:cs typeface="+mn-cs"/>
            </a:rPr>
            <a:t>The countries with high unemployment spend a good proportion of the budget on education compared with the ones with low unemployment rates</a:t>
          </a:r>
          <a:endParaRPr lang="en-NG" dirty="0"/>
        </a:p>
      </dgm:t>
    </dgm:pt>
    <dgm:pt modelId="{C3BF1E19-070C-43F8-A28B-1FBEF90E517C}" type="parTrans" cxnId="{D2303A9E-38EB-497D-8478-00DA592CC444}">
      <dgm:prSet/>
      <dgm:spPr/>
      <dgm:t>
        <a:bodyPr/>
        <a:lstStyle/>
        <a:p>
          <a:endParaRPr lang="en-NG"/>
        </a:p>
      </dgm:t>
    </dgm:pt>
    <dgm:pt modelId="{F85681C6-44EA-4F65-9BF6-C1025AC6F368}" type="sibTrans" cxnId="{D2303A9E-38EB-497D-8478-00DA592CC444}">
      <dgm:prSet/>
      <dgm:spPr/>
      <dgm:t>
        <a:bodyPr/>
        <a:lstStyle/>
        <a:p>
          <a:endParaRPr lang="en-NG"/>
        </a:p>
      </dgm:t>
    </dgm:pt>
    <dgm:pt modelId="{7DDCBEE1-3461-49C8-AEF1-96236C3B60DB}">
      <dgm:prSet/>
      <dgm:spPr/>
      <dgm:t>
        <a:bodyPr/>
        <a:lstStyle/>
        <a:p>
          <a:pPr>
            <a:buClrTx/>
            <a:buSzTx/>
            <a:buFontTx/>
            <a:buNone/>
          </a:pPr>
          <a:r>
            <a:rPr kumimoji="0" lang="en-GB" b="0" i="0" u="none" strike="noStrike" cap="none" spc="0" normalizeH="0" baseline="0" noProof="0" dirty="0">
              <a:ln>
                <a:noFill/>
              </a:ln>
              <a:solidFill>
                <a:prstClr val="black"/>
              </a:solidFill>
              <a:effectLst/>
              <a:uLnTx/>
              <a:uFillTx/>
              <a:latin typeface="Georgia" panose="02040502050405020303" pitchFamily="18" charset="0"/>
              <a:ea typeface="+mn-ea"/>
              <a:cs typeface="+mn-cs"/>
            </a:rPr>
            <a:t>Surprisingly, the countries with high unemployment have a higher number of people with access to electricity</a:t>
          </a:r>
          <a:endParaRPr lang="en-NG" dirty="0"/>
        </a:p>
      </dgm:t>
    </dgm:pt>
    <dgm:pt modelId="{C0456314-EA58-4D39-B186-56CB186F75FD}" type="parTrans" cxnId="{5BE2EA82-B162-4003-B84C-1C9032A37D6F}">
      <dgm:prSet/>
      <dgm:spPr/>
      <dgm:t>
        <a:bodyPr/>
        <a:lstStyle/>
        <a:p>
          <a:endParaRPr lang="en-NG"/>
        </a:p>
      </dgm:t>
    </dgm:pt>
    <dgm:pt modelId="{010B271D-919B-42D0-A363-876706C5C0E0}" type="sibTrans" cxnId="{5BE2EA82-B162-4003-B84C-1C9032A37D6F}">
      <dgm:prSet/>
      <dgm:spPr/>
      <dgm:t>
        <a:bodyPr/>
        <a:lstStyle/>
        <a:p>
          <a:endParaRPr lang="en-NG"/>
        </a:p>
      </dgm:t>
    </dgm:pt>
    <dgm:pt modelId="{5A9C3CD6-E21E-4134-AAF4-766FC52279A0}">
      <dgm:prSet/>
      <dgm:spPr/>
      <dgm:t>
        <a:bodyPr/>
        <a:lstStyle/>
        <a:p>
          <a:pPr>
            <a:buClrTx/>
            <a:buSzTx/>
            <a:buFontTx/>
            <a:buNone/>
          </a:pPr>
          <a:r>
            <a:rPr kumimoji="0" lang="en-GB" b="0" i="0" u="none" strike="noStrike" cap="none" spc="0" normalizeH="0" baseline="0" noProof="0" dirty="0">
              <a:ln>
                <a:noFill/>
              </a:ln>
              <a:solidFill>
                <a:prstClr val="black"/>
              </a:solidFill>
              <a:effectLst/>
              <a:uLnTx/>
              <a:uFillTx/>
              <a:latin typeface="Georgia" panose="02040502050405020303" pitchFamily="18" charset="0"/>
              <a:ea typeface="+mn-ea"/>
              <a:cs typeface="+mn-cs"/>
            </a:rPr>
            <a:t>Data is incomplete</a:t>
          </a:r>
          <a:endParaRPr lang="en-NG" dirty="0"/>
        </a:p>
      </dgm:t>
    </dgm:pt>
    <dgm:pt modelId="{428E4DD6-848B-439A-BD08-AA7BC5578CBD}" type="parTrans" cxnId="{BE008544-F0C1-4BFE-9B14-98EF5C9A21C4}">
      <dgm:prSet/>
      <dgm:spPr/>
      <dgm:t>
        <a:bodyPr/>
        <a:lstStyle/>
        <a:p>
          <a:endParaRPr lang="en-NG"/>
        </a:p>
      </dgm:t>
    </dgm:pt>
    <dgm:pt modelId="{7F72880D-91DC-43F9-BB7F-14B9CD6AFC9A}" type="sibTrans" cxnId="{BE008544-F0C1-4BFE-9B14-98EF5C9A21C4}">
      <dgm:prSet/>
      <dgm:spPr/>
      <dgm:t>
        <a:bodyPr/>
        <a:lstStyle/>
        <a:p>
          <a:endParaRPr lang="en-NG"/>
        </a:p>
      </dgm:t>
    </dgm:pt>
    <dgm:pt modelId="{C181108F-8367-4272-8125-D164CDA1512D}">
      <dgm:prSet/>
      <dgm:spPr/>
      <dgm:t>
        <a:bodyPr/>
        <a:lstStyle/>
        <a:p>
          <a:pPr>
            <a:buClrTx/>
            <a:buSzTx/>
            <a:buFontTx/>
            <a:buNone/>
          </a:pPr>
          <a:r>
            <a:rPr kumimoji="0" lang="en-GB" b="0" i="0" u="none" strike="noStrike" cap="none" spc="0" normalizeH="0" baseline="0" noProof="0" dirty="0">
              <a:ln>
                <a:noFill/>
              </a:ln>
              <a:solidFill>
                <a:prstClr val="black"/>
              </a:solidFill>
              <a:effectLst/>
              <a:uLnTx/>
              <a:uFillTx/>
              <a:latin typeface="Georgia" panose="02040502050405020303" pitchFamily="18" charset="0"/>
              <a:ea typeface="+mn-ea"/>
              <a:cs typeface="+mn-cs"/>
            </a:rPr>
            <a:t>Data is incomplete</a:t>
          </a:r>
          <a:endParaRPr lang="en-NG" dirty="0"/>
        </a:p>
      </dgm:t>
    </dgm:pt>
    <dgm:pt modelId="{A1265C89-AB1E-4043-9085-2B7681CAA2D9}" type="parTrans" cxnId="{EF3FE0A4-FBBD-4D99-82E7-5648D12A8425}">
      <dgm:prSet/>
      <dgm:spPr/>
      <dgm:t>
        <a:bodyPr/>
        <a:lstStyle/>
        <a:p>
          <a:endParaRPr lang="en-NG"/>
        </a:p>
      </dgm:t>
    </dgm:pt>
    <dgm:pt modelId="{D170C5B0-B011-4975-B9D1-AEF8A9DA23EF}" type="sibTrans" cxnId="{EF3FE0A4-FBBD-4D99-82E7-5648D12A8425}">
      <dgm:prSet/>
      <dgm:spPr/>
      <dgm:t>
        <a:bodyPr/>
        <a:lstStyle/>
        <a:p>
          <a:endParaRPr lang="en-NG"/>
        </a:p>
      </dgm:t>
    </dgm:pt>
    <dgm:pt modelId="{9F882F94-8E5C-4C6E-AE88-BB4C4CE4F02B}">
      <dgm:prSet custT="1"/>
      <dgm:spPr>
        <a:solidFill>
          <a:srgbClr val="DC6900"/>
        </a:solidFill>
      </dgm:spPr>
      <dgm:t>
        <a:bodyPr/>
        <a:lstStyle/>
        <a:p>
          <a:r>
            <a:rPr kumimoji="0" lang="en-GB" sz="1600" b="1" i="0" u="none" strike="noStrike" cap="none" spc="0" normalizeH="0" baseline="0" noProof="0" dirty="0">
              <a:ln>
                <a:noFill/>
              </a:ln>
              <a:solidFill>
                <a:schemeClr val="bg1"/>
              </a:solidFill>
              <a:effectLst/>
              <a:uLnTx/>
              <a:uFillTx/>
              <a:latin typeface="Georgia" panose="02040502050405020303" pitchFamily="18" charset="0"/>
              <a:ea typeface="+mn-ea"/>
              <a:cs typeface="+mn-cs"/>
            </a:rPr>
            <a:t>Business Density Rates </a:t>
          </a:r>
          <a:endParaRPr lang="en-NG" sz="1600" b="1" dirty="0">
            <a:solidFill>
              <a:schemeClr val="bg1"/>
            </a:solidFill>
          </a:endParaRPr>
        </a:p>
      </dgm:t>
    </dgm:pt>
    <dgm:pt modelId="{3D11E39B-19DC-4A16-AFD4-2C87847B541B}" type="parTrans" cxnId="{ECC1C73C-A097-423B-92D0-04A5521B6F84}">
      <dgm:prSet/>
      <dgm:spPr/>
      <dgm:t>
        <a:bodyPr/>
        <a:lstStyle/>
        <a:p>
          <a:endParaRPr lang="en-NG"/>
        </a:p>
      </dgm:t>
    </dgm:pt>
    <dgm:pt modelId="{35E8821E-F23B-4A96-B4E9-FAF076ED205C}" type="sibTrans" cxnId="{ECC1C73C-A097-423B-92D0-04A5521B6F84}">
      <dgm:prSet/>
      <dgm:spPr/>
      <dgm:t>
        <a:bodyPr/>
        <a:lstStyle/>
        <a:p>
          <a:endParaRPr lang="en-NG"/>
        </a:p>
      </dgm:t>
    </dgm:pt>
    <dgm:pt modelId="{CB6EB591-99F1-41D8-A82D-F0FEDCD33440}">
      <dgm:prSet phldrT="[Text]" custT="1"/>
      <dgm:spPr>
        <a:solidFill>
          <a:srgbClr val="DC6900"/>
        </a:solidFill>
      </dgm:spPr>
      <dgm:t>
        <a:bodyPr/>
        <a:lstStyle/>
        <a:p>
          <a:r>
            <a:rPr lang="en-US" sz="1600" b="1" dirty="0">
              <a:solidFill>
                <a:schemeClr val="bg1"/>
              </a:solidFill>
              <a:latin typeface="Georgia" panose="02040502050405020303" pitchFamily="18" charset="0"/>
            </a:rPr>
            <a:t>Access to Electricity</a:t>
          </a:r>
          <a:endParaRPr lang="en-NG" sz="1600" b="1" dirty="0">
            <a:solidFill>
              <a:schemeClr val="bg1"/>
            </a:solidFill>
            <a:latin typeface="Georgia" panose="02040502050405020303" pitchFamily="18" charset="0"/>
          </a:endParaRPr>
        </a:p>
      </dgm:t>
    </dgm:pt>
    <dgm:pt modelId="{913AC1A7-14BC-43B7-B0E5-1D0D7DEAC42E}" type="sibTrans" cxnId="{2F0FC9B0-25A4-4374-B61C-C2FC0CCB198C}">
      <dgm:prSet/>
      <dgm:spPr/>
      <dgm:t>
        <a:bodyPr/>
        <a:lstStyle/>
        <a:p>
          <a:endParaRPr lang="en-NG"/>
        </a:p>
      </dgm:t>
    </dgm:pt>
    <dgm:pt modelId="{8E7C8CA6-E0C2-4977-BC2E-C2C795D81C65}" type="parTrans" cxnId="{2F0FC9B0-25A4-4374-B61C-C2FC0CCB198C}">
      <dgm:prSet/>
      <dgm:spPr/>
      <dgm:t>
        <a:bodyPr/>
        <a:lstStyle/>
        <a:p>
          <a:endParaRPr lang="en-NG"/>
        </a:p>
      </dgm:t>
    </dgm:pt>
    <dgm:pt modelId="{8A5370AC-710F-43E9-A8CE-6880CBFCFFAA}">
      <dgm:prSet custT="1"/>
      <dgm:spPr>
        <a:solidFill>
          <a:srgbClr val="DC6900"/>
        </a:solidFill>
      </dgm:spPr>
      <dgm:t>
        <a:bodyPr/>
        <a:lstStyle/>
        <a:p>
          <a:r>
            <a:rPr kumimoji="0" lang="en-GB" sz="1600" b="1" i="0" u="none" strike="noStrike" cap="none" spc="0" normalizeH="0" baseline="0" noProof="0" dirty="0">
              <a:ln>
                <a:noFill/>
              </a:ln>
              <a:solidFill>
                <a:schemeClr val="bg1"/>
              </a:solidFill>
              <a:effectLst/>
              <a:uLnTx/>
              <a:uFillTx/>
              <a:latin typeface="Georgia" panose="02040502050405020303" pitchFamily="18" charset="0"/>
              <a:ea typeface="+mn-ea"/>
              <a:cs typeface="+mn-cs"/>
            </a:rPr>
            <a:t>National Strategy for Youth Employment </a:t>
          </a:r>
          <a:endParaRPr lang="en-NG" sz="1600" b="1" dirty="0">
            <a:solidFill>
              <a:schemeClr val="bg1"/>
            </a:solidFill>
          </a:endParaRPr>
        </a:p>
      </dgm:t>
    </dgm:pt>
    <dgm:pt modelId="{F46F08C6-4F4A-485D-AF47-A53EF4DEF2E9}" type="sibTrans" cxnId="{B976CAEE-48AC-424C-9EA8-7F25D25AEF0C}">
      <dgm:prSet/>
      <dgm:spPr/>
      <dgm:t>
        <a:bodyPr/>
        <a:lstStyle/>
        <a:p>
          <a:endParaRPr lang="en-NG"/>
        </a:p>
      </dgm:t>
    </dgm:pt>
    <dgm:pt modelId="{EC440C9A-6E59-4253-A474-4C224BA9AC78}" type="parTrans" cxnId="{B976CAEE-48AC-424C-9EA8-7F25D25AEF0C}">
      <dgm:prSet/>
      <dgm:spPr/>
      <dgm:t>
        <a:bodyPr/>
        <a:lstStyle/>
        <a:p>
          <a:endParaRPr lang="en-NG"/>
        </a:p>
      </dgm:t>
    </dgm:pt>
    <dgm:pt modelId="{1DCC721C-4A72-4624-AF55-D97008DE033B}">
      <dgm:prSet/>
      <dgm:spPr/>
      <dgm:t>
        <a:bodyPr/>
        <a:lstStyle/>
        <a:p>
          <a:pPr>
            <a:buFont typeface="Arial" panose="020B0604020202020204" pitchFamily="34" charset="0"/>
            <a:buChar char="•"/>
          </a:pPr>
          <a:r>
            <a:rPr lang="en-GB" dirty="0">
              <a:latin typeface="Georgia" panose="02040502050405020303" pitchFamily="18" charset="0"/>
            </a:rPr>
            <a:t>Unemployment rates of both genders follow the same pattern (</a:t>
          </a:r>
          <a:r>
            <a:rPr lang="en-GB" dirty="0" err="1">
              <a:latin typeface="Georgia" panose="02040502050405020303" pitchFamily="18" charset="0"/>
            </a:rPr>
            <a:t>ie</a:t>
          </a:r>
          <a:r>
            <a:rPr lang="en-GB" dirty="0">
              <a:latin typeface="Georgia" panose="02040502050405020303" pitchFamily="18" charset="0"/>
            </a:rPr>
            <a:t> they are susceptible to the same factors)</a:t>
          </a:r>
          <a:endParaRPr lang="en-NG" dirty="0">
            <a:latin typeface="Georgia" panose="02040502050405020303" pitchFamily="18" charset="0"/>
          </a:endParaRPr>
        </a:p>
      </dgm:t>
    </dgm:pt>
    <dgm:pt modelId="{BF39743F-834E-4FBA-88C8-D8CBB0C1BC10}" type="parTrans" cxnId="{49F93187-171B-4B1D-8213-2AFC4B7A7D0F}">
      <dgm:prSet/>
      <dgm:spPr/>
      <dgm:t>
        <a:bodyPr/>
        <a:lstStyle/>
        <a:p>
          <a:endParaRPr lang="en-NG"/>
        </a:p>
      </dgm:t>
    </dgm:pt>
    <dgm:pt modelId="{9729D8C4-AB86-4EF1-819E-564B2378D294}" type="sibTrans" cxnId="{49F93187-171B-4B1D-8213-2AFC4B7A7D0F}">
      <dgm:prSet/>
      <dgm:spPr/>
      <dgm:t>
        <a:bodyPr/>
        <a:lstStyle/>
        <a:p>
          <a:endParaRPr lang="en-NG"/>
        </a:p>
      </dgm:t>
    </dgm:pt>
    <dgm:pt modelId="{E984FDAF-6720-4064-A8FA-763FF44F74C9}" type="pres">
      <dgm:prSet presAssocID="{D3571D7C-6E3E-4CFF-8AC7-AEB264425B9D}" presName="linear" presStyleCnt="0">
        <dgm:presLayoutVars>
          <dgm:dir/>
          <dgm:animLvl val="lvl"/>
          <dgm:resizeHandles val="exact"/>
        </dgm:presLayoutVars>
      </dgm:prSet>
      <dgm:spPr/>
    </dgm:pt>
    <dgm:pt modelId="{BD051FF2-2DE9-43E5-96CA-77DF761906CB}" type="pres">
      <dgm:prSet presAssocID="{13EF4108-B0DB-4829-A011-6AB8D70A5051}" presName="parentLin" presStyleCnt="0"/>
      <dgm:spPr/>
    </dgm:pt>
    <dgm:pt modelId="{15150F27-F8D5-4F10-A578-C2B0E8E23E8C}" type="pres">
      <dgm:prSet presAssocID="{13EF4108-B0DB-4829-A011-6AB8D70A5051}" presName="parentLeftMargin" presStyleLbl="node1" presStyleIdx="0" presStyleCnt="5"/>
      <dgm:spPr/>
    </dgm:pt>
    <dgm:pt modelId="{6E3FCD3C-8DAE-42D8-B58B-2D90205EFB7F}" type="pres">
      <dgm:prSet presAssocID="{13EF4108-B0DB-4829-A011-6AB8D70A5051}" presName="parentText" presStyleLbl="node1" presStyleIdx="0" presStyleCnt="5">
        <dgm:presLayoutVars>
          <dgm:chMax val="0"/>
          <dgm:bulletEnabled val="1"/>
        </dgm:presLayoutVars>
      </dgm:prSet>
      <dgm:spPr/>
    </dgm:pt>
    <dgm:pt modelId="{B4F8265D-B1BD-4C5F-BF77-197F2336B976}" type="pres">
      <dgm:prSet presAssocID="{13EF4108-B0DB-4829-A011-6AB8D70A5051}" presName="negativeSpace" presStyleCnt="0"/>
      <dgm:spPr/>
    </dgm:pt>
    <dgm:pt modelId="{F3DDC591-1897-44B6-9873-9CE1AEAD98E7}" type="pres">
      <dgm:prSet presAssocID="{13EF4108-B0DB-4829-A011-6AB8D70A5051}" presName="childText" presStyleLbl="conFgAcc1" presStyleIdx="0" presStyleCnt="5">
        <dgm:presLayoutVars>
          <dgm:bulletEnabled val="1"/>
        </dgm:presLayoutVars>
      </dgm:prSet>
      <dgm:spPr/>
    </dgm:pt>
    <dgm:pt modelId="{13E284FA-D2E7-44AA-BE6F-9D75147F8215}" type="pres">
      <dgm:prSet presAssocID="{58FE761F-FD1F-4615-8D08-64944C75FBEF}" presName="spaceBetweenRectangles" presStyleCnt="0"/>
      <dgm:spPr/>
    </dgm:pt>
    <dgm:pt modelId="{93D14AED-E7DA-4BA7-9A49-1243F1B56E41}" type="pres">
      <dgm:prSet presAssocID="{A1C4E321-C33F-4FB2-8DFD-FA2B262D70A2}" presName="parentLin" presStyleCnt="0"/>
      <dgm:spPr/>
    </dgm:pt>
    <dgm:pt modelId="{1B5FFE00-DCC2-4CAE-839E-CE26DBC61463}" type="pres">
      <dgm:prSet presAssocID="{A1C4E321-C33F-4FB2-8DFD-FA2B262D70A2}" presName="parentLeftMargin" presStyleLbl="node1" presStyleIdx="0" presStyleCnt="5"/>
      <dgm:spPr/>
    </dgm:pt>
    <dgm:pt modelId="{0005DD99-06F3-47D0-8019-8836F776B2DE}" type="pres">
      <dgm:prSet presAssocID="{A1C4E321-C33F-4FB2-8DFD-FA2B262D70A2}" presName="parentText" presStyleLbl="node1" presStyleIdx="1" presStyleCnt="5">
        <dgm:presLayoutVars>
          <dgm:chMax val="0"/>
          <dgm:bulletEnabled val="1"/>
        </dgm:presLayoutVars>
      </dgm:prSet>
      <dgm:spPr/>
    </dgm:pt>
    <dgm:pt modelId="{BC903D1F-7BA2-4BCC-BBA6-D597249668D0}" type="pres">
      <dgm:prSet presAssocID="{A1C4E321-C33F-4FB2-8DFD-FA2B262D70A2}" presName="negativeSpace" presStyleCnt="0"/>
      <dgm:spPr/>
    </dgm:pt>
    <dgm:pt modelId="{5C5AAB32-8BFC-4B15-8E4F-9AA02C946E17}" type="pres">
      <dgm:prSet presAssocID="{A1C4E321-C33F-4FB2-8DFD-FA2B262D70A2}" presName="childText" presStyleLbl="conFgAcc1" presStyleIdx="1" presStyleCnt="5">
        <dgm:presLayoutVars>
          <dgm:bulletEnabled val="1"/>
        </dgm:presLayoutVars>
      </dgm:prSet>
      <dgm:spPr/>
    </dgm:pt>
    <dgm:pt modelId="{445178DD-84F5-4FF9-A597-38AA6C6B5F2C}" type="pres">
      <dgm:prSet presAssocID="{C4652593-B600-4331-A12F-233F9B6A22B9}" presName="spaceBetweenRectangles" presStyleCnt="0"/>
      <dgm:spPr/>
    </dgm:pt>
    <dgm:pt modelId="{387956CF-4035-4DD4-BC17-09860B9EFE70}" type="pres">
      <dgm:prSet presAssocID="{CB6EB591-99F1-41D8-A82D-F0FEDCD33440}" presName="parentLin" presStyleCnt="0"/>
      <dgm:spPr/>
    </dgm:pt>
    <dgm:pt modelId="{BD3A20E0-B9DF-49ED-B9D8-F8CB988F732E}" type="pres">
      <dgm:prSet presAssocID="{CB6EB591-99F1-41D8-A82D-F0FEDCD33440}" presName="parentLeftMargin" presStyleLbl="node1" presStyleIdx="1" presStyleCnt="5"/>
      <dgm:spPr/>
    </dgm:pt>
    <dgm:pt modelId="{8C9BBFB7-42DF-490B-96C3-3F3FDBF17A67}" type="pres">
      <dgm:prSet presAssocID="{CB6EB591-99F1-41D8-A82D-F0FEDCD33440}" presName="parentText" presStyleLbl="node1" presStyleIdx="2" presStyleCnt="5">
        <dgm:presLayoutVars>
          <dgm:chMax val="0"/>
          <dgm:bulletEnabled val="1"/>
        </dgm:presLayoutVars>
      </dgm:prSet>
      <dgm:spPr/>
    </dgm:pt>
    <dgm:pt modelId="{A36556FE-10B7-4C36-807B-237DAE8BA261}" type="pres">
      <dgm:prSet presAssocID="{CB6EB591-99F1-41D8-A82D-F0FEDCD33440}" presName="negativeSpace" presStyleCnt="0"/>
      <dgm:spPr/>
    </dgm:pt>
    <dgm:pt modelId="{BC895C47-4139-44F6-82F9-1280FAF0A084}" type="pres">
      <dgm:prSet presAssocID="{CB6EB591-99F1-41D8-A82D-F0FEDCD33440}" presName="childText" presStyleLbl="conFgAcc1" presStyleIdx="2" presStyleCnt="5">
        <dgm:presLayoutVars>
          <dgm:bulletEnabled val="1"/>
        </dgm:presLayoutVars>
      </dgm:prSet>
      <dgm:spPr/>
    </dgm:pt>
    <dgm:pt modelId="{456B9987-0129-4DE3-89F1-BD3622EA09BD}" type="pres">
      <dgm:prSet presAssocID="{913AC1A7-14BC-43B7-B0E5-1D0D7DEAC42E}" presName="spaceBetweenRectangles" presStyleCnt="0"/>
      <dgm:spPr/>
    </dgm:pt>
    <dgm:pt modelId="{4FA911C5-1D97-4873-BC46-E21990A5E98B}" type="pres">
      <dgm:prSet presAssocID="{8A5370AC-710F-43E9-A8CE-6880CBFCFFAA}" presName="parentLin" presStyleCnt="0"/>
      <dgm:spPr/>
    </dgm:pt>
    <dgm:pt modelId="{AFDEC818-B0F1-4946-B5BD-036F16882D92}" type="pres">
      <dgm:prSet presAssocID="{8A5370AC-710F-43E9-A8CE-6880CBFCFFAA}" presName="parentLeftMargin" presStyleLbl="node1" presStyleIdx="2" presStyleCnt="5"/>
      <dgm:spPr/>
    </dgm:pt>
    <dgm:pt modelId="{224B8EB1-9DFF-4D67-B6FC-9AC3B6C5D6EC}" type="pres">
      <dgm:prSet presAssocID="{8A5370AC-710F-43E9-A8CE-6880CBFCFFAA}" presName="parentText" presStyleLbl="node1" presStyleIdx="3" presStyleCnt="5">
        <dgm:presLayoutVars>
          <dgm:chMax val="0"/>
          <dgm:bulletEnabled val="1"/>
        </dgm:presLayoutVars>
      </dgm:prSet>
      <dgm:spPr/>
    </dgm:pt>
    <dgm:pt modelId="{606CCCF9-955A-427D-839A-67E5AE35B192}" type="pres">
      <dgm:prSet presAssocID="{8A5370AC-710F-43E9-A8CE-6880CBFCFFAA}" presName="negativeSpace" presStyleCnt="0"/>
      <dgm:spPr/>
    </dgm:pt>
    <dgm:pt modelId="{0B7D258D-74A0-4447-8404-0A59408F9A2E}" type="pres">
      <dgm:prSet presAssocID="{8A5370AC-710F-43E9-A8CE-6880CBFCFFAA}" presName="childText" presStyleLbl="conFgAcc1" presStyleIdx="3" presStyleCnt="5">
        <dgm:presLayoutVars>
          <dgm:bulletEnabled val="1"/>
        </dgm:presLayoutVars>
      </dgm:prSet>
      <dgm:spPr/>
    </dgm:pt>
    <dgm:pt modelId="{2F0A54D9-71F3-41FB-9751-D1E015859491}" type="pres">
      <dgm:prSet presAssocID="{F46F08C6-4F4A-485D-AF47-A53EF4DEF2E9}" presName="spaceBetweenRectangles" presStyleCnt="0"/>
      <dgm:spPr/>
    </dgm:pt>
    <dgm:pt modelId="{2EBCA022-F85E-47EC-8686-B34FB3D520B0}" type="pres">
      <dgm:prSet presAssocID="{9F882F94-8E5C-4C6E-AE88-BB4C4CE4F02B}" presName="parentLin" presStyleCnt="0"/>
      <dgm:spPr/>
    </dgm:pt>
    <dgm:pt modelId="{DD36F397-EFBA-4426-9816-50D2E1FB232A}" type="pres">
      <dgm:prSet presAssocID="{9F882F94-8E5C-4C6E-AE88-BB4C4CE4F02B}" presName="parentLeftMargin" presStyleLbl="node1" presStyleIdx="3" presStyleCnt="5"/>
      <dgm:spPr/>
    </dgm:pt>
    <dgm:pt modelId="{CC37E604-E6B9-4EC0-8ABD-515DFD1436AA}" type="pres">
      <dgm:prSet presAssocID="{9F882F94-8E5C-4C6E-AE88-BB4C4CE4F02B}" presName="parentText" presStyleLbl="node1" presStyleIdx="4" presStyleCnt="5">
        <dgm:presLayoutVars>
          <dgm:chMax val="0"/>
          <dgm:bulletEnabled val="1"/>
        </dgm:presLayoutVars>
      </dgm:prSet>
      <dgm:spPr/>
    </dgm:pt>
    <dgm:pt modelId="{187E773D-99BD-4D27-8786-C93C629D1745}" type="pres">
      <dgm:prSet presAssocID="{9F882F94-8E5C-4C6E-AE88-BB4C4CE4F02B}" presName="negativeSpace" presStyleCnt="0"/>
      <dgm:spPr/>
    </dgm:pt>
    <dgm:pt modelId="{7F006CB4-036B-4791-AF93-7E690FCDBC65}" type="pres">
      <dgm:prSet presAssocID="{9F882F94-8E5C-4C6E-AE88-BB4C4CE4F02B}" presName="childText" presStyleLbl="conFgAcc1" presStyleIdx="4" presStyleCnt="5">
        <dgm:presLayoutVars>
          <dgm:bulletEnabled val="1"/>
        </dgm:presLayoutVars>
      </dgm:prSet>
      <dgm:spPr/>
    </dgm:pt>
  </dgm:ptLst>
  <dgm:cxnLst>
    <dgm:cxn modelId="{DC17E604-2B70-44CC-A42C-46625C9AF3DE}" type="presOf" srcId="{1DCC721C-4A72-4624-AF55-D97008DE033B}" destId="{F3DDC591-1897-44B6-9873-9CE1AEAD98E7}" srcOrd="0" destOrd="1" presId="urn:microsoft.com/office/officeart/2005/8/layout/list1"/>
    <dgm:cxn modelId="{4F85400B-6A6D-49F4-9100-AD40C41F1682}" type="presOf" srcId="{A1C4E321-C33F-4FB2-8DFD-FA2B262D70A2}" destId="{1B5FFE00-DCC2-4CAE-839E-CE26DBC61463}" srcOrd="0" destOrd="0" presId="urn:microsoft.com/office/officeart/2005/8/layout/list1"/>
    <dgm:cxn modelId="{5FCB911A-88C2-4679-9DBC-2F56B37C990C}" type="presOf" srcId="{A1C4E321-C33F-4FB2-8DFD-FA2B262D70A2}" destId="{0005DD99-06F3-47D0-8019-8836F776B2DE}" srcOrd="1" destOrd="0" presId="urn:microsoft.com/office/officeart/2005/8/layout/list1"/>
    <dgm:cxn modelId="{0C9F222A-CF72-4C5D-BFCC-184B59118F98}" type="presOf" srcId="{9F882F94-8E5C-4C6E-AE88-BB4C4CE4F02B}" destId="{DD36F397-EFBA-4426-9816-50D2E1FB232A}" srcOrd="0" destOrd="0" presId="urn:microsoft.com/office/officeart/2005/8/layout/list1"/>
    <dgm:cxn modelId="{6397E42E-4B04-4F92-A7D1-1BA9E14FE54D}" type="presOf" srcId="{8A5370AC-710F-43E9-A8CE-6880CBFCFFAA}" destId="{AFDEC818-B0F1-4946-B5BD-036F16882D92}" srcOrd="0" destOrd="0" presId="urn:microsoft.com/office/officeart/2005/8/layout/list1"/>
    <dgm:cxn modelId="{1CA8502F-E18B-49CC-96B9-BED783E456D4}" type="presOf" srcId="{D3571D7C-6E3E-4CFF-8AC7-AEB264425B9D}" destId="{E984FDAF-6720-4064-A8FA-763FF44F74C9}" srcOrd="0" destOrd="0" presId="urn:microsoft.com/office/officeart/2005/8/layout/list1"/>
    <dgm:cxn modelId="{A8EE7031-0E38-491D-9FAA-7AB40125D403}" type="presOf" srcId="{8A5370AC-710F-43E9-A8CE-6880CBFCFFAA}" destId="{224B8EB1-9DFF-4D67-B6FC-9AC3B6C5D6EC}" srcOrd="1" destOrd="0" presId="urn:microsoft.com/office/officeart/2005/8/layout/list1"/>
    <dgm:cxn modelId="{12B4123A-FA01-4A03-B822-A0B5161C2253}" srcId="{D3571D7C-6E3E-4CFF-8AC7-AEB264425B9D}" destId="{A1C4E321-C33F-4FB2-8DFD-FA2B262D70A2}" srcOrd="1" destOrd="0" parTransId="{80CE2515-F80A-4D5C-AA31-1B1FFFC9957B}" sibTransId="{C4652593-B600-4331-A12F-233F9B6A22B9}"/>
    <dgm:cxn modelId="{ECC1C73C-A097-423B-92D0-04A5521B6F84}" srcId="{D3571D7C-6E3E-4CFF-8AC7-AEB264425B9D}" destId="{9F882F94-8E5C-4C6E-AE88-BB4C4CE4F02B}" srcOrd="4" destOrd="0" parTransId="{3D11E39B-19DC-4A16-AFD4-2C87847B541B}" sibTransId="{35E8821E-F23B-4A96-B4E9-FAF076ED205C}"/>
    <dgm:cxn modelId="{4638C55B-8FCA-4778-9C08-B97DEDACC9A8}" type="presOf" srcId="{CB6EB591-99F1-41D8-A82D-F0FEDCD33440}" destId="{BD3A20E0-B9DF-49ED-B9D8-F8CB988F732E}" srcOrd="0" destOrd="0" presId="urn:microsoft.com/office/officeart/2005/8/layout/list1"/>
    <dgm:cxn modelId="{C7A03E42-0CAA-49C1-B4E7-59BC0ED2ADA2}" srcId="{D3571D7C-6E3E-4CFF-8AC7-AEB264425B9D}" destId="{13EF4108-B0DB-4829-A011-6AB8D70A5051}" srcOrd="0" destOrd="0" parTransId="{F3DE368E-8F19-430D-8095-AB7884E0B29B}" sibTransId="{58FE761F-FD1F-4615-8D08-64944C75FBEF}"/>
    <dgm:cxn modelId="{BE008544-F0C1-4BFE-9B14-98EF5C9A21C4}" srcId="{9F882F94-8E5C-4C6E-AE88-BB4C4CE4F02B}" destId="{5A9C3CD6-E21E-4134-AAF4-766FC52279A0}" srcOrd="0" destOrd="0" parTransId="{428E4DD6-848B-439A-BD08-AA7BC5578CBD}" sibTransId="{7F72880D-91DC-43F9-BB7F-14B9CD6AFC9A}"/>
    <dgm:cxn modelId="{14AF1772-6232-428D-B019-894982CA6F51}" type="presOf" srcId="{9F882F94-8E5C-4C6E-AE88-BB4C4CE4F02B}" destId="{CC37E604-E6B9-4EC0-8ABD-515DFD1436AA}" srcOrd="1" destOrd="0" presId="urn:microsoft.com/office/officeart/2005/8/layout/list1"/>
    <dgm:cxn modelId="{3E819577-A58A-45A1-9230-127D83CEB3B1}" type="presOf" srcId="{C181108F-8367-4272-8125-D164CDA1512D}" destId="{0B7D258D-74A0-4447-8404-0A59408F9A2E}" srcOrd="0" destOrd="0" presId="urn:microsoft.com/office/officeart/2005/8/layout/list1"/>
    <dgm:cxn modelId="{0A962378-5CF3-4DD7-963A-FE7B119AF68E}" type="presOf" srcId="{13EF4108-B0DB-4829-A011-6AB8D70A5051}" destId="{6E3FCD3C-8DAE-42D8-B58B-2D90205EFB7F}" srcOrd="1" destOrd="0" presId="urn:microsoft.com/office/officeart/2005/8/layout/list1"/>
    <dgm:cxn modelId="{D3121F7F-BDDD-41F5-B754-D86CCEBED935}" srcId="{13EF4108-B0DB-4829-A011-6AB8D70A5051}" destId="{A44E4923-E758-4A5C-A089-095651D64AD1}" srcOrd="0" destOrd="0" parTransId="{B825DB44-E37E-4577-AFAC-C8E6CB468EDE}" sibTransId="{7D272F95-3DF5-4EEE-8F2D-0BF6FCA1D908}"/>
    <dgm:cxn modelId="{5BE2EA82-B162-4003-B84C-1C9032A37D6F}" srcId="{CB6EB591-99F1-41D8-A82D-F0FEDCD33440}" destId="{7DDCBEE1-3461-49C8-AEF1-96236C3B60DB}" srcOrd="0" destOrd="0" parTransId="{C0456314-EA58-4D39-B186-56CB186F75FD}" sibTransId="{010B271D-919B-42D0-A363-876706C5C0E0}"/>
    <dgm:cxn modelId="{73D9F182-342D-41B8-8FAB-9A16F9FC540E}" type="presOf" srcId="{A44E4923-E758-4A5C-A089-095651D64AD1}" destId="{F3DDC591-1897-44B6-9873-9CE1AEAD98E7}" srcOrd="0" destOrd="0" presId="urn:microsoft.com/office/officeart/2005/8/layout/list1"/>
    <dgm:cxn modelId="{49F93187-171B-4B1D-8213-2AFC4B7A7D0F}" srcId="{13EF4108-B0DB-4829-A011-6AB8D70A5051}" destId="{1DCC721C-4A72-4624-AF55-D97008DE033B}" srcOrd="1" destOrd="0" parTransId="{BF39743F-834E-4FBA-88C8-D8CBB0C1BC10}" sibTransId="{9729D8C4-AB86-4EF1-819E-564B2378D294}"/>
    <dgm:cxn modelId="{5FE3EF95-9F8C-4A53-A981-E194FA1374A5}" type="presOf" srcId="{CB6EB591-99F1-41D8-A82D-F0FEDCD33440}" destId="{8C9BBFB7-42DF-490B-96C3-3F3FDBF17A67}" srcOrd="1" destOrd="0" presId="urn:microsoft.com/office/officeart/2005/8/layout/list1"/>
    <dgm:cxn modelId="{8ED8A09A-05F0-460C-998A-2EE7CEDB8D24}" type="presOf" srcId="{7DDCBEE1-3461-49C8-AEF1-96236C3B60DB}" destId="{BC895C47-4139-44F6-82F9-1280FAF0A084}" srcOrd="0" destOrd="0" presId="urn:microsoft.com/office/officeart/2005/8/layout/list1"/>
    <dgm:cxn modelId="{6171749C-0F7B-489E-8C87-1694388D98A6}" type="presOf" srcId="{13EF4108-B0DB-4829-A011-6AB8D70A5051}" destId="{15150F27-F8D5-4F10-A578-C2B0E8E23E8C}" srcOrd="0" destOrd="0" presId="urn:microsoft.com/office/officeart/2005/8/layout/list1"/>
    <dgm:cxn modelId="{D2303A9E-38EB-497D-8478-00DA592CC444}" srcId="{A1C4E321-C33F-4FB2-8DFD-FA2B262D70A2}" destId="{7661B9D2-4F39-46B4-9480-7673E239A189}" srcOrd="0" destOrd="0" parTransId="{C3BF1E19-070C-43F8-A28B-1FBEF90E517C}" sibTransId="{F85681C6-44EA-4F65-9BF6-C1025AC6F368}"/>
    <dgm:cxn modelId="{EF3FE0A4-FBBD-4D99-82E7-5648D12A8425}" srcId="{8A5370AC-710F-43E9-A8CE-6880CBFCFFAA}" destId="{C181108F-8367-4272-8125-D164CDA1512D}" srcOrd="0" destOrd="0" parTransId="{A1265C89-AB1E-4043-9085-2B7681CAA2D9}" sibTransId="{D170C5B0-B011-4975-B9D1-AEF8A9DA23EF}"/>
    <dgm:cxn modelId="{FBDF69A8-0CB8-4F4A-8E9E-F0337969E2CE}" type="presOf" srcId="{5A9C3CD6-E21E-4134-AAF4-766FC52279A0}" destId="{7F006CB4-036B-4791-AF93-7E690FCDBC65}" srcOrd="0" destOrd="0" presId="urn:microsoft.com/office/officeart/2005/8/layout/list1"/>
    <dgm:cxn modelId="{2F0FC9B0-25A4-4374-B61C-C2FC0CCB198C}" srcId="{D3571D7C-6E3E-4CFF-8AC7-AEB264425B9D}" destId="{CB6EB591-99F1-41D8-A82D-F0FEDCD33440}" srcOrd="2" destOrd="0" parTransId="{8E7C8CA6-E0C2-4977-BC2E-C2C795D81C65}" sibTransId="{913AC1A7-14BC-43B7-B0E5-1D0D7DEAC42E}"/>
    <dgm:cxn modelId="{49DEEBCA-0DB2-4CD1-9786-C22652C5682F}" type="presOf" srcId="{7661B9D2-4F39-46B4-9480-7673E239A189}" destId="{5C5AAB32-8BFC-4B15-8E4F-9AA02C946E17}" srcOrd="0" destOrd="0" presId="urn:microsoft.com/office/officeart/2005/8/layout/list1"/>
    <dgm:cxn modelId="{B976CAEE-48AC-424C-9EA8-7F25D25AEF0C}" srcId="{D3571D7C-6E3E-4CFF-8AC7-AEB264425B9D}" destId="{8A5370AC-710F-43E9-A8CE-6880CBFCFFAA}" srcOrd="3" destOrd="0" parTransId="{EC440C9A-6E59-4253-A474-4C224BA9AC78}" sibTransId="{F46F08C6-4F4A-485D-AF47-A53EF4DEF2E9}"/>
    <dgm:cxn modelId="{26983440-BA01-4F41-BFAC-623332DF33DB}" type="presParOf" srcId="{E984FDAF-6720-4064-A8FA-763FF44F74C9}" destId="{BD051FF2-2DE9-43E5-96CA-77DF761906CB}" srcOrd="0" destOrd="0" presId="urn:microsoft.com/office/officeart/2005/8/layout/list1"/>
    <dgm:cxn modelId="{61653D85-D6BF-4460-AEDD-1CD5B06E99CF}" type="presParOf" srcId="{BD051FF2-2DE9-43E5-96CA-77DF761906CB}" destId="{15150F27-F8D5-4F10-A578-C2B0E8E23E8C}" srcOrd="0" destOrd="0" presId="urn:microsoft.com/office/officeart/2005/8/layout/list1"/>
    <dgm:cxn modelId="{BD74A64B-5B37-491B-93D7-599A075D0F35}" type="presParOf" srcId="{BD051FF2-2DE9-43E5-96CA-77DF761906CB}" destId="{6E3FCD3C-8DAE-42D8-B58B-2D90205EFB7F}" srcOrd="1" destOrd="0" presId="urn:microsoft.com/office/officeart/2005/8/layout/list1"/>
    <dgm:cxn modelId="{7976945D-A4B5-4C47-A636-C845B3B01043}" type="presParOf" srcId="{E984FDAF-6720-4064-A8FA-763FF44F74C9}" destId="{B4F8265D-B1BD-4C5F-BF77-197F2336B976}" srcOrd="1" destOrd="0" presId="urn:microsoft.com/office/officeart/2005/8/layout/list1"/>
    <dgm:cxn modelId="{4076C988-2C6C-41D2-A253-2C01845626C5}" type="presParOf" srcId="{E984FDAF-6720-4064-A8FA-763FF44F74C9}" destId="{F3DDC591-1897-44B6-9873-9CE1AEAD98E7}" srcOrd="2" destOrd="0" presId="urn:microsoft.com/office/officeart/2005/8/layout/list1"/>
    <dgm:cxn modelId="{741A8879-A8D1-4CAF-95F9-20D3240D7FA7}" type="presParOf" srcId="{E984FDAF-6720-4064-A8FA-763FF44F74C9}" destId="{13E284FA-D2E7-44AA-BE6F-9D75147F8215}" srcOrd="3" destOrd="0" presId="urn:microsoft.com/office/officeart/2005/8/layout/list1"/>
    <dgm:cxn modelId="{617F61D7-3AA9-485B-B6E9-22B842F768FC}" type="presParOf" srcId="{E984FDAF-6720-4064-A8FA-763FF44F74C9}" destId="{93D14AED-E7DA-4BA7-9A49-1243F1B56E41}" srcOrd="4" destOrd="0" presId="urn:microsoft.com/office/officeart/2005/8/layout/list1"/>
    <dgm:cxn modelId="{C7EBDD78-22F7-490A-8792-1C252BC1619B}" type="presParOf" srcId="{93D14AED-E7DA-4BA7-9A49-1243F1B56E41}" destId="{1B5FFE00-DCC2-4CAE-839E-CE26DBC61463}" srcOrd="0" destOrd="0" presId="urn:microsoft.com/office/officeart/2005/8/layout/list1"/>
    <dgm:cxn modelId="{EFB93A76-978D-41F7-8565-918EBEAF6FDE}" type="presParOf" srcId="{93D14AED-E7DA-4BA7-9A49-1243F1B56E41}" destId="{0005DD99-06F3-47D0-8019-8836F776B2DE}" srcOrd="1" destOrd="0" presId="urn:microsoft.com/office/officeart/2005/8/layout/list1"/>
    <dgm:cxn modelId="{01BA7DEA-5AAB-4A81-8224-8A3822617D05}" type="presParOf" srcId="{E984FDAF-6720-4064-A8FA-763FF44F74C9}" destId="{BC903D1F-7BA2-4BCC-BBA6-D597249668D0}" srcOrd="5" destOrd="0" presId="urn:microsoft.com/office/officeart/2005/8/layout/list1"/>
    <dgm:cxn modelId="{C45CC43E-1DBE-4F27-97D2-523FE6866021}" type="presParOf" srcId="{E984FDAF-6720-4064-A8FA-763FF44F74C9}" destId="{5C5AAB32-8BFC-4B15-8E4F-9AA02C946E17}" srcOrd="6" destOrd="0" presId="urn:microsoft.com/office/officeart/2005/8/layout/list1"/>
    <dgm:cxn modelId="{DFE95DD9-356E-46E9-945B-316EF84D9E61}" type="presParOf" srcId="{E984FDAF-6720-4064-A8FA-763FF44F74C9}" destId="{445178DD-84F5-4FF9-A597-38AA6C6B5F2C}" srcOrd="7" destOrd="0" presId="urn:microsoft.com/office/officeart/2005/8/layout/list1"/>
    <dgm:cxn modelId="{77474780-D896-44F0-A976-3CECFEE7C9CE}" type="presParOf" srcId="{E984FDAF-6720-4064-A8FA-763FF44F74C9}" destId="{387956CF-4035-4DD4-BC17-09860B9EFE70}" srcOrd="8" destOrd="0" presId="urn:microsoft.com/office/officeart/2005/8/layout/list1"/>
    <dgm:cxn modelId="{6598B5C5-6821-4B38-94B0-8D087156345E}" type="presParOf" srcId="{387956CF-4035-4DD4-BC17-09860B9EFE70}" destId="{BD3A20E0-B9DF-49ED-B9D8-F8CB988F732E}" srcOrd="0" destOrd="0" presId="urn:microsoft.com/office/officeart/2005/8/layout/list1"/>
    <dgm:cxn modelId="{84A579B1-FA65-4548-ABFF-2A1C66C75114}" type="presParOf" srcId="{387956CF-4035-4DD4-BC17-09860B9EFE70}" destId="{8C9BBFB7-42DF-490B-96C3-3F3FDBF17A67}" srcOrd="1" destOrd="0" presId="urn:microsoft.com/office/officeart/2005/8/layout/list1"/>
    <dgm:cxn modelId="{43D4D00D-005D-4890-BCD7-53C71033083F}" type="presParOf" srcId="{E984FDAF-6720-4064-A8FA-763FF44F74C9}" destId="{A36556FE-10B7-4C36-807B-237DAE8BA261}" srcOrd="9" destOrd="0" presId="urn:microsoft.com/office/officeart/2005/8/layout/list1"/>
    <dgm:cxn modelId="{D853939A-8F68-4F0C-9F5D-851F5F1DA379}" type="presParOf" srcId="{E984FDAF-6720-4064-A8FA-763FF44F74C9}" destId="{BC895C47-4139-44F6-82F9-1280FAF0A084}" srcOrd="10" destOrd="0" presId="urn:microsoft.com/office/officeart/2005/8/layout/list1"/>
    <dgm:cxn modelId="{5F15520A-1E92-4501-AE97-278F1ECC1D78}" type="presParOf" srcId="{E984FDAF-6720-4064-A8FA-763FF44F74C9}" destId="{456B9987-0129-4DE3-89F1-BD3622EA09BD}" srcOrd="11" destOrd="0" presId="urn:microsoft.com/office/officeart/2005/8/layout/list1"/>
    <dgm:cxn modelId="{58C39BDE-9674-43FA-8715-BB0D6FCF857B}" type="presParOf" srcId="{E984FDAF-6720-4064-A8FA-763FF44F74C9}" destId="{4FA911C5-1D97-4873-BC46-E21990A5E98B}" srcOrd="12" destOrd="0" presId="urn:microsoft.com/office/officeart/2005/8/layout/list1"/>
    <dgm:cxn modelId="{5367EA0F-3451-44A4-B957-B70B0F50BA72}" type="presParOf" srcId="{4FA911C5-1D97-4873-BC46-E21990A5E98B}" destId="{AFDEC818-B0F1-4946-B5BD-036F16882D92}" srcOrd="0" destOrd="0" presId="urn:microsoft.com/office/officeart/2005/8/layout/list1"/>
    <dgm:cxn modelId="{214DC057-1D5D-4521-9662-A4CDD1535EE3}" type="presParOf" srcId="{4FA911C5-1D97-4873-BC46-E21990A5E98B}" destId="{224B8EB1-9DFF-4D67-B6FC-9AC3B6C5D6EC}" srcOrd="1" destOrd="0" presId="urn:microsoft.com/office/officeart/2005/8/layout/list1"/>
    <dgm:cxn modelId="{C112F543-9187-477B-9A79-8D1D1CE985F1}" type="presParOf" srcId="{E984FDAF-6720-4064-A8FA-763FF44F74C9}" destId="{606CCCF9-955A-427D-839A-67E5AE35B192}" srcOrd="13" destOrd="0" presId="urn:microsoft.com/office/officeart/2005/8/layout/list1"/>
    <dgm:cxn modelId="{67E61605-698C-4315-A910-2CD3FF4E6F00}" type="presParOf" srcId="{E984FDAF-6720-4064-A8FA-763FF44F74C9}" destId="{0B7D258D-74A0-4447-8404-0A59408F9A2E}" srcOrd="14" destOrd="0" presId="urn:microsoft.com/office/officeart/2005/8/layout/list1"/>
    <dgm:cxn modelId="{05C4DA95-2C02-4EE5-9662-6F7C70AE424D}" type="presParOf" srcId="{E984FDAF-6720-4064-A8FA-763FF44F74C9}" destId="{2F0A54D9-71F3-41FB-9751-D1E015859491}" srcOrd="15" destOrd="0" presId="urn:microsoft.com/office/officeart/2005/8/layout/list1"/>
    <dgm:cxn modelId="{6A9127ED-6F78-41FF-B76F-A7070F2DE4D8}" type="presParOf" srcId="{E984FDAF-6720-4064-A8FA-763FF44F74C9}" destId="{2EBCA022-F85E-47EC-8686-B34FB3D520B0}" srcOrd="16" destOrd="0" presId="urn:microsoft.com/office/officeart/2005/8/layout/list1"/>
    <dgm:cxn modelId="{4432F27F-2750-4F8D-9E6D-024D9C8A040A}" type="presParOf" srcId="{2EBCA022-F85E-47EC-8686-B34FB3D520B0}" destId="{DD36F397-EFBA-4426-9816-50D2E1FB232A}" srcOrd="0" destOrd="0" presId="urn:microsoft.com/office/officeart/2005/8/layout/list1"/>
    <dgm:cxn modelId="{8301373E-D56E-4FA6-88B5-1CB49EB62FCF}" type="presParOf" srcId="{2EBCA022-F85E-47EC-8686-B34FB3D520B0}" destId="{CC37E604-E6B9-4EC0-8ABD-515DFD1436AA}" srcOrd="1" destOrd="0" presId="urn:microsoft.com/office/officeart/2005/8/layout/list1"/>
    <dgm:cxn modelId="{ED2BDFF3-F4FE-415F-88EA-14C553CA1FAA}" type="presParOf" srcId="{E984FDAF-6720-4064-A8FA-763FF44F74C9}" destId="{187E773D-99BD-4D27-8786-C93C629D1745}" srcOrd="17" destOrd="0" presId="urn:microsoft.com/office/officeart/2005/8/layout/list1"/>
    <dgm:cxn modelId="{DE2C63DF-5075-4F3C-B39D-9A8D3E658889}" type="presParOf" srcId="{E984FDAF-6720-4064-A8FA-763FF44F74C9}" destId="{7F006CB4-036B-4791-AF93-7E690FCDBC65}"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571D7C-6E3E-4CFF-8AC7-AEB264425B9D}" type="doc">
      <dgm:prSet loTypeId="urn:diagrams.loki3.com/BracketList" loCatId="list" qsTypeId="urn:microsoft.com/office/officeart/2005/8/quickstyle/simple1" qsCatId="simple" csTypeId="urn:microsoft.com/office/officeart/2005/8/colors/accent1_2" csCatId="accent1" phldr="1"/>
      <dgm:spPr/>
      <dgm:t>
        <a:bodyPr/>
        <a:lstStyle/>
        <a:p>
          <a:endParaRPr lang="en-NG"/>
        </a:p>
      </dgm:t>
    </dgm:pt>
    <dgm:pt modelId="{13EF4108-B0DB-4829-A011-6AB8D70A5051}">
      <dgm:prSet phldrT="[Text]" custT="1"/>
      <dgm:spPr>
        <a:solidFill>
          <a:srgbClr val="DC6900"/>
        </a:solidFill>
      </dgm:spPr>
      <dgm:t>
        <a:bodyPr/>
        <a:lstStyle/>
        <a:p>
          <a:r>
            <a:rPr kumimoji="0" lang="en-GB" sz="1600" b="1" i="0" u="none" strike="noStrike" cap="none" spc="0" normalizeH="0" baseline="0" noProof="0" dirty="0">
              <a:ln>
                <a:noFill/>
              </a:ln>
              <a:solidFill>
                <a:schemeClr val="bg1"/>
              </a:solidFill>
              <a:effectLst/>
              <a:uLnTx/>
              <a:uFillTx/>
              <a:latin typeface="Georgia" panose="02040502050405020303" pitchFamily="18" charset="0"/>
              <a:ea typeface="+mn-ea"/>
              <a:cs typeface="+mn-cs"/>
            </a:rPr>
            <a:t>Gender Disparity</a:t>
          </a:r>
          <a:endParaRPr lang="en-NG" sz="1600" b="1" dirty="0">
            <a:solidFill>
              <a:schemeClr val="bg1"/>
            </a:solidFill>
            <a:latin typeface="Georgia" panose="02040502050405020303" pitchFamily="18" charset="0"/>
          </a:endParaRPr>
        </a:p>
      </dgm:t>
    </dgm:pt>
    <dgm:pt modelId="{F3DE368E-8F19-430D-8095-AB7884E0B29B}" type="parTrans" cxnId="{C7A03E42-0CAA-49C1-B4E7-59BC0ED2ADA2}">
      <dgm:prSet/>
      <dgm:spPr/>
      <dgm:t>
        <a:bodyPr/>
        <a:lstStyle/>
        <a:p>
          <a:endParaRPr lang="en-NG" sz="1600" b="0">
            <a:solidFill>
              <a:schemeClr val="bg1"/>
            </a:solidFill>
            <a:latin typeface="Georgia" panose="02040502050405020303" pitchFamily="18" charset="0"/>
          </a:endParaRPr>
        </a:p>
      </dgm:t>
    </dgm:pt>
    <dgm:pt modelId="{58FE761F-FD1F-4615-8D08-64944C75FBEF}" type="sibTrans" cxnId="{C7A03E42-0CAA-49C1-B4E7-59BC0ED2ADA2}">
      <dgm:prSet/>
      <dgm:spPr/>
      <dgm:t>
        <a:bodyPr/>
        <a:lstStyle/>
        <a:p>
          <a:endParaRPr lang="en-NG" sz="1600" b="0">
            <a:solidFill>
              <a:schemeClr val="bg1"/>
            </a:solidFill>
            <a:latin typeface="Georgia" panose="02040502050405020303" pitchFamily="18" charset="0"/>
          </a:endParaRPr>
        </a:p>
      </dgm:t>
    </dgm:pt>
    <dgm:pt modelId="{A1C4E321-C33F-4FB2-8DFD-FA2B262D70A2}">
      <dgm:prSet phldrT="[Text]" custT="1"/>
      <dgm:spPr>
        <a:solidFill>
          <a:srgbClr val="DC6900"/>
        </a:solidFill>
      </dgm:spPr>
      <dgm:t>
        <a:bodyPr/>
        <a:lstStyle/>
        <a:p>
          <a:r>
            <a:rPr lang="en-US" sz="1600" b="1" dirty="0">
              <a:solidFill>
                <a:schemeClr val="bg1"/>
              </a:solidFill>
              <a:latin typeface="Georgia" panose="02040502050405020303" pitchFamily="18" charset="0"/>
            </a:rPr>
            <a:t>Education Allocation</a:t>
          </a:r>
          <a:endParaRPr lang="en-NG" sz="1600" b="1" dirty="0">
            <a:solidFill>
              <a:schemeClr val="bg1"/>
            </a:solidFill>
            <a:latin typeface="Georgia" panose="02040502050405020303" pitchFamily="18" charset="0"/>
          </a:endParaRPr>
        </a:p>
      </dgm:t>
    </dgm:pt>
    <dgm:pt modelId="{80CE2515-F80A-4D5C-AA31-1B1FFFC9957B}" type="parTrans" cxnId="{12B4123A-FA01-4A03-B822-A0B5161C2253}">
      <dgm:prSet/>
      <dgm:spPr/>
      <dgm:t>
        <a:bodyPr/>
        <a:lstStyle/>
        <a:p>
          <a:endParaRPr lang="en-NG" sz="1600" b="0">
            <a:solidFill>
              <a:schemeClr val="bg1"/>
            </a:solidFill>
            <a:latin typeface="Georgia" panose="02040502050405020303" pitchFamily="18" charset="0"/>
          </a:endParaRPr>
        </a:p>
      </dgm:t>
    </dgm:pt>
    <dgm:pt modelId="{C4652593-B600-4331-A12F-233F9B6A22B9}" type="sibTrans" cxnId="{12B4123A-FA01-4A03-B822-A0B5161C2253}">
      <dgm:prSet/>
      <dgm:spPr/>
      <dgm:t>
        <a:bodyPr/>
        <a:lstStyle/>
        <a:p>
          <a:endParaRPr lang="en-NG" sz="1600" b="0">
            <a:solidFill>
              <a:schemeClr val="bg1"/>
            </a:solidFill>
            <a:latin typeface="Georgia" panose="02040502050405020303" pitchFamily="18" charset="0"/>
          </a:endParaRPr>
        </a:p>
      </dgm:t>
    </dgm:pt>
    <dgm:pt modelId="{A44E4923-E758-4A5C-A089-095651D64AD1}">
      <dgm:prSet custT="1"/>
      <dgm:spPr/>
      <dgm:t>
        <a:bodyPr/>
        <a:lstStyle/>
        <a:p>
          <a:pPr>
            <a:buFont typeface="Arial" panose="020B0604020202020204" pitchFamily="34" charset="0"/>
            <a:buChar char="•"/>
          </a:pPr>
          <a:r>
            <a:rPr kumimoji="0" lang="en-GB" sz="1600" b="0" i="0" u="none" strike="noStrike" cap="none" spc="0" normalizeH="0" baseline="0" noProof="0" dirty="0">
              <a:ln>
                <a:noFill/>
              </a:ln>
              <a:solidFill>
                <a:schemeClr val="bg1"/>
              </a:solidFill>
              <a:effectLst/>
              <a:uLnTx/>
              <a:uFillTx/>
              <a:latin typeface="Georgia" panose="02040502050405020303" pitchFamily="18" charset="0"/>
              <a:ea typeface="+mn-ea"/>
              <a:cs typeface="+mn-cs"/>
            </a:rPr>
            <a:t>Target female centric unemployment approaches to deal with the gender disparity</a:t>
          </a:r>
          <a:endParaRPr lang="en-NG" sz="1600" b="0" dirty="0">
            <a:solidFill>
              <a:schemeClr val="bg1"/>
            </a:solidFill>
            <a:latin typeface="Georgia" panose="02040502050405020303" pitchFamily="18" charset="0"/>
          </a:endParaRPr>
        </a:p>
      </dgm:t>
    </dgm:pt>
    <dgm:pt modelId="{B825DB44-E37E-4577-AFAC-C8E6CB468EDE}" type="parTrans" cxnId="{D3121F7F-BDDD-41F5-B754-D86CCEBED935}">
      <dgm:prSet/>
      <dgm:spPr/>
      <dgm:t>
        <a:bodyPr/>
        <a:lstStyle/>
        <a:p>
          <a:endParaRPr lang="en-NG" sz="1600" b="0">
            <a:solidFill>
              <a:schemeClr val="bg1"/>
            </a:solidFill>
            <a:latin typeface="Georgia" panose="02040502050405020303" pitchFamily="18" charset="0"/>
          </a:endParaRPr>
        </a:p>
      </dgm:t>
    </dgm:pt>
    <dgm:pt modelId="{7D272F95-3DF5-4EEE-8F2D-0BF6FCA1D908}" type="sibTrans" cxnId="{D3121F7F-BDDD-41F5-B754-D86CCEBED935}">
      <dgm:prSet/>
      <dgm:spPr/>
      <dgm:t>
        <a:bodyPr/>
        <a:lstStyle/>
        <a:p>
          <a:endParaRPr lang="en-NG" sz="1600" b="0">
            <a:solidFill>
              <a:schemeClr val="bg1"/>
            </a:solidFill>
            <a:latin typeface="Georgia" panose="02040502050405020303" pitchFamily="18" charset="0"/>
          </a:endParaRPr>
        </a:p>
      </dgm:t>
    </dgm:pt>
    <dgm:pt modelId="{7661B9D2-4F39-46B4-9480-7673E239A189}">
      <dgm:prSet custT="1"/>
      <dgm:spPr/>
      <dgm:t>
        <a:bodyPr/>
        <a:lstStyle/>
        <a:p>
          <a:pPr>
            <a:buClrTx/>
            <a:buSzTx/>
            <a:buFont typeface="Arial" panose="020B0604020202020204" pitchFamily="34" charset="0"/>
            <a:buChar char="•"/>
          </a:pPr>
          <a:r>
            <a:rPr kumimoji="0" lang="en-GB" sz="1600" b="0" i="0" u="none" strike="noStrike" cap="none" spc="0" normalizeH="0" baseline="0" noProof="0" dirty="0">
              <a:ln>
                <a:noFill/>
              </a:ln>
              <a:solidFill>
                <a:schemeClr val="bg1"/>
              </a:solidFill>
              <a:effectLst/>
              <a:uLnTx/>
              <a:uFillTx/>
              <a:latin typeface="Georgia" panose="02040502050405020303" pitchFamily="18" charset="0"/>
              <a:ea typeface="+mn-ea"/>
              <a:cs typeface="+mn-cs"/>
            </a:rPr>
            <a:t>The countries with high unemployment spend a good proportion of the budget on education compared with the ones with low unemployment rates</a:t>
          </a:r>
          <a:endParaRPr lang="en-NG" sz="1600" b="0" dirty="0">
            <a:solidFill>
              <a:schemeClr val="bg1"/>
            </a:solidFill>
            <a:latin typeface="Georgia" panose="02040502050405020303" pitchFamily="18" charset="0"/>
          </a:endParaRPr>
        </a:p>
      </dgm:t>
    </dgm:pt>
    <dgm:pt modelId="{C3BF1E19-070C-43F8-A28B-1FBEF90E517C}" type="parTrans" cxnId="{D2303A9E-38EB-497D-8478-00DA592CC444}">
      <dgm:prSet/>
      <dgm:spPr/>
      <dgm:t>
        <a:bodyPr/>
        <a:lstStyle/>
        <a:p>
          <a:endParaRPr lang="en-NG" sz="1600" b="0">
            <a:solidFill>
              <a:schemeClr val="bg1"/>
            </a:solidFill>
            <a:latin typeface="Georgia" panose="02040502050405020303" pitchFamily="18" charset="0"/>
          </a:endParaRPr>
        </a:p>
      </dgm:t>
    </dgm:pt>
    <dgm:pt modelId="{F85681C6-44EA-4F65-9BF6-C1025AC6F368}" type="sibTrans" cxnId="{D2303A9E-38EB-497D-8478-00DA592CC444}">
      <dgm:prSet/>
      <dgm:spPr/>
      <dgm:t>
        <a:bodyPr/>
        <a:lstStyle/>
        <a:p>
          <a:endParaRPr lang="en-NG" sz="1600" b="0">
            <a:solidFill>
              <a:schemeClr val="bg1"/>
            </a:solidFill>
            <a:latin typeface="Georgia" panose="02040502050405020303" pitchFamily="18" charset="0"/>
          </a:endParaRPr>
        </a:p>
      </dgm:t>
    </dgm:pt>
    <dgm:pt modelId="{7DDCBEE1-3461-49C8-AEF1-96236C3B60DB}">
      <dgm:prSet custT="1"/>
      <dgm:spPr/>
      <dgm:t>
        <a:bodyPr/>
        <a:lstStyle/>
        <a:p>
          <a:pPr>
            <a:buClrTx/>
            <a:buSzTx/>
            <a:buFont typeface="Arial" panose="020B0604020202020204" pitchFamily="34" charset="0"/>
            <a:buChar char="•"/>
          </a:pPr>
          <a:r>
            <a:rPr lang="en-GB" sz="1600" b="0" dirty="0">
              <a:solidFill>
                <a:schemeClr val="bg1"/>
              </a:solidFill>
              <a:latin typeface="Georgia" panose="02040502050405020303" pitchFamily="18" charset="0"/>
            </a:rPr>
            <a:t>Business density rate in Africa is so small and govt should help in this regard</a:t>
          </a:r>
          <a:endParaRPr lang="en-NG" sz="1600" b="0" dirty="0">
            <a:solidFill>
              <a:schemeClr val="bg1"/>
            </a:solidFill>
            <a:latin typeface="Georgia" panose="02040502050405020303" pitchFamily="18" charset="0"/>
          </a:endParaRPr>
        </a:p>
      </dgm:t>
    </dgm:pt>
    <dgm:pt modelId="{C0456314-EA58-4D39-B186-56CB186F75FD}" type="parTrans" cxnId="{5BE2EA82-B162-4003-B84C-1C9032A37D6F}">
      <dgm:prSet/>
      <dgm:spPr/>
      <dgm:t>
        <a:bodyPr/>
        <a:lstStyle/>
        <a:p>
          <a:endParaRPr lang="en-NG" sz="1600" b="0">
            <a:solidFill>
              <a:schemeClr val="bg1"/>
            </a:solidFill>
            <a:latin typeface="Georgia" panose="02040502050405020303" pitchFamily="18" charset="0"/>
          </a:endParaRPr>
        </a:p>
      </dgm:t>
    </dgm:pt>
    <dgm:pt modelId="{010B271D-919B-42D0-A363-876706C5C0E0}" type="sibTrans" cxnId="{5BE2EA82-B162-4003-B84C-1C9032A37D6F}">
      <dgm:prSet/>
      <dgm:spPr/>
      <dgm:t>
        <a:bodyPr/>
        <a:lstStyle/>
        <a:p>
          <a:endParaRPr lang="en-NG" sz="1600" b="0">
            <a:solidFill>
              <a:schemeClr val="bg1"/>
            </a:solidFill>
            <a:latin typeface="Georgia" panose="02040502050405020303" pitchFamily="18" charset="0"/>
          </a:endParaRPr>
        </a:p>
      </dgm:t>
    </dgm:pt>
    <dgm:pt modelId="{5A9C3CD6-E21E-4134-AAF4-766FC52279A0}">
      <dgm:prSet custT="1"/>
      <dgm:spPr/>
      <dgm:t>
        <a:bodyPr/>
        <a:lstStyle/>
        <a:p>
          <a:pPr>
            <a:buClrTx/>
            <a:buSzTx/>
            <a:buFontTx/>
            <a:buNone/>
          </a:pPr>
          <a:r>
            <a:rPr kumimoji="0" lang="en-GB" sz="1600" b="0" i="0" u="none" strike="noStrike" cap="none" spc="0" normalizeH="0" baseline="0" noProof="0" dirty="0">
              <a:ln>
                <a:noFill/>
              </a:ln>
              <a:solidFill>
                <a:schemeClr val="bg1"/>
              </a:solidFill>
              <a:effectLst/>
              <a:uLnTx/>
              <a:uFillTx/>
              <a:latin typeface="Georgia" panose="02040502050405020303" pitchFamily="18" charset="0"/>
              <a:ea typeface="+mn-ea"/>
              <a:cs typeface="+mn-cs"/>
            </a:rPr>
            <a:t>There should be better record keeping in the future</a:t>
          </a:r>
          <a:endParaRPr lang="en-NG" sz="1600" b="0" dirty="0">
            <a:solidFill>
              <a:schemeClr val="bg1"/>
            </a:solidFill>
            <a:latin typeface="Georgia" panose="02040502050405020303" pitchFamily="18" charset="0"/>
          </a:endParaRPr>
        </a:p>
      </dgm:t>
    </dgm:pt>
    <dgm:pt modelId="{428E4DD6-848B-439A-BD08-AA7BC5578CBD}" type="parTrans" cxnId="{BE008544-F0C1-4BFE-9B14-98EF5C9A21C4}">
      <dgm:prSet/>
      <dgm:spPr/>
      <dgm:t>
        <a:bodyPr/>
        <a:lstStyle/>
        <a:p>
          <a:endParaRPr lang="en-NG" sz="1600" b="0">
            <a:solidFill>
              <a:schemeClr val="bg1"/>
            </a:solidFill>
            <a:latin typeface="Georgia" panose="02040502050405020303" pitchFamily="18" charset="0"/>
          </a:endParaRPr>
        </a:p>
      </dgm:t>
    </dgm:pt>
    <dgm:pt modelId="{7F72880D-91DC-43F9-BB7F-14B9CD6AFC9A}" type="sibTrans" cxnId="{BE008544-F0C1-4BFE-9B14-98EF5C9A21C4}">
      <dgm:prSet/>
      <dgm:spPr/>
      <dgm:t>
        <a:bodyPr/>
        <a:lstStyle/>
        <a:p>
          <a:endParaRPr lang="en-NG" sz="1600" b="0">
            <a:solidFill>
              <a:schemeClr val="bg1"/>
            </a:solidFill>
            <a:latin typeface="Georgia" panose="02040502050405020303" pitchFamily="18" charset="0"/>
          </a:endParaRPr>
        </a:p>
      </dgm:t>
    </dgm:pt>
    <dgm:pt modelId="{9F882F94-8E5C-4C6E-AE88-BB4C4CE4F02B}">
      <dgm:prSet custT="1"/>
      <dgm:spPr>
        <a:solidFill>
          <a:srgbClr val="DC6900"/>
        </a:solidFill>
      </dgm:spPr>
      <dgm:t>
        <a:bodyPr/>
        <a:lstStyle/>
        <a:p>
          <a:r>
            <a:rPr kumimoji="0" lang="en-GB" sz="1600" b="1" i="0" u="none" strike="noStrike" cap="none" spc="0" normalizeH="0" baseline="0" noProof="0" dirty="0">
              <a:ln>
                <a:noFill/>
              </a:ln>
              <a:solidFill>
                <a:schemeClr val="bg1"/>
              </a:solidFill>
              <a:effectLst/>
              <a:uLnTx/>
              <a:uFillTx/>
              <a:latin typeface="Georgia" panose="02040502050405020303" pitchFamily="18" charset="0"/>
              <a:ea typeface="+mn-ea"/>
              <a:cs typeface="+mn-cs"/>
            </a:rPr>
            <a:t>Record Keeping</a:t>
          </a:r>
          <a:endParaRPr lang="en-NG" sz="1600" b="1" dirty="0">
            <a:solidFill>
              <a:schemeClr val="bg1"/>
            </a:solidFill>
            <a:latin typeface="Georgia" panose="02040502050405020303" pitchFamily="18" charset="0"/>
          </a:endParaRPr>
        </a:p>
      </dgm:t>
    </dgm:pt>
    <dgm:pt modelId="{3D11E39B-19DC-4A16-AFD4-2C87847B541B}" type="parTrans" cxnId="{ECC1C73C-A097-423B-92D0-04A5521B6F84}">
      <dgm:prSet/>
      <dgm:spPr/>
      <dgm:t>
        <a:bodyPr/>
        <a:lstStyle/>
        <a:p>
          <a:endParaRPr lang="en-NG" sz="1600" b="0">
            <a:solidFill>
              <a:schemeClr val="bg1"/>
            </a:solidFill>
            <a:latin typeface="Georgia" panose="02040502050405020303" pitchFamily="18" charset="0"/>
          </a:endParaRPr>
        </a:p>
      </dgm:t>
    </dgm:pt>
    <dgm:pt modelId="{35E8821E-F23B-4A96-B4E9-FAF076ED205C}" type="sibTrans" cxnId="{ECC1C73C-A097-423B-92D0-04A5521B6F84}">
      <dgm:prSet/>
      <dgm:spPr/>
      <dgm:t>
        <a:bodyPr/>
        <a:lstStyle/>
        <a:p>
          <a:endParaRPr lang="en-NG" sz="1600" b="0">
            <a:solidFill>
              <a:schemeClr val="bg1"/>
            </a:solidFill>
            <a:latin typeface="Georgia" panose="02040502050405020303" pitchFamily="18" charset="0"/>
          </a:endParaRPr>
        </a:p>
      </dgm:t>
    </dgm:pt>
    <dgm:pt modelId="{CB6EB591-99F1-41D8-A82D-F0FEDCD33440}">
      <dgm:prSet phldrT="[Text]" custT="1"/>
      <dgm:spPr>
        <a:solidFill>
          <a:srgbClr val="DC6900"/>
        </a:solidFill>
      </dgm:spPr>
      <dgm:t>
        <a:bodyPr/>
        <a:lstStyle/>
        <a:p>
          <a:r>
            <a:rPr lang="en-GB" sz="1600" b="1" dirty="0">
              <a:solidFill>
                <a:schemeClr val="bg1"/>
              </a:solidFill>
              <a:latin typeface="Georgia" panose="02040502050405020303" pitchFamily="18" charset="0"/>
            </a:rPr>
            <a:t>Business Density Rate</a:t>
          </a:r>
          <a:endParaRPr lang="en-NG" sz="1600" b="1" dirty="0">
            <a:solidFill>
              <a:schemeClr val="bg1"/>
            </a:solidFill>
            <a:latin typeface="Georgia" panose="02040502050405020303" pitchFamily="18" charset="0"/>
          </a:endParaRPr>
        </a:p>
      </dgm:t>
    </dgm:pt>
    <dgm:pt modelId="{913AC1A7-14BC-43B7-B0E5-1D0D7DEAC42E}" type="sibTrans" cxnId="{2F0FC9B0-25A4-4374-B61C-C2FC0CCB198C}">
      <dgm:prSet/>
      <dgm:spPr/>
      <dgm:t>
        <a:bodyPr/>
        <a:lstStyle/>
        <a:p>
          <a:endParaRPr lang="en-NG" sz="1600" b="0">
            <a:solidFill>
              <a:schemeClr val="bg1"/>
            </a:solidFill>
            <a:latin typeface="Georgia" panose="02040502050405020303" pitchFamily="18" charset="0"/>
          </a:endParaRPr>
        </a:p>
      </dgm:t>
    </dgm:pt>
    <dgm:pt modelId="{8E7C8CA6-E0C2-4977-BC2E-C2C795D81C65}" type="parTrans" cxnId="{2F0FC9B0-25A4-4374-B61C-C2FC0CCB198C}">
      <dgm:prSet/>
      <dgm:spPr/>
      <dgm:t>
        <a:bodyPr/>
        <a:lstStyle/>
        <a:p>
          <a:endParaRPr lang="en-NG" sz="1600" b="0">
            <a:solidFill>
              <a:schemeClr val="bg1"/>
            </a:solidFill>
            <a:latin typeface="Georgia" panose="02040502050405020303" pitchFamily="18" charset="0"/>
          </a:endParaRPr>
        </a:p>
      </dgm:t>
    </dgm:pt>
    <dgm:pt modelId="{D4181B6E-FB74-4290-93FE-1B7CCF78C4D4}">
      <dgm:prSet custT="1"/>
      <dgm:spPr/>
      <dgm:t>
        <a:bodyPr/>
        <a:lstStyle/>
        <a:p>
          <a:r>
            <a:rPr lang="en-GB" sz="1600" b="0" i="0" dirty="0">
              <a:solidFill>
                <a:schemeClr val="bg1"/>
              </a:solidFill>
              <a:latin typeface="Georgia" panose="02040502050405020303" pitchFamily="18" charset="0"/>
            </a:rPr>
            <a:t>Conduct further research to understand the specific challenges contributing to higher female unemployment and tailor policies accordingly.</a:t>
          </a:r>
          <a:endParaRPr lang="en-NG" sz="1600" b="0" dirty="0">
            <a:solidFill>
              <a:schemeClr val="bg1"/>
            </a:solidFill>
            <a:latin typeface="Georgia" panose="02040502050405020303" pitchFamily="18" charset="0"/>
          </a:endParaRPr>
        </a:p>
      </dgm:t>
    </dgm:pt>
    <dgm:pt modelId="{C0F06504-D9B5-465C-8D81-A81E77980170}" type="parTrans" cxnId="{BCEA78CC-E137-42B6-BA5A-D4ABF5B7AF35}">
      <dgm:prSet/>
      <dgm:spPr/>
      <dgm:t>
        <a:bodyPr/>
        <a:lstStyle/>
        <a:p>
          <a:endParaRPr lang="en-NG" sz="1600" b="0">
            <a:solidFill>
              <a:schemeClr val="bg1"/>
            </a:solidFill>
            <a:latin typeface="Georgia" panose="02040502050405020303" pitchFamily="18" charset="0"/>
          </a:endParaRPr>
        </a:p>
      </dgm:t>
    </dgm:pt>
    <dgm:pt modelId="{9FFADFE3-3B68-4F6A-9536-EFE1B5C79430}" type="sibTrans" cxnId="{BCEA78CC-E137-42B6-BA5A-D4ABF5B7AF35}">
      <dgm:prSet/>
      <dgm:spPr/>
      <dgm:t>
        <a:bodyPr/>
        <a:lstStyle/>
        <a:p>
          <a:endParaRPr lang="en-NG" sz="1600" b="0">
            <a:solidFill>
              <a:schemeClr val="bg1"/>
            </a:solidFill>
            <a:latin typeface="Georgia" panose="02040502050405020303" pitchFamily="18" charset="0"/>
          </a:endParaRPr>
        </a:p>
      </dgm:t>
    </dgm:pt>
    <dgm:pt modelId="{318C821D-0A2B-4626-8F25-F5803C7010D3}">
      <dgm:prSet custT="1"/>
      <dgm:spPr/>
      <dgm:t>
        <a:bodyPr/>
        <a:lstStyle/>
        <a:p>
          <a:r>
            <a:rPr lang="en-GB" sz="1600" b="0" i="0" dirty="0">
              <a:solidFill>
                <a:schemeClr val="bg1"/>
              </a:solidFill>
              <a:latin typeface="Georgia" panose="02040502050405020303" pitchFamily="18" charset="0"/>
            </a:rPr>
            <a:t>Implement mentorship programs and internship opportunities to bridge the gap between education and employment for young people.</a:t>
          </a:r>
          <a:endParaRPr lang="en-NG" sz="1600" b="0" dirty="0">
            <a:solidFill>
              <a:schemeClr val="bg1"/>
            </a:solidFill>
            <a:latin typeface="Georgia" panose="02040502050405020303" pitchFamily="18" charset="0"/>
          </a:endParaRPr>
        </a:p>
      </dgm:t>
    </dgm:pt>
    <dgm:pt modelId="{1AB7C482-B79E-4A69-9F4C-123DC85BAF36}" type="parTrans" cxnId="{7346A920-DA06-4B95-96FD-68FB64331341}">
      <dgm:prSet/>
      <dgm:spPr/>
      <dgm:t>
        <a:bodyPr/>
        <a:lstStyle/>
        <a:p>
          <a:endParaRPr lang="en-NG" sz="1600" b="0">
            <a:solidFill>
              <a:schemeClr val="bg1"/>
            </a:solidFill>
            <a:latin typeface="Georgia" panose="02040502050405020303" pitchFamily="18" charset="0"/>
          </a:endParaRPr>
        </a:p>
      </dgm:t>
    </dgm:pt>
    <dgm:pt modelId="{1968FC22-D2D7-43E6-AFB2-4BBB1FE1E3F3}" type="sibTrans" cxnId="{7346A920-DA06-4B95-96FD-68FB64331341}">
      <dgm:prSet/>
      <dgm:spPr/>
      <dgm:t>
        <a:bodyPr/>
        <a:lstStyle/>
        <a:p>
          <a:endParaRPr lang="en-NG" sz="1600" b="0">
            <a:solidFill>
              <a:schemeClr val="bg1"/>
            </a:solidFill>
            <a:latin typeface="Georgia" panose="02040502050405020303" pitchFamily="18" charset="0"/>
          </a:endParaRPr>
        </a:p>
      </dgm:t>
    </dgm:pt>
    <dgm:pt modelId="{154ECC95-AFBA-46AA-A0B1-2B8FA02CE94D}">
      <dgm:prSet custT="1"/>
      <dgm:spPr/>
      <dgm:t>
        <a:bodyPr/>
        <a:lstStyle/>
        <a:p>
          <a:r>
            <a:rPr lang="en-GB" sz="1600" b="0" i="0" dirty="0">
              <a:solidFill>
                <a:schemeClr val="bg1"/>
              </a:solidFill>
              <a:latin typeface="Georgia" panose="02040502050405020303" pitchFamily="18" charset="0"/>
            </a:rPr>
            <a:t>Provide financial incentives, tax breaks, and regulatory support to encourage entrepreneurship and business development.</a:t>
          </a:r>
          <a:endParaRPr lang="en-NG" sz="1600" b="0" dirty="0">
            <a:solidFill>
              <a:schemeClr val="bg1"/>
            </a:solidFill>
            <a:latin typeface="Georgia" panose="02040502050405020303" pitchFamily="18" charset="0"/>
          </a:endParaRPr>
        </a:p>
      </dgm:t>
    </dgm:pt>
    <dgm:pt modelId="{34C1664E-7057-4F68-8504-6A0A26FA86F3}" type="parTrans" cxnId="{D680EB3F-83F4-4804-BF41-AFFD7C083E1A}">
      <dgm:prSet/>
      <dgm:spPr/>
      <dgm:t>
        <a:bodyPr/>
        <a:lstStyle/>
        <a:p>
          <a:endParaRPr lang="en-NG" sz="1600" b="0">
            <a:solidFill>
              <a:schemeClr val="bg1"/>
            </a:solidFill>
            <a:latin typeface="Georgia" panose="02040502050405020303" pitchFamily="18" charset="0"/>
          </a:endParaRPr>
        </a:p>
      </dgm:t>
    </dgm:pt>
    <dgm:pt modelId="{A7BDF79A-A76F-4875-BEEF-3266E78C283F}" type="sibTrans" cxnId="{D680EB3F-83F4-4804-BF41-AFFD7C083E1A}">
      <dgm:prSet/>
      <dgm:spPr/>
      <dgm:t>
        <a:bodyPr/>
        <a:lstStyle/>
        <a:p>
          <a:endParaRPr lang="en-NG" sz="1600" b="0">
            <a:solidFill>
              <a:schemeClr val="bg1"/>
            </a:solidFill>
            <a:latin typeface="Georgia" panose="02040502050405020303" pitchFamily="18" charset="0"/>
          </a:endParaRPr>
        </a:p>
      </dgm:t>
    </dgm:pt>
    <dgm:pt modelId="{3B7FE303-C5A5-4061-9057-6FCB153771E2}" type="pres">
      <dgm:prSet presAssocID="{D3571D7C-6E3E-4CFF-8AC7-AEB264425B9D}" presName="Name0" presStyleCnt="0">
        <dgm:presLayoutVars>
          <dgm:dir/>
          <dgm:animLvl val="lvl"/>
          <dgm:resizeHandles val="exact"/>
        </dgm:presLayoutVars>
      </dgm:prSet>
      <dgm:spPr/>
    </dgm:pt>
    <dgm:pt modelId="{8CED7C97-B0DE-4B0B-A6BE-1740FEE16DC8}" type="pres">
      <dgm:prSet presAssocID="{13EF4108-B0DB-4829-A011-6AB8D70A5051}" presName="linNode" presStyleCnt="0"/>
      <dgm:spPr/>
    </dgm:pt>
    <dgm:pt modelId="{1075A527-2ED9-4CC2-AE0E-B4EBCBFD4ABA}" type="pres">
      <dgm:prSet presAssocID="{13EF4108-B0DB-4829-A011-6AB8D70A5051}" presName="parTx" presStyleLbl="revTx" presStyleIdx="0" presStyleCnt="4">
        <dgm:presLayoutVars>
          <dgm:chMax val="1"/>
          <dgm:bulletEnabled val="1"/>
        </dgm:presLayoutVars>
      </dgm:prSet>
      <dgm:spPr/>
    </dgm:pt>
    <dgm:pt modelId="{F5E130AE-6412-42C5-BEB9-00FD08B7BC00}" type="pres">
      <dgm:prSet presAssocID="{13EF4108-B0DB-4829-A011-6AB8D70A5051}" presName="bracket" presStyleLbl="parChTrans1D1" presStyleIdx="0" presStyleCnt="4"/>
      <dgm:spPr/>
    </dgm:pt>
    <dgm:pt modelId="{BA89B8C8-549D-4F5E-B470-3C4D25788705}" type="pres">
      <dgm:prSet presAssocID="{13EF4108-B0DB-4829-A011-6AB8D70A5051}" presName="spH" presStyleCnt="0"/>
      <dgm:spPr/>
    </dgm:pt>
    <dgm:pt modelId="{02463BD6-9B08-4455-855C-32C590F8E541}" type="pres">
      <dgm:prSet presAssocID="{13EF4108-B0DB-4829-A011-6AB8D70A5051}" presName="desTx" presStyleLbl="node1" presStyleIdx="0" presStyleCnt="4">
        <dgm:presLayoutVars>
          <dgm:bulletEnabled val="1"/>
        </dgm:presLayoutVars>
      </dgm:prSet>
      <dgm:spPr/>
    </dgm:pt>
    <dgm:pt modelId="{1D9EEA49-C68E-468D-8D37-94388B779F06}" type="pres">
      <dgm:prSet presAssocID="{58FE761F-FD1F-4615-8D08-64944C75FBEF}" presName="spV" presStyleCnt="0"/>
      <dgm:spPr/>
    </dgm:pt>
    <dgm:pt modelId="{CCE06A86-22AA-4F37-9CF0-352C0AF34C96}" type="pres">
      <dgm:prSet presAssocID="{A1C4E321-C33F-4FB2-8DFD-FA2B262D70A2}" presName="linNode" presStyleCnt="0"/>
      <dgm:spPr/>
    </dgm:pt>
    <dgm:pt modelId="{A72E4401-775A-420B-9002-4C64D5590F13}" type="pres">
      <dgm:prSet presAssocID="{A1C4E321-C33F-4FB2-8DFD-FA2B262D70A2}" presName="parTx" presStyleLbl="revTx" presStyleIdx="1" presStyleCnt="4">
        <dgm:presLayoutVars>
          <dgm:chMax val="1"/>
          <dgm:bulletEnabled val="1"/>
        </dgm:presLayoutVars>
      </dgm:prSet>
      <dgm:spPr/>
    </dgm:pt>
    <dgm:pt modelId="{FBCA6D2A-97E6-4958-A9B2-14DD2ED7BD2E}" type="pres">
      <dgm:prSet presAssocID="{A1C4E321-C33F-4FB2-8DFD-FA2B262D70A2}" presName="bracket" presStyleLbl="parChTrans1D1" presStyleIdx="1" presStyleCnt="4"/>
      <dgm:spPr/>
    </dgm:pt>
    <dgm:pt modelId="{EBFD0C1E-1DAF-40F9-8344-CCB03A72CD19}" type="pres">
      <dgm:prSet presAssocID="{A1C4E321-C33F-4FB2-8DFD-FA2B262D70A2}" presName="spH" presStyleCnt="0"/>
      <dgm:spPr/>
    </dgm:pt>
    <dgm:pt modelId="{FB35AA5B-A6AE-407F-86CB-AC116686F3A1}" type="pres">
      <dgm:prSet presAssocID="{A1C4E321-C33F-4FB2-8DFD-FA2B262D70A2}" presName="desTx" presStyleLbl="node1" presStyleIdx="1" presStyleCnt="4">
        <dgm:presLayoutVars>
          <dgm:bulletEnabled val="1"/>
        </dgm:presLayoutVars>
      </dgm:prSet>
      <dgm:spPr/>
    </dgm:pt>
    <dgm:pt modelId="{93A76BA2-0896-4C0A-917E-232447B6AD66}" type="pres">
      <dgm:prSet presAssocID="{C4652593-B600-4331-A12F-233F9B6A22B9}" presName="spV" presStyleCnt="0"/>
      <dgm:spPr/>
    </dgm:pt>
    <dgm:pt modelId="{D0A68331-0D4D-400C-B30A-59A3B7DCCA79}" type="pres">
      <dgm:prSet presAssocID="{CB6EB591-99F1-41D8-A82D-F0FEDCD33440}" presName="linNode" presStyleCnt="0"/>
      <dgm:spPr/>
    </dgm:pt>
    <dgm:pt modelId="{25071404-0A6A-4BB2-944F-98E416501351}" type="pres">
      <dgm:prSet presAssocID="{CB6EB591-99F1-41D8-A82D-F0FEDCD33440}" presName="parTx" presStyleLbl="revTx" presStyleIdx="2" presStyleCnt="4">
        <dgm:presLayoutVars>
          <dgm:chMax val="1"/>
          <dgm:bulletEnabled val="1"/>
        </dgm:presLayoutVars>
      </dgm:prSet>
      <dgm:spPr/>
    </dgm:pt>
    <dgm:pt modelId="{14F02185-D0C9-42AA-836D-196D02315A21}" type="pres">
      <dgm:prSet presAssocID="{CB6EB591-99F1-41D8-A82D-F0FEDCD33440}" presName="bracket" presStyleLbl="parChTrans1D1" presStyleIdx="2" presStyleCnt="4"/>
      <dgm:spPr/>
    </dgm:pt>
    <dgm:pt modelId="{F14C6D8F-BE61-4278-827C-BF2011ABA4CF}" type="pres">
      <dgm:prSet presAssocID="{CB6EB591-99F1-41D8-A82D-F0FEDCD33440}" presName="spH" presStyleCnt="0"/>
      <dgm:spPr/>
    </dgm:pt>
    <dgm:pt modelId="{0BD0E15E-6022-4BB6-8CB3-B7BD2644BB0B}" type="pres">
      <dgm:prSet presAssocID="{CB6EB591-99F1-41D8-A82D-F0FEDCD33440}" presName="desTx" presStyleLbl="node1" presStyleIdx="2" presStyleCnt="4">
        <dgm:presLayoutVars>
          <dgm:bulletEnabled val="1"/>
        </dgm:presLayoutVars>
      </dgm:prSet>
      <dgm:spPr/>
    </dgm:pt>
    <dgm:pt modelId="{A20517DF-4FDE-4621-AF03-52818B187E84}" type="pres">
      <dgm:prSet presAssocID="{913AC1A7-14BC-43B7-B0E5-1D0D7DEAC42E}" presName="spV" presStyleCnt="0"/>
      <dgm:spPr/>
    </dgm:pt>
    <dgm:pt modelId="{A295B8B0-3ED9-401E-B920-8A9FF69F4A58}" type="pres">
      <dgm:prSet presAssocID="{9F882F94-8E5C-4C6E-AE88-BB4C4CE4F02B}" presName="linNode" presStyleCnt="0"/>
      <dgm:spPr/>
    </dgm:pt>
    <dgm:pt modelId="{7987EBB3-E7FB-4EC8-AE84-B8FC77CE721E}" type="pres">
      <dgm:prSet presAssocID="{9F882F94-8E5C-4C6E-AE88-BB4C4CE4F02B}" presName="parTx" presStyleLbl="revTx" presStyleIdx="3" presStyleCnt="4">
        <dgm:presLayoutVars>
          <dgm:chMax val="1"/>
          <dgm:bulletEnabled val="1"/>
        </dgm:presLayoutVars>
      </dgm:prSet>
      <dgm:spPr/>
    </dgm:pt>
    <dgm:pt modelId="{2A806698-3089-447C-934B-3C4EAE5CD22C}" type="pres">
      <dgm:prSet presAssocID="{9F882F94-8E5C-4C6E-AE88-BB4C4CE4F02B}" presName="bracket" presStyleLbl="parChTrans1D1" presStyleIdx="3" presStyleCnt="4"/>
      <dgm:spPr/>
    </dgm:pt>
    <dgm:pt modelId="{4215887E-8DB8-4F1C-AC52-7FE605A23481}" type="pres">
      <dgm:prSet presAssocID="{9F882F94-8E5C-4C6E-AE88-BB4C4CE4F02B}" presName="spH" presStyleCnt="0"/>
      <dgm:spPr/>
    </dgm:pt>
    <dgm:pt modelId="{F9944560-E734-4CF7-A890-63D70117397C}" type="pres">
      <dgm:prSet presAssocID="{9F882F94-8E5C-4C6E-AE88-BB4C4CE4F02B}" presName="desTx" presStyleLbl="node1" presStyleIdx="3" presStyleCnt="4">
        <dgm:presLayoutVars>
          <dgm:bulletEnabled val="1"/>
        </dgm:presLayoutVars>
      </dgm:prSet>
      <dgm:spPr/>
    </dgm:pt>
  </dgm:ptLst>
  <dgm:cxnLst>
    <dgm:cxn modelId="{AE7A2013-745D-455E-B05A-4C9061811E1A}" type="presOf" srcId="{A44E4923-E758-4A5C-A089-095651D64AD1}" destId="{02463BD6-9B08-4455-855C-32C590F8E541}" srcOrd="0" destOrd="0" presId="urn:diagrams.loki3.com/BracketList"/>
    <dgm:cxn modelId="{7346A920-DA06-4B95-96FD-68FB64331341}" srcId="{A1C4E321-C33F-4FB2-8DFD-FA2B262D70A2}" destId="{318C821D-0A2B-4626-8F25-F5803C7010D3}" srcOrd="1" destOrd="0" parTransId="{1AB7C482-B79E-4A69-9F4C-123DC85BAF36}" sibTransId="{1968FC22-D2D7-43E6-AFB2-4BBB1FE1E3F3}"/>
    <dgm:cxn modelId="{12B4123A-FA01-4A03-B822-A0B5161C2253}" srcId="{D3571D7C-6E3E-4CFF-8AC7-AEB264425B9D}" destId="{A1C4E321-C33F-4FB2-8DFD-FA2B262D70A2}" srcOrd="1" destOrd="0" parTransId="{80CE2515-F80A-4D5C-AA31-1B1FFFC9957B}" sibTransId="{C4652593-B600-4331-A12F-233F9B6A22B9}"/>
    <dgm:cxn modelId="{0875A73C-7CB4-423A-8B45-8AD7808ABAC9}" type="presOf" srcId="{CB6EB591-99F1-41D8-A82D-F0FEDCD33440}" destId="{25071404-0A6A-4BB2-944F-98E416501351}" srcOrd="0" destOrd="0" presId="urn:diagrams.loki3.com/BracketList"/>
    <dgm:cxn modelId="{ECC1C73C-A097-423B-92D0-04A5521B6F84}" srcId="{D3571D7C-6E3E-4CFF-8AC7-AEB264425B9D}" destId="{9F882F94-8E5C-4C6E-AE88-BB4C4CE4F02B}" srcOrd="3" destOrd="0" parTransId="{3D11E39B-19DC-4A16-AFD4-2C87847B541B}" sibTransId="{35E8821E-F23B-4A96-B4E9-FAF076ED205C}"/>
    <dgm:cxn modelId="{D680EB3F-83F4-4804-BF41-AFFD7C083E1A}" srcId="{CB6EB591-99F1-41D8-A82D-F0FEDCD33440}" destId="{154ECC95-AFBA-46AA-A0B1-2B8FA02CE94D}" srcOrd="1" destOrd="0" parTransId="{34C1664E-7057-4F68-8504-6A0A26FA86F3}" sibTransId="{A7BDF79A-A76F-4875-BEEF-3266E78C283F}"/>
    <dgm:cxn modelId="{C7A03E42-0CAA-49C1-B4E7-59BC0ED2ADA2}" srcId="{D3571D7C-6E3E-4CFF-8AC7-AEB264425B9D}" destId="{13EF4108-B0DB-4829-A011-6AB8D70A5051}" srcOrd="0" destOrd="0" parTransId="{F3DE368E-8F19-430D-8095-AB7884E0B29B}" sibTransId="{58FE761F-FD1F-4615-8D08-64944C75FBEF}"/>
    <dgm:cxn modelId="{BE008544-F0C1-4BFE-9B14-98EF5C9A21C4}" srcId="{9F882F94-8E5C-4C6E-AE88-BB4C4CE4F02B}" destId="{5A9C3CD6-E21E-4134-AAF4-766FC52279A0}" srcOrd="0" destOrd="0" parTransId="{428E4DD6-848B-439A-BD08-AA7BC5578CBD}" sibTransId="{7F72880D-91DC-43F9-BB7F-14B9CD6AFC9A}"/>
    <dgm:cxn modelId="{31ACD174-1A7E-45B0-9329-F84BB0039AE9}" type="presOf" srcId="{318C821D-0A2B-4626-8F25-F5803C7010D3}" destId="{FB35AA5B-A6AE-407F-86CB-AC116686F3A1}" srcOrd="0" destOrd="1" presId="urn:diagrams.loki3.com/BracketList"/>
    <dgm:cxn modelId="{D3121F7F-BDDD-41F5-B754-D86CCEBED935}" srcId="{13EF4108-B0DB-4829-A011-6AB8D70A5051}" destId="{A44E4923-E758-4A5C-A089-095651D64AD1}" srcOrd="0" destOrd="0" parTransId="{B825DB44-E37E-4577-AFAC-C8E6CB468EDE}" sibTransId="{7D272F95-3DF5-4EEE-8F2D-0BF6FCA1D908}"/>
    <dgm:cxn modelId="{5BE2EA82-B162-4003-B84C-1C9032A37D6F}" srcId="{CB6EB591-99F1-41D8-A82D-F0FEDCD33440}" destId="{7DDCBEE1-3461-49C8-AEF1-96236C3B60DB}" srcOrd="0" destOrd="0" parTransId="{C0456314-EA58-4D39-B186-56CB186F75FD}" sibTransId="{010B271D-919B-42D0-A363-876706C5C0E0}"/>
    <dgm:cxn modelId="{A88BC085-FDAA-41E8-A995-54161B471263}" type="presOf" srcId="{A1C4E321-C33F-4FB2-8DFD-FA2B262D70A2}" destId="{A72E4401-775A-420B-9002-4C64D5590F13}" srcOrd="0" destOrd="0" presId="urn:diagrams.loki3.com/BracketList"/>
    <dgm:cxn modelId="{3C24E986-C7B4-4A2C-A81E-D2D590F5C202}" type="presOf" srcId="{D3571D7C-6E3E-4CFF-8AC7-AEB264425B9D}" destId="{3B7FE303-C5A5-4061-9057-6FCB153771E2}" srcOrd="0" destOrd="0" presId="urn:diagrams.loki3.com/BracketList"/>
    <dgm:cxn modelId="{8DF3388C-7C84-4FEC-87D0-4E016970E996}" type="presOf" srcId="{5A9C3CD6-E21E-4134-AAF4-766FC52279A0}" destId="{F9944560-E734-4CF7-A890-63D70117397C}" srcOrd="0" destOrd="0" presId="urn:diagrams.loki3.com/BracketList"/>
    <dgm:cxn modelId="{07AB5F9D-A97B-4CA5-9E27-1BD3A03D107D}" type="presOf" srcId="{154ECC95-AFBA-46AA-A0B1-2B8FA02CE94D}" destId="{0BD0E15E-6022-4BB6-8CB3-B7BD2644BB0B}" srcOrd="0" destOrd="1" presId="urn:diagrams.loki3.com/BracketList"/>
    <dgm:cxn modelId="{D2303A9E-38EB-497D-8478-00DA592CC444}" srcId="{A1C4E321-C33F-4FB2-8DFD-FA2B262D70A2}" destId="{7661B9D2-4F39-46B4-9480-7673E239A189}" srcOrd="0" destOrd="0" parTransId="{C3BF1E19-070C-43F8-A28B-1FBEF90E517C}" sibTransId="{F85681C6-44EA-4F65-9BF6-C1025AC6F368}"/>
    <dgm:cxn modelId="{B98672A8-B89E-4871-931E-581F62054017}" type="presOf" srcId="{13EF4108-B0DB-4829-A011-6AB8D70A5051}" destId="{1075A527-2ED9-4CC2-AE0E-B4EBCBFD4ABA}" srcOrd="0" destOrd="0" presId="urn:diagrams.loki3.com/BracketList"/>
    <dgm:cxn modelId="{B60875A9-E505-4DBB-B730-6EAF2B326CFC}" type="presOf" srcId="{7DDCBEE1-3461-49C8-AEF1-96236C3B60DB}" destId="{0BD0E15E-6022-4BB6-8CB3-B7BD2644BB0B}" srcOrd="0" destOrd="0" presId="urn:diagrams.loki3.com/BracketList"/>
    <dgm:cxn modelId="{FB01D1AE-CDB5-4CA0-A33E-2B049BAB673E}" type="presOf" srcId="{9F882F94-8E5C-4C6E-AE88-BB4C4CE4F02B}" destId="{7987EBB3-E7FB-4EC8-AE84-B8FC77CE721E}" srcOrd="0" destOrd="0" presId="urn:diagrams.loki3.com/BracketList"/>
    <dgm:cxn modelId="{2F0FC9B0-25A4-4374-B61C-C2FC0CCB198C}" srcId="{D3571D7C-6E3E-4CFF-8AC7-AEB264425B9D}" destId="{CB6EB591-99F1-41D8-A82D-F0FEDCD33440}" srcOrd="2" destOrd="0" parTransId="{8E7C8CA6-E0C2-4977-BC2E-C2C795D81C65}" sibTransId="{913AC1A7-14BC-43B7-B0E5-1D0D7DEAC42E}"/>
    <dgm:cxn modelId="{F03723B4-ACFA-4EE1-A3C1-DAC95C257240}" type="presOf" srcId="{D4181B6E-FB74-4290-93FE-1B7CCF78C4D4}" destId="{02463BD6-9B08-4455-855C-32C590F8E541}" srcOrd="0" destOrd="1" presId="urn:diagrams.loki3.com/BracketList"/>
    <dgm:cxn modelId="{7E7A86C9-5AFB-4BB0-991F-512097A6E7AF}" type="presOf" srcId="{7661B9D2-4F39-46B4-9480-7673E239A189}" destId="{FB35AA5B-A6AE-407F-86CB-AC116686F3A1}" srcOrd="0" destOrd="0" presId="urn:diagrams.loki3.com/BracketList"/>
    <dgm:cxn modelId="{BCEA78CC-E137-42B6-BA5A-D4ABF5B7AF35}" srcId="{13EF4108-B0DB-4829-A011-6AB8D70A5051}" destId="{D4181B6E-FB74-4290-93FE-1B7CCF78C4D4}" srcOrd="1" destOrd="0" parTransId="{C0F06504-D9B5-465C-8D81-A81E77980170}" sibTransId="{9FFADFE3-3B68-4F6A-9536-EFE1B5C79430}"/>
    <dgm:cxn modelId="{1F42D3F4-F912-42AB-B8D5-00FF89363F87}" type="presParOf" srcId="{3B7FE303-C5A5-4061-9057-6FCB153771E2}" destId="{8CED7C97-B0DE-4B0B-A6BE-1740FEE16DC8}" srcOrd="0" destOrd="0" presId="urn:diagrams.loki3.com/BracketList"/>
    <dgm:cxn modelId="{0F5495E0-0417-4B88-9077-7903FB526B16}" type="presParOf" srcId="{8CED7C97-B0DE-4B0B-A6BE-1740FEE16DC8}" destId="{1075A527-2ED9-4CC2-AE0E-B4EBCBFD4ABA}" srcOrd="0" destOrd="0" presId="urn:diagrams.loki3.com/BracketList"/>
    <dgm:cxn modelId="{ECB62510-14D1-4347-8839-417274609BC4}" type="presParOf" srcId="{8CED7C97-B0DE-4B0B-A6BE-1740FEE16DC8}" destId="{F5E130AE-6412-42C5-BEB9-00FD08B7BC00}" srcOrd="1" destOrd="0" presId="urn:diagrams.loki3.com/BracketList"/>
    <dgm:cxn modelId="{52925A02-85E9-499B-860D-5CDEC184D263}" type="presParOf" srcId="{8CED7C97-B0DE-4B0B-A6BE-1740FEE16DC8}" destId="{BA89B8C8-549D-4F5E-B470-3C4D25788705}" srcOrd="2" destOrd="0" presId="urn:diagrams.loki3.com/BracketList"/>
    <dgm:cxn modelId="{DEB6E0A8-A045-457D-8F0E-ED5150BF0841}" type="presParOf" srcId="{8CED7C97-B0DE-4B0B-A6BE-1740FEE16DC8}" destId="{02463BD6-9B08-4455-855C-32C590F8E541}" srcOrd="3" destOrd="0" presId="urn:diagrams.loki3.com/BracketList"/>
    <dgm:cxn modelId="{25204CDB-DAAA-45EF-8471-904A33E923A5}" type="presParOf" srcId="{3B7FE303-C5A5-4061-9057-6FCB153771E2}" destId="{1D9EEA49-C68E-468D-8D37-94388B779F06}" srcOrd="1" destOrd="0" presId="urn:diagrams.loki3.com/BracketList"/>
    <dgm:cxn modelId="{31D1F482-EC1C-4852-AF31-539F5C9D9BEA}" type="presParOf" srcId="{3B7FE303-C5A5-4061-9057-6FCB153771E2}" destId="{CCE06A86-22AA-4F37-9CF0-352C0AF34C96}" srcOrd="2" destOrd="0" presId="urn:diagrams.loki3.com/BracketList"/>
    <dgm:cxn modelId="{0A981CFB-6430-4043-87CE-B935939B9B11}" type="presParOf" srcId="{CCE06A86-22AA-4F37-9CF0-352C0AF34C96}" destId="{A72E4401-775A-420B-9002-4C64D5590F13}" srcOrd="0" destOrd="0" presId="urn:diagrams.loki3.com/BracketList"/>
    <dgm:cxn modelId="{8CDA16C0-8DDA-4077-BD04-2386F827939B}" type="presParOf" srcId="{CCE06A86-22AA-4F37-9CF0-352C0AF34C96}" destId="{FBCA6D2A-97E6-4958-A9B2-14DD2ED7BD2E}" srcOrd="1" destOrd="0" presId="urn:diagrams.loki3.com/BracketList"/>
    <dgm:cxn modelId="{C7741379-DC9E-41D1-BDC2-C96A65058F04}" type="presParOf" srcId="{CCE06A86-22AA-4F37-9CF0-352C0AF34C96}" destId="{EBFD0C1E-1DAF-40F9-8344-CCB03A72CD19}" srcOrd="2" destOrd="0" presId="urn:diagrams.loki3.com/BracketList"/>
    <dgm:cxn modelId="{DF89FF88-4DCA-4CF6-803B-C8C297C5FE87}" type="presParOf" srcId="{CCE06A86-22AA-4F37-9CF0-352C0AF34C96}" destId="{FB35AA5B-A6AE-407F-86CB-AC116686F3A1}" srcOrd="3" destOrd="0" presId="urn:diagrams.loki3.com/BracketList"/>
    <dgm:cxn modelId="{C1C0FD92-3BFC-4988-834E-51D537C51148}" type="presParOf" srcId="{3B7FE303-C5A5-4061-9057-6FCB153771E2}" destId="{93A76BA2-0896-4C0A-917E-232447B6AD66}" srcOrd="3" destOrd="0" presId="urn:diagrams.loki3.com/BracketList"/>
    <dgm:cxn modelId="{70CD2A19-4ED2-438D-BCAE-1B069A1D081E}" type="presParOf" srcId="{3B7FE303-C5A5-4061-9057-6FCB153771E2}" destId="{D0A68331-0D4D-400C-B30A-59A3B7DCCA79}" srcOrd="4" destOrd="0" presId="urn:diagrams.loki3.com/BracketList"/>
    <dgm:cxn modelId="{270C9859-F64F-443E-B9A6-58F89BB5BE55}" type="presParOf" srcId="{D0A68331-0D4D-400C-B30A-59A3B7DCCA79}" destId="{25071404-0A6A-4BB2-944F-98E416501351}" srcOrd="0" destOrd="0" presId="urn:diagrams.loki3.com/BracketList"/>
    <dgm:cxn modelId="{5FBB32EF-E030-42D6-A1BF-FE70CA3F3D96}" type="presParOf" srcId="{D0A68331-0D4D-400C-B30A-59A3B7DCCA79}" destId="{14F02185-D0C9-42AA-836D-196D02315A21}" srcOrd="1" destOrd="0" presId="urn:diagrams.loki3.com/BracketList"/>
    <dgm:cxn modelId="{0ED9AC5D-4F78-4271-826A-2B6F89C0626D}" type="presParOf" srcId="{D0A68331-0D4D-400C-B30A-59A3B7DCCA79}" destId="{F14C6D8F-BE61-4278-827C-BF2011ABA4CF}" srcOrd="2" destOrd="0" presId="urn:diagrams.loki3.com/BracketList"/>
    <dgm:cxn modelId="{BDACBEE6-2DF7-4F6B-9FC2-07C28FB20F71}" type="presParOf" srcId="{D0A68331-0D4D-400C-B30A-59A3B7DCCA79}" destId="{0BD0E15E-6022-4BB6-8CB3-B7BD2644BB0B}" srcOrd="3" destOrd="0" presId="urn:diagrams.loki3.com/BracketList"/>
    <dgm:cxn modelId="{02AB6F2E-01C8-4A59-B234-5E479B3A2EE6}" type="presParOf" srcId="{3B7FE303-C5A5-4061-9057-6FCB153771E2}" destId="{A20517DF-4FDE-4621-AF03-52818B187E84}" srcOrd="5" destOrd="0" presId="urn:diagrams.loki3.com/BracketList"/>
    <dgm:cxn modelId="{0E637949-8A1E-48C8-A4E4-B98A70DDE5CB}" type="presParOf" srcId="{3B7FE303-C5A5-4061-9057-6FCB153771E2}" destId="{A295B8B0-3ED9-401E-B920-8A9FF69F4A58}" srcOrd="6" destOrd="0" presId="urn:diagrams.loki3.com/BracketList"/>
    <dgm:cxn modelId="{51A81C0A-9C20-40F2-A3AF-78906D68DE38}" type="presParOf" srcId="{A295B8B0-3ED9-401E-B920-8A9FF69F4A58}" destId="{7987EBB3-E7FB-4EC8-AE84-B8FC77CE721E}" srcOrd="0" destOrd="0" presId="urn:diagrams.loki3.com/BracketList"/>
    <dgm:cxn modelId="{A9694047-F42D-43EB-BB5E-9957C19EFA55}" type="presParOf" srcId="{A295B8B0-3ED9-401E-B920-8A9FF69F4A58}" destId="{2A806698-3089-447C-934B-3C4EAE5CD22C}" srcOrd="1" destOrd="0" presId="urn:diagrams.loki3.com/BracketList"/>
    <dgm:cxn modelId="{BCD09BE8-204B-4236-A2B1-8290D24462C9}" type="presParOf" srcId="{A295B8B0-3ED9-401E-B920-8A9FF69F4A58}" destId="{4215887E-8DB8-4F1C-AC52-7FE605A23481}" srcOrd="2" destOrd="0" presId="urn:diagrams.loki3.com/BracketList"/>
    <dgm:cxn modelId="{24FB238A-7FE7-4875-96CB-8C85133452C8}" type="presParOf" srcId="{A295B8B0-3ED9-401E-B920-8A9FF69F4A58}" destId="{F9944560-E734-4CF7-A890-63D70117397C}"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DDC591-1897-44B6-9873-9CE1AEAD98E7}">
      <dsp:nvSpPr>
        <dsp:cNvPr id="0" name=""/>
        <dsp:cNvSpPr/>
      </dsp:nvSpPr>
      <dsp:spPr>
        <a:xfrm>
          <a:off x="0" y="337045"/>
          <a:ext cx="8196729" cy="637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6157" tIns="312420" rIns="636157" bIns="106680" numCol="1" spcCol="1270" anchor="t" anchorCtr="0">
          <a:noAutofit/>
        </a:bodyPr>
        <a:lstStyle/>
        <a:p>
          <a:pPr marL="114300" lvl="1" indent="-114300" algn="l" defTabSz="666750">
            <a:lnSpc>
              <a:spcPct val="90000"/>
            </a:lnSpc>
            <a:spcBef>
              <a:spcPct val="0"/>
            </a:spcBef>
            <a:spcAft>
              <a:spcPct val="15000"/>
            </a:spcAft>
            <a:buNone/>
          </a:pPr>
          <a:r>
            <a:rPr kumimoji="0" lang="en-GB" sz="15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Africa has the highest female and second highest male unemployment rates</a:t>
          </a:r>
          <a:endParaRPr lang="en-NG" sz="1500" kern="1200" dirty="0"/>
        </a:p>
      </dsp:txBody>
      <dsp:txXfrm>
        <a:off x="0" y="337045"/>
        <a:ext cx="8196729" cy="637875"/>
      </dsp:txXfrm>
    </dsp:sp>
    <dsp:sp modelId="{6E3FCD3C-8DAE-42D8-B58B-2D90205EFB7F}">
      <dsp:nvSpPr>
        <dsp:cNvPr id="0" name=""/>
        <dsp:cNvSpPr/>
      </dsp:nvSpPr>
      <dsp:spPr>
        <a:xfrm>
          <a:off x="409836" y="115645"/>
          <a:ext cx="5737710" cy="442800"/>
        </a:xfrm>
        <a:prstGeom prst="roundRect">
          <a:avLst/>
        </a:prstGeom>
        <a:solidFill>
          <a:srgbClr val="DC6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872" tIns="0" rIns="216872" bIns="0" numCol="1" spcCol="1270" anchor="ctr" anchorCtr="0">
          <a:noAutofit/>
        </a:bodyPr>
        <a:lstStyle/>
        <a:p>
          <a:pPr marL="0" lvl="0" indent="0" algn="l" defTabSz="711200">
            <a:lnSpc>
              <a:spcPct val="90000"/>
            </a:lnSpc>
            <a:spcBef>
              <a:spcPct val="0"/>
            </a:spcBef>
            <a:spcAft>
              <a:spcPct val="35000"/>
            </a:spcAft>
            <a:buNone/>
          </a:pPr>
          <a:r>
            <a:rPr kumimoji="0" lang="en-GB" sz="1600" b="1" i="0" u="none" strike="noStrike" kern="1200" cap="none" spc="0" normalizeH="0" baseline="0" noProof="0" dirty="0">
              <a:ln>
                <a:noFill/>
              </a:ln>
              <a:solidFill>
                <a:schemeClr val="bg1"/>
              </a:solidFill>
              <a:effectLst/>
              <a:uLnTx/>
              <a:uFillTx/>
              <a:latin typeface="Georgia" panose="02040502050405020303" pitchFamily="18" charset="0"/>
              <a:ea typeface="+mn-ea"/>
              <a:cs typeface="+mn-cs"/>
            </a:rPr>
            <a:t>Unemployment Rates</a:t>
          </a:r>
          <a:endParaRPr lang="en-NG" sz="1600" b="1" kern="1200" dirty="0">
            <a:solidFill>
              <a:schemeClr val="bg1"/>
            </a:solidFill>
          </a:endParaRPr>
        </a:p>
      </dsp:txBody>
      <dsp:txXfrm>
        <a:off x="431452" y="137261"/>
        <a:ext cx="5694478" cy="399568"/>
      </dsp:txXfrm>
    </dsp:sp>
    <dsp:sp modelId="{5C5AAB32-8BFC-4B15-8E4F-9AA02C946E17}">
      <dsp:nvSpPr>
        <dsp:cNvPr id="0" name=""/>
        <dsp:cNvSpPr/>
      </dsp:nvSpPr>
      <dsp:spPr>
        <a:xfrm>
          <a:off x="0" y="1277320"/>
          <a:ext cx="8196729" cy="826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6157" tIns="312420" rIns="636157" bIns="106680" numCol="1" spcCol="1270" anchor="t" anchorCtr="0">
          <a:noAutofit/>
        </a:bodyPr>
        <a:lstStyle/>
        <a:p>
          <a:pPr marL="114300" lvl="1" indent="-114300" algn="l" defTabSz="666750">
            <a:lnSpc>
              <a:spcPct val="90000"/>
            </a:lnSpc>
            <a:spcBef>
              <a:spcPct val="0"/>
            </a:spcBef>
            <a:spcAft>
              <a:spcPct val="15000"/>
            </a:spcAft>
            <a:buClrTx/>
            <a:buSzTx/>
            <a:buFontTx/>
            <a:buNone/>
          </a:pPr>
          <a:r>
            <a:rPr kumimoji="0" lang="en-GB" sz="1500" b="0" i="0" u="none" strike="noStrike" kern="1200" cap="none" spc="0" normalizeH="0" baseline="0" noProof="0">
              <a:ln>
                <a:noFill/>
              </a:ln>
              <a:solidFill>
                <a:prstClr val="black"/>
              </a:solidFill>
              <a:effectLst/>
              <a:uLnTx/>
              <a:uFillTx/>
              <a:latin typeface="Georgia" panose="02040502050405020303" pitchFamily="18" charset="0"/>
              <a:ea typeface="+mn-ea"/>
              <a:cs typeface="+mn-cs"/>
            </a:rPr>
            <a:t>Africa allocates a high percentage of its budget to education, without a visible positive impact on employment</a:t>
          </a:r>
          <a:endParaRPr lang="en-NG" sz="1500" kern="1200"/>
        </a:p>
      </dsp:txBody>
      <dsp:txXfrm>
        <a:off x="0" y="1277320"/>
        <a:ext cx="8196729" cy="826875"/>
      </dsp:txXfrm>
    </dsp:sp>
    <dsp:sp modelId="{0005DD99-06F3-47D0-8019-8836F776B2DE}">
      <dsp:nvSpPr>
        <dsp:cNvPr id="0" name=""/>
        <dsp:cNvSpPr/>
      </dsp:nvSpPr>
      <dsp:spPr>
        <a:xfrm>
          <a:off x="409836" y="1055921"/>
          <a:ext cx="5737710" cy="442800"/>
        </a:xfrm>
        <a:prstGeom prst="roundRect">
          <a:avLst/>
        </a:prstGeom>
        <a:solidFill>
          <a:srgbClr val="DC6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872" tIns="0" rIns="216872"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Georgia" panose="02040502050405020303" pitchFamily="18" charset="0"/>
            </a:rPr>
            <a:t>Budget Allocation to Education</a:t>
          </a:r>
          <a:endParaRPr lang="en-NG" sz="1600" b="1" kern="1200" dirty="0">
            <a:latin typeface="Georgia" panose="02040502050405020303" pitchFamily="18" charset="0"/>
          </a:endParaRPr>
        </a:p>
      </dsp:txBody>
      <dsp:txXfrm>
        <a:off x="431452" y="1077537"/>
        <a:ext cx="5694478" cy="399568"/>
      </dsp:txXfrm>
    </dsp:sp>
    <dsp:sp modelId="{BC895C47-4139-44F6-82F9-1280FAF0A084}">
      <dsp:nvSpPr>
        <dsp:cNvPr id="0" name=""/>
        <dsp:cNvSpPr/>
      </dsp:nvSpPr>
      <dsp:spPr>
        <a:xfrm>
          <a:off x="0" y="2406596"/>
          <a:ext cx="8196729" cy="637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6157" tIns="312420" rIns="636157" bIns="106680" numCol="1" spcCol="1270" anchor="t" anchorCtr="0">
          <a:noAutofit/>
        </a:bodyPr>
        <a:lstStyle/>
        <a:p>
          <a:pPr marL="114300" lvl="1" indent="-114300" algn="l" defTabSz="666750">
            <a:lnSpc>
              <a:spcPct val="90000"/>
            </a:lnSpc>
            <a:spcBef>
              <a:spcPct val="0"/>
            </a:spcBef>
            <a:spcAft>
              <a:spcPct val="15000"/>
            </a:spcAft>
            <a:buClrTx/>
            <a:buSzTx/>
            <a:buFontTx/>
            <a:buNone/>
          </a:pPr>
          <a:r>
            <a:rPr kumimoji="0" lang="en-GB" sz="15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Africa's access to electricity is very low &amp; can have an impact on employment</a:t>
          </a:r>
          <a:endParaRPr lang="en-NG" sz="1500" kern="1200" dirty="0"/>
        </a:p>
      </dsp:txBody>
      <dsp:txXfrm>
        <a:off x="0" y="2406596"/>
        <a:ext cx="8196729" cy="637875"/>
      </dsp:txXfrm>
    </dsp:sp>
    <dsp:sp modelId="{8C9BBFB7-42DF-490B-96C3-3F3FDBF17A67}">
      <dsp:nvSpPr>
        <dsp:cNvPr id="0" name=""/>
        <dsp:cNvSpPr/>
      </dsp:nvSpPr>
      <dsp:spPr>
        <a:xfrm>
          <a:off x="409836" y="2185196"/>
          <a:ext cx="5737710" cy="442800"/>
        </a:xfrm>
        <a:prstGeom prst="roundRect">
          <a:avLst/>
        </a:prstGeom>
        <a:solidFill>
          <a:srgbClr val="DC6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872" tIns="0" rIns="216872" bIns="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1"/>
              </a:solidFill>
              <a:latin typeface="Georgia" panose="02040502050405020303" pitchFamily="18" charset="0"/>
            </a:rPr>
            <a:t>Access to Electricity</a:t>
          </a:r>
          <a:endParaRPr lang="en-NG" sz="1600" b="1" kern="1200" dirty="0">
            <a:solidFill>
              <a:schemeClr val="bg1"/>
            </a:solidFill>
            <a:latin typeface="Georgia" panose="02040502050405020303" pitchFamily="18" charset="0"/>
          </a:endParaRPr>
        </a:p>
      </dsp:txBody>
      <dsp:txXfrm>
        <a:off x="431452" y="2206812"/>
        <a:ext cx="5694478" cy="399568"/>
      </dsp:txXfrm>
    </dsp:sp>
    <dsp:sp modelId="{0B7D258D-74A0-4447-8404-0A59408F9A2E}">
      <dsp:nvSpPr>
        <dsp:cNvPr id="0" name=""/>
        <dsp:cNvSpPr/>
      </dsp:nvSpPr>
      <dsp:spPr>
        <a:xfrm>
          <a:off x="0" y="3346871"/>
          <a:ext cx="8196729" cy="826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6157" tIns="312420" rIns="636157" bIns="106680" numCol="1" spcCol="1270" anchor="t" anchorCtr="0">
          <a:noAutofit/>
        </a:bodyPr>
        <a:lstStyle/>
        <a:p>
          <a:pPr marL="114300" lvl="1" indent="-114300" algn="l" defTabSz="666750">
            <a:lnSpc>
              <a:spcPct val="90000"/>
            </a:lnSpc>
            <a:spcBef>
              <a:spcPct val="0"/>
            </a:spcBef>
            <a:spcAft>
              <a:spcPct val="15000"/>
            </a:spcAft>
            <a:buClrTx/>
            <a:buSzTx/>
            <a:buFontTx/>
            <a:buNone/>
          </a:pPr>
          <a:r>
            <a:rPr kumimoji="0" lang="en-GB" sz="15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Data on National Strategy for Youth Employment is incomplete but most times, Africa has a strategy adopted but not operationalised</a:t>
          </a:r>
          <a:endParaRPr lang="en-NG" sz="1500" kern="1200" dirty="0"/>
        </a:p>
      </dsp:txBody>
      <dsp:txXfrm>
        <a:off x="0" y="3346871"/>
        <a:ext cx="8196729" cy="826875"/>
      </dsp:txXfrm>
    </dsp:sp>
    <dsp:sp modelId="{224B8EB1-9DFF-4D67-B6FC-9AC3B6C5D6EC}">
      <dsp:nvSpPr>
        <dsp:cNvPr id="0" name=""/>
        <dsp:cNvSpPr/>
      </dsp:nvSpPr>
      <dsp:spPr>
        <a:xfrm>
          <a:off x="409836" y="3125471"/>
          <a:ext cx="5737710" cy="442800"/>
        </a:xfrm>
        <a:prstGeom prst="roundRect">
          <a:avLst/>
        </a:prstGeom>
        <a:solidFill>
          <a:srgbClr val="DC6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872" tIns="0" rIns="216872" bIns="0" numCol="1" spcCol="1270" anchor="ctr" anchorCtr="0">
          <a:noAutofit/>
        </a:bodyPr>
        <a:lstStyle/>
        <a:p>
          <a:pPr marL="0" lvl="0" indent="0" algn="l" defTabSz="711200">
            <a:lnSpc>
              <a:spcPct val="90000"/>
            </a:lnSpc>
            <a:spcBef>
              <a:spcPct val="0"/>
            </a:spcBef>
            <a:spcAft>
              <a:spcPct val="35000"/>
            </a:spcAft>
            <a:buNone/>
          </a:pPr>
          <a:r>
            <a:rPr kumimoji="0" lang="en-GB" sz="1600" b="1" i="0" u="none" strike="noStrike" kern="1200" cap="none" spc="0" normalizeH="0" baseline="0" noProof="0" dirty="0">
              <a:ln>
                <a:noFill/>
              </a:ln>
              <a:solidFill>
                <a:schemeClr val="bg1"/>
              </a:solidFill>
              <a:effectLst/>
              <a:uLnTx/>
              <a:uFillTx/>
              <a:latin typeface="Georgia" panose="02040502050405020303" pitchFamily="18" charset="0"/>
              <a:ea typeface="+mn-ea"/>
              <a:cs typeface="+mn-cs"/>
            </a:rPr>
            <a:t>National Strategy for Youth Employment </a:t>
          </a:r>
          <a:endParaRPr lang="en-NG" sz="1600" b="1" kern="1200" dirty="0">
            <a:solidFill>
              <a:schemeClr val="bg1"/>
            </a:solidFill>
          </a:endParaRPr>
        </a:p>
      </dsp:txBody>
      <dsp:txXfrm>
        <a:off x="431452" y="3147087"/>
        <a:ext cx="5694478" cy="399568"/>
      </dsp:txXfrm>
    </dsp:sp>
    <dsp:sp modelId="{7F006CB4-036B-4791-AF93-7E690FCDBC65}">
      <dsp:nvSpPr>
        <dsp:cNvPr id="0" name=""/>
        <dsp:cNvSpPr/>
      </dsp:nvSpPr>
      <dsp:spPr>
        <a:xfrm>
          <a:off x="0" y="4476146"/>
          <a:ext cx="8196729" cy="826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6157" tIns="312420" rIns="636157" bIns="106680" numCol="1" spcCol="1270" anchor="t" anchorCtr="0">
          <a:noAutofit/>
        </a:bodyPr>
        <a:lstStyle/>
        <a:p>
          <a:pPr marL="114300" lvl="1" indent="-114300" algn="l" defTabSz="666750">
            <a:lnSpc>
              <a:spcPct val="90000"/>
            </a:lnSpc>
            <a:spcBef>
              <a:spcPct val="0"/>
            </a:spcBef>
            <a:spcAft>
              <a:spcPct val="15000"/>
            </a:spcAft>
            <a:buClrTx/>
            <a:buSzTx/>
            <a:buFontTx/>
            <a:buNone/>
          </a:pPr>
          <a:r>
            <a:rPr kumimoji="0" lang="en-GB" sz="15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Africa has low employment rates and also low business density rates compared to other continents</a:t>
          </a:r>
          <a:endParaRPr lang="en-NG" sz="1500" kern="1200" dirty="0"/>
        </a:p>
      </dsp:txBody>
      <dsp:txXfrm>
        <a:off x="0" y="4476146"/>
        <a:ext cx="8196729" cy="826875"/>
      </dsp:txXfrm>
    </dsp:sp>
    <dsp:sp modelId="{CC37E604-E6B9-4EC0-8ABD-515DFD1436AA}">
      <dsp:nvSpPr>
        <dsp:cNvPr id="0" name=""/>
        <dsp:cNvSpPr/>
      </dsp:nvSpPr>
      <dsp:spPr>
        <a:xfrm>
          <a:off x="409836" y="4254746"/>
          <a:ext cx="5737710" cy="442800"/>
        </a:xfrm>
        <a:prstGeom prst="roundRect">
          <a:avLst/>
        </a:prstGeom>
        <a:solidFill>
          <a:srgbClr val="DC6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872" tIns="0" rIns="216872" bIns="0" numCol="1" spcCol="1270" anchor="ctr" anchorCtr="0">
          <a:noAutofit/>
        </a:bodyPr>
        <a:lstStyle/>
        <a:p>
          <a:pPr marL="0" lvl="0" indent="0" algn="l" defTabSz="711200">
            <a:lnSpc>
              <a:spcPct val="90000"/>
            </a:lnSpc>
            <a:spcBef>
              <a:spcPct val="0"/>
            </a:spcBef>
            <a:spcAft>
              <a:spcPct val="35000"/>
            </a:spcAft>
            <a:buNone/>
          </a:pPr>
          <a:r>
            <a:rPr kumimoji="0" lang="en-GB" sz="1600" b="1" i="0" u="none" strike="noStrike" kern="1200" cap="none" spc="0" normalizeH="0" baseline="0" noProof="0" dirty="0">
              <a:ln>
                <a:noFill/>
              </a:ln>
              <a:solidFill>
                <a:schemeClr val="bg1"/>
              </a:solidFill>
              <a:effectLst/>
              <a:uLnTx/>
              <a:uFillTx/>
              <a:latin typeface="Georgia" panose="02040502050405020303" pitchFamily="18" charset="0"/>
              <a:ea typeface="+mn-ea"/>
              <a:cs typeface="+mn-cs"/>
            </a:rPr>
            <a:t>Business Density Rates </a:t>
          </a:r>
          <a:endParaRPr lang="en-NG" sz="1600" b="1" kern="1200" dirty="0">
            <a:solidFill>
              <a:schemeClr val="bg1"/>
            </a:solidFill>
          </a:endParaRPr>
        </a:p>
      </dsp:txBody>
      <dsp:txXfrm>
        <a:off x="431452" y="4276362"/>
        <a:ext cx="5694478"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DDC591-1897-44B6-9873-9CE1AEAD98E7}">
      <dsp:nvSpPr>
        <dsp:cNvPr id="0" name=""/>
        <dsp:cNvSpPr/>
      </dsp:nvSpPr>
      <dsp:spPr>
        <a:xfrm>
          <a:off x="0" y="230733"/>
          <a:ext cx="8196729" cy="1039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6157" tIns="312420" rIns="636157" bIns="106680"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GB" sz="1500" kern="1200" dirty="0">
              <a:latin typeface="Georgia" panose="02040502050405020303" pitchFamily="18" charset="0"/>
            </a:rPr>
            <a:t>Female unemployment has always been higher than the male’s</a:t>
          </a:r>
          <a:endParaRPr lang="en-NG" sz="1500" kern="1200" dirty="0">
            <a:latin typeface="Georgia" panose="02040502050405020303" pitchFamily="18" charset="0"/>
          </a:endParaRPr>
        </a:p>
        <a:p>
          <a:pPr marL="114300" lvl="1" indent="-114300" algn="l" defTabSz="666750">
            <a:lnSpc>
              <a:spcPct val="90000"/>
            </a:lnSpc>
            <a:spcBef>
              <a:spcPct val="0"/>
            </a:spcBef>
            <a:spcAft>
              <a:spcPct val="15000"/>
            </a:spcAft>
            <a:buFont typeface="Arial" panose="020B0604020202020204" pitchFamily="34" charset="0"/>
            <a:buChar char="•"/>
          </a:pPr>
          <a:r>
            <a:rPr lang="en-GB" sz="1500" kern="1200" dirty="0">
              <a:latin typeface="Georgia" panose="02040502050405020303" pitchFamily="18" charset="0"/>
            </a:rPr>
            <a:t>Unemployment rates of both genders follow the same pattern (</a:t>
          </a:r>
          <a:r>
            <a:rPr lang="en-GB" sz="1500" kern="1200" dirty="0" err="1">
              <a:latin typeface="Georgia" panose="02040502050405020303" pitchFamily="18" charset="0"/>
            </a:rPr>
            <a:t>ie</a:t>
          </a:r>
          <a:r>
            <a:rPr lang="en-GB" sz="1500" kern="1200" dirty="0">
              <a:latin typeface="Georgia" panose="02040502050405020303" pitchFamily="18" charset="0"/>
            </a:rPr>
            <a:t> they are susceptible to the same factors)</a:t>
          </a:r>
          <a:endParaRPr lang="en-NG" sz="1500" kern="1200" dirty="0">
            <a:latin typeface="Georgia" panose="02040502050405020303" pitchFamily="18" charset="0"/>
          </a:endParaRPr>
        </a:p>
      </dsp:txBody>
      <dsp:txXfrm>
        <a:off x="0" y="230733"/>
        <a:ext cx="8196729" cy="1039500"/>
      </dsp:txXfrm>
    </dsp:sp>
    <dsp:sp modelId="{6E3FCD3C-8DAE-42D8-B58B-2D90205EFB7F}">
      <dsp:nvSpPr>
        <dsp:cNvPr id="0" name=""/>
        <dsp:cNvSpPr/>
      </dsp:nvSpPr>
      <dsp:spPr>
        <a:xfrm>
          <a:off x="409836" y="9333"/>
          <a:ext cx="5737710" cy="442800"/>
        </a:xfrm>
        <a:prstGeom prst="roundRect">
          <a:avLst/>
        </a:prstGeom>
        <a:solidFill>
          <a:srgbClr val="DC6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872" tIns="0" rIns="216872" bIns="0" numCol="1" spcCol="1270" anchor="ctr" anchorCtr="0">
          <a:noAutofit/>
        </a:bodyPr>
        <a:lstStyle/>
        <a:p>
          <a:pPr marL="0" lvl="0" indent="0" algn="l" defTabSz="711200">
            <a:lnSpc>
              <a:spcPct val="90000"/>
            </a:lnSpc>
            <a:spcBef>
              <a:spcPct val="0"/>
            </a:spcBef>
            <a:spcAft>
              <a:spcPct val="35000"/>
            </a:spcAft>
            <a:buNone/>
          </a:pPr>
          <a:r>
            <a:rPr kumimoji="0" lang="en-GB" sz="1600" b="1" i="0" u="none" strike="noStrike" kern="1200" cap="none" spc="0" normalizeH="0" baseline="0" noProof="0" dirty="0">
              <a:ln>
                <a:noFill/>
              </a:ln>
              <a:solidFill>
                <a:schemeClr val="bg1"/>
              </a:solidFill>
              <a:effectLst/>
              <a:uLnTx/>
              <a:uFillTx/>
              <a:latin typeface="Georgia" panose="02040502050405020303" pitchFamily="18" charset="0"/>
              <a:ea typeface="+mn-ea"/>
              <a:cs typeface="+mn-cs"/>
            </a:rPr>
            <a:t>Gender Unemployment Rates</a:t>
          </a:r>
          <a:endParaRPr lang="en-NG" sz="1600" b="1" kern="1200" dirty="0">
            <a:solidFill>
              <a:schemeClr val="bg1"/>
            </a:solidFill>
          </a:endParaRPr>
        </a:p>
      </dsp:txBody>
      <dsp:txXfrm>
        <a:off x="431452" y="30949"/>
        <a:ext cx="5694478" cy="399568"/>
      </dsp:txXfrm>
    </dsp:sp>
    <dsp:sp modelId="{5C5AAB32-8BFC-4B15-8E4F-9AA02C946E17}">
      <dsp:nvSpPr>
        <dsp:cNvPr id="0" name=""/>
        <dsp:cNvSpPr/>
      </dsp:nvSpPr>
      <dsp:spPr>
        <a:xfrm>
          <a:off x="0" y="1572633"/>
          <a:ext cx="8196729" cy="826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6157" tIns="312420" rIns="636157" bIns="106680" numCol="1" spcCol="1270" anchor="t" anchorCtr="0">
          <a:noAutofit/>
        </a:bodyPr>
        <a:lstStyle/>
        <a:p>
          <a:pPr marL="114300" lvl="1" indent="-114300" algn="l" defTabSz="666750">
            <a:lnSpc>
              <a:spcPct val="90000"/>
            </a:lnSpc>
            <a:spcBef>
              <a:spcPct val="0"/>
            </a:spcBef>
            <a:spcAft>
              <a:spcPct val="15000"/>
            </a:spcAft>
            <a:buClrTx/>
            <a:buSzTx/>
            <a:buFontTx/>
            <a:buNone/>
          </a:pPr>
          <a:r>
            <a:rPr kumimoji="0" lang="en-GB" sz="15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The countries with high unemployment spend a good proportion of the budget on education compared with the ones with low unemployment rates</a:t>
          </a:r>
          <a:endParaRPr lang="en-NG" sz="1500" kern="1200" dirty="0"/>
        </a:p>
      </dsp:txBody>
      <dsp:txXfrm>
        <a:off x="0" y="1572633"/>
        <a:ext cx="8196729" cy="826875"/>
      </dsp:txXfrm>
    </dsp:sp>
    <dsp:sp modelId="{0005DD99-06F3-47D0-8019-8836F776B2DE}">
      <dsp:nvSpPr>
        <dsp:cNvPr id="0" name=""/>
        <dsp:cNvSpPr/>
      </dsp:nvSpPr>
      <dsp:spPr>
        <a:xfrm>
          <a:off x="409836" y="1351233"/>
          <a:ext cx="5737710" cy="442800"/>
        </a:xfrm>
        <a:prstGeom prst="roundRect">
          <a:avLst/>
        </a:prstGeom>
        <a:solidFill>
          <a:srgbClr val="DC6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872" tIns="0" rIns="216872"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Georgia" panose="02040502050405020303" pitchFamily="18" charset="0"/>
            </a:rPr>
            <a:t>Budget Allocation to Education</a:t>
          </a:r>
          <a:endParaRPr lang="en-NG" sz="1600" b="1" kern="1200" dirty="0">
            <a:latin typeface="Georgia" panose="02040502050405020303" pitchFamily="18" charset="0"/>
          </a:endParaRPr>
        </a:p>
      </dsp:txBody>
      <dsp:txXfrm>
        <a:off x="431452" y="1372849"/>
        <a:ext cx="5694478" cy="399568"/>
      </dsp:txXfrm>
    </dsp:sp>
    <dsp:sp modelId="{BC895C47-4139-44F6-82F9-1280FAF0A084}">
      <dsp:nvSpPr>
        <dsp:cNvPr id="0" name=""/>
        <dsp:cNvSpPr/>
      </dsp:nvSpPr>
      <dsp:spPr>
        <a:xfrm>
          <a:off x="0" y="2701908"/>
          <a:ext cx="8196729" cy="826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6157" tIns="312420" rIns="636157" bIns="106680" numCol="1" spcCol="1270" anchor="t" anchorCtr="0">
          <a:noAutofit/>
        </a:bodyPr>
        <a:lstStyle/>
        <a:p>
          <a:pPr marL="114300" lvl="1" indent="-114300" algn="l" defTabSz="666750">
            <a:lnSpc>
              <a:spcPct val="90000"/>
            </a:lnSpc>
            <a:spcBef>
              <a:spcPct val="0"/>
            </a:spcBef>
            <a:spcAft>
              <a:spcPct val="15000"/>
            </a:spcAft>
            <a:buClrTx/>
            <a:buSzTx/>
            <a:buFontTx/>
            <a:buNone/>
          </a:pPr>
          <a:r>
            <a:rPr kumimoji="0" lang="en-GB" sz="15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Surprisingly, the countries with high unemployment have a higher number of people with access to electricity</a:t>
          </a:r>
          <a:endParaRPr lang="en-NG" sz="1500" kern="1200" dirty="0"/>
        </a:p>
      </dsp:txBody>
      <dsp:txXfrm>
        <a:off x="0" y="2701908"/>
        <a:ext cx="8196729" cy="826875"/>
      </dsp:txXfrm>
    </dsp:sp>
    <dsp:sp modelId="{8C9BBFB7-42DF-490B-96C3-3F3FDBF17A67}">
      <dsp:nvSpPr>
        <dsp:cNvPr id="0" name=""/>
        <dsp:cNvSpPr/>
      </dsp:nvSpPr>
      <dsp:spPr>
        <a:xfrm>
          <a:off x="409836" y="2480508"/>
          <a:ext cx="5737710" cy="442800"/>
        </a:xfrm>
        <a:prstGeom prst="roundRect">
          <a:avLst/>
        </a:prstGeom>
        <a:solidFill>
          <a:srgbClr val="DC6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872" tIns="0" rIns="216872" bIns="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1"/>
              </a:solidFill>
              <a:latin typeface="Georgia" panose="02040502050405020303" pitchFamily="18" charset="0"/>
            </a:rPr>
            <a:t>Access to Electricity</a:t>
          </a:r>
          <a:endParaRPr lang="en-NG" sz="1600" b="1" kern="1200" dirty="0">
            <a:solidFill>
              <a:schemeClr val="bg1"/>
            </a:solidFill>
            <a:latin typeface="Georgia" panose="02040502050405020303" pitchFamily="18" charset="0"/>
          </a:endParaRPr>
        </a:p>
      </dsp:txBody>
      <dsp:txXfrm>
        <a:off x="431452" y="2502124"/>
        <a:ext cx="5694478" cy="399568"/>
      </dsp:txXfrm>
    </dsp:sp>
    <dsp:sp modelId="{0B7D258D-74A0-4447-8404-0A59408F9A2E}">
      <dsp:nvSpPr>
        <dsp:cNvPr id="0" name=""/>
        <dsp:cNvSpPr/>
      </dsp:nvSpPr>
      <dsp:spPr>
        <a:xfrm>
          <a:off x="0" y="3831183"/>
          <a:ext cx="8196729" cy="637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6157" tIns="312420" rIns="636157" bIns="106680" numCol="1" spcCol="1270" anchor="t" anchorCtr="0">
          <a:noAutofit/>
        </a:bodyPr>
        <a:lstStyle/>
        <a:p>
          <a:pPr marL="114300" lvl="1" indent="-114300" algn="l" defTabSz="666750">
            <a:lnSpc>
              <a:spcPct val="90000"/>
            </a:lnSpc>
            <a:spcBef>
              <a:spcPct val="0"/>
            </a:spcBef>
            <a:spcAft>
              <a:spcPct val="15000"/>
            </a:spcAft>
            <a:buClrTx/>
            <a:buSzTx/>
            <a:buFontTx/>
            <a:buNone/>
          </a:pPr>
          <a:r>
            <a:rPr kumimoji="0" lang="en-GB" sz="15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Data is incomplete</a:t>
          </a:r>
          <a:endParaRPr lang="en-NG" sz="1500" kern="1200" dirty="0"/>
        </a:p>
      </dsp:txBody>
      <dsp:txXfrm>
        <a:off x="0" y="3831183"/>
        <a:ext cx="8196729" cy="637875"/>
      </dsp:txXfrm>
    </dsp:sp>
    <dsp:sp modelId="{224B8EB1-9DFF-4D67-B6FC-9AC3B6C5D6EC}">
      <dsp:nvSpPr>
        <dsp:cNvPr id="0" name=""/>
        <dsp:cNvSpPr/>
      </dsp:nvSpPr>
      <dsp:spPr>
        <a:xfrm>
          <a:off x="409836" y="3609783"/>
          <a:ext cx="5737710" cy="442800"/>
        </a:xfrm>
        <a:prstGeom prst="roundRect">
          <a:avLst/>
        </a:prstGeom>
        <a:solidFill>
          <a:srgbClr val="DC6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872" tIns="0" rIns="216872" bIns="0" numCol="1" spcCol="1270" anchor="ctr" anchorCtr="0">
          <a:noAutofit/>
        </a:bodyPr>
        <a:lstStyle/>
        <a:p>
          <a:pPr marL="0" lvl="0" indent="0" algn="l" defTabSz="711200">
            <a:lnSpc>
              <a:spcPct val="90000"/>
            </a:lnSpc>
            <a:spcBef>
              <a:spcPct val="0"/>
            </a:spcBef>
            <a:spcAft>
              <a:spcPct val="35000"/>
            </a:spcAft>
            <a:buNone/>
          </a:pPr>
          <a:r>
            <a:rPr kumimoji="0" lang="en-GB" sz="1600" b="1" i="0" u="none" strike="noStrike" kern="1200" cap="none" spc="0" normalizeH="0" baseline="0" noProof="0" dirty="0">
              <a:ln>
                <a:noFill/>
              </a:ln>
              <a:solidFill>
                <a:schemeClr val="bg1"/>
              </a:solidFill>
              <a:effectLst/>
              <a:uLnTx/>
              <a:uFillTx/>
              <a:latin typeface="Georgia" panose="02040502050405020303" pitchFamily="18" charset="0"/>
              <a:ea typeface="+mn-ea"/>
              <a:cs typeface="+mn-cs"/>
            </a:rPr>
            <a:t>National Strategy for Youth Employment </a:t>
          </a:r>
          <a:endParaRPr lang="en-NG" sz="1600" b="1" kern="1200" dirty="0">
            <a:solidFill>
              <a:schemeClr val="bg1"/>
            </a:solidFill>
          </a:endParaRPr>
        </a:p>
      </dsp:txBody>
      <dsp:txXfrm>
        <a:off x="431452" y="3631399"/>
        <a:ext cx="5694478" cy="399568"/>
      </dsp:txXfrm>
    </dsp:sp>
    <dsp:sp modelId="{7F006CB4-036B-4791-AF93-7E690FCDBC65}">
      <dsp:nvSpPr>
        <dsp:cNvPr id="0" name=""/>
        <dsp:cNvSpPr/>
      </dsp:nvSpPr>
      <dsp:spPr>
        <a:xfrm>
          <a:off x="0" y="4771458"/>
          <a:ext cx="8196729" cy="637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6157" tIns="312420" rIns="636157" bIns="106680" numCol="1" spcCol="1270" anchor="t" anchorCtr="0">
          <a:noAutofit/>
        </a:bodyPr>
        <a:lstStyle/>
        <a:p>
          <a:pPr marL="114300" lvl="1" indent="-114300" algn="l" defTabSz="666750">
            <a:lnSpc>
              <a:spcPct val="90000"/>
            </a:lnSpc>
            <a:spcBef>
              <a:spcPct val="0"/>
            </a:spcBef>
            <a:spcAft>
              <a:spcPct val="15000"/>
            </a:spcAft>
            <a:buClrTx/>
            <a:buSzTx/>
            <a:buFontTx/>
            <a:buNone/>
          </a:pPr>
          <a:r>
            <a:rPr kumimoji="0" lang="en-GB" sz="15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Data is incomplete</a:t>
          </a:r>
          <a:endParaRPr lang="en-NG" sz="1500" kern="1200" dirty="0"/>
        </a:p>
      </dsp:txBody>
      <dsp:txXfrm>
        <a:off x="0" y="4771458"/>
        <a:ext cx="8196729" cy="637875"/>
      </dsp:txXfrm>
    </dsp:sp>
    <dsp:sp modelId="{CC37E604-E6B9-4EC0-8ABD-515DFD1436AA}">
      <dsp:nvSpPr>
        <dsp:cNvPr id="0" name=""/>
        <dsp:cNvSpPr/>
      </dsp:nvSpPr>
      <dsp:spPr>
        <a:xfrm>
          <a:off x="409836" y="4550058"/>
          <a:ext cx="5737710" cy="442800"/>
        </a:xfrm>
        <a:prstGeom prst="roundRect">
          <a:avLst/>
        </a:prstGeom>
        <a:solidFill>
          <a:srgbClr val="DC6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872" tIns="0" rIns="216872" bIns="0" numCol="1" spcCol="1270" anchor="ctr" anchorCtr="0">
          <a:noAutofit/>
        </a:bodyPr>
        <a:lstStyle/>
        <a:p>
          <a:pPr marL="0" lvl="0" indent="0" algn="l" defTabSz="711200">
            <a:lnSpc>
              <a:spcPct val="90000"/>
            </a:lnSpc>
            <a:spcBef>
              <a:spcPct val="0"/>
            </a:spcBef>
            <a:spcAft>
              <a:spcPct val="35000"/>
            </a:spcAft>
            <a:buNone/>
          </a:pPr>
          <a:r>
            <a:rPr kumimoji="0" lang="en-GB" sz="1600" b="1" i="0" u="none" strike="noStrike" kern="1200" cap="none" spc="0" normalizeH="0" baseline="0" noProof="0" dirty="0">
              <a:ln>
                <a:noFill/>
              </a:ln>
              <a:solidFill>
                <a:schemeClr val="bg1"/>
              </a:solidFill>
              <a:effectLst/>
              <a:uLnTx/>
              <a:uFillTx/>
              <a:latin typeface="Georgia" panose="02040502050405020303" pitchFamily="18" charset="0"/>
              <a:ea typeface="+mn-ea"/>
              <a:cs typeface="+mn-cs"/>
            </a:rPr>
            <a:t>Business Density Rates </a:t>
          </a:r>
          <a:endParaRPr lang="en-NG" sz="1600" b="1" kern="1200" dirty="0">
            <a:solidFill>
              <a:schemeClr val="bg1"/>
            </a:solidFill>
          </a:endParaRPr>
        </a:p>
      </dsp:txBody>
      <dsp:txXfrm>
        <a:off x="431452" y="4571674"/>
        <a:ext cx="5694478"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5A527-2ED9-4CC2-AE0E-B4EBCBFD4ABA}">
      <dsp:nvSpPr>
        <dsp:cNvPr id="0" name=""/>
        <dsp:cNvSpPr/>
      </dsp:nvSpPr>
      <dsp:spPr>
        <a:xfrm>
          <a:off x="0" y="114549"/>
          <a:ext cx="2049182" cy="1009800"/>
        </a:xfrm>
        <a:prstGeom prst="rect">
          <a:avLst/>
        </a:prstGeom>
        <a:solidFill>
          <a:srgbClr val="DC6900"/>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kumimoji="0" lang="en-GB" sz="1600" b="1" i="0" u="none" strike="noStrike" kern="1200" cap="none" spc="0" normalizeH="0" baseline="0" noProof="0" dirty="0">
              <a:ln>
                <a:noFill/>
              </a:ln>
              <a:solidFill>
                <a:schemeClr val="bg1"/>
              </a:solidFill>
              <a:effectLst/>
              <a:uLnTx/>
              <a:uFillTx/>
              <a:latin typeface="Georgia" panose="02040502050405020303" pitchFamily="18" charset="0"/>
              <a:ea typeface="+mn-ea"/>
              <a:cs typeface="+mn-cs"/>
            </a:rPr>
            <a:t>Gender Disparity</a:t>
          </a:r>
          <a:endParaRPr lang="en-NG" sz="1600" b="1" kern="1200" dirty="0">
            <a:solidFill>
              <a:schemeClr val="bg1"/>
            </a:solidFill>
            <a:latin typeface="Georgia" panose="02040502050405020303" pitchFamily="18" charset="0"/>
          </a:endParaRPr>
        </a:p>
      </dsp:txBody>
      <dsp:txXfrm>
        <a:off x="0" y="114549"/>
        <a:ext cx="2049182" cy="1009800"/>
      </dsp:txXfrm>
    </dsp:sp>
    <dsp:sp modelId="{F5E130AE-6412-42C5-BEB9-00FD08B7BC00}">
      <dsp:nvSpPr>
        <dsp:cNvPr id="0" name=""/>
        <dsp:cNvSpPr/>
      </dsp:nvSpPr>
      <dsp:spPr>
        <a:xfrm>
          <a:off x="2049182" y="19880"/>
          <a:ext cx="409836" cy="1199137"/>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463BD6-9B08-4455-855C-32C590F8E541}">
      <dsp:nvSpPr>
        <dsp:cNvPr id="0" name=""/>
        <dsp:cNvSpPr/>
      </dsp:nvSpPr>
      <dsp:spPr>
        <a:xfrm>
          <a:off x="2622953" y="19880"/>
          <a:ext cx="5573775" cy="11991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kumimoji="0" lang="en-GB" sz="1600" b="0" i="0" u="none" strike="noStrike" kern="1200" cap="none" spc="0" normalizeH="0" baseline="0" noProof="0" dirty="0">
              <a:ln>
                <a:noFill/>
              </a:ln>
              <a:solidFill>
                <a:schemeClr val="bg1"/>
              </a:solidFill>
              <a:effectLst/>
              <a:uLnTx/>
              <a:uFillTx/>
              <a:latin typeface="Georgia" panose="02040502050405020303" pitchFamily="18" charset="0"/>
              <a:ea typeface="+mn-ea"/>
              <a:cs typeface="+mn-cs"/>
            </a:rPr>
            <a:t>Target female centric unemployment approaches to deal with the gender disparity</a:t>
          </a:r>
          <a:endParaRPr lang="en-NG" sz="1600" b="0" kern="1200" dirty="0">
            <a:solidFill>
              <a:schemeClr val="bg1"/>
            </a:solidFill>
            <a:latin typeface="Georgia" panose="02040502050405020303" pitchFamily="18" charset="0"/>
          </a:endParaRPr>
        </a:p>
        <a:p>
          <a:pPr marL="171450" lvl="1" indent="-171450" algn="l" defTabSz="711200">
            <a:lnSpc>
              <a:spcPct val="90000"/>
            </a:lnSpc>
            <a:spcBef>
              <a:spcPct val="0"/>
            </a:spcBef>
            <a:spcAft>
              <a:spcPct val="15000"/>
            </a:spcAft>
            <a:buChar char="•"/>
          </a:pPr>
          <a:r>
            <a:rPr lang="en-GB" sz="1600" b="0" i="0" kern="1200" dirty="0">
              <a:solidFill>
                <a:schemeClr val="bg1"/>
              </a:solidFill>
              <a:latin typeface="Georgia" panose="02040502050405020303" pitchFamily="18" charset="0"/>
            </a:rPr>
            <a:t>Conduct further research to understand the specific challenges contributing to higher female unemployment and tailor policies accordingly.</a:t>
          </a:r>
          <a:endParaRPr lang="en-NG" sz="1600" b="0" kern="1200" dirty="0">
            <a:solidFill>
              <a:schemeClr val="bg1"/>
            </a:solidFill>
            <a:latin typeface="Georgia" panose="02040502050405020303" pitchFamily="18" charset="0"/>
          </a:endParaRPr>
        </a:p>
      </dsp:txBody>
      <dsp:txXfrm>
        <a:off x="2622953" y="19880"/>
        <a:ext cx="5573775" cy="1199137"/>
      </dsp:txXfrm>
    </dsp:sp>
    <dsp:sp modelId="{A72E4401-775A-420B-9002-4C64D5590F13}">
      <dsp:nvSpPr>
        <dsp:cNvPr id="0" name=""/>
        <dsp:cNvSpPr/>
      </dsp:nvSpPr>
      <dsp:spPr>
        <a:xfrm>
          <a:off x="0" y="1607733"/>
          <a:ext cx="2049182" cy="1009800"/>
        </a:xfrm>
        <a:prstGeom prst="rect">
          <a:avLst/>
        </a:prstGeom>
        <a:solidFill>
          <a:srgbClr val="DC6900"/>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dirty="0">
              <a:solidFill>
                <a:schemeClr val="bg1"/>
              </a:solidFill>
              <a:latin typeface="Georgia" panose="02040502050405020303" pitchFamily="18" charset="0"/>
            </a:rPr>
            <a:t>Education Allocation</a:t>
          </a:r>
          <a:endParaRPr lang="en-NG" sz="1600" b="1" kern="1200" dirty="0">
            <a:solidFill>
              <a:schemeClr val="bg1"/>
            </a:solidFill>
            <a:latin typeface="Georgia" panose="02040502050405020303" pitchFamily="18" charset="0"/>
          </a:endParaRPr>
        </a:p>
      </dsp:txBody>
      <dsp:txXfrm>
        <a:off x="0" y="1607733"/>
        <a:ext cx="2049182" cy="1009800"/>
      </dsp:txXfrm>
    </dsp:sp>
    <dsp:sp modelId="{FBCA6D2A-97E6-4958-A9B2-14DD2ED7BD2E}">
      <dsp:nvSpPr>
        <dsp:cNvPr id="0" name=""/>
        <dsp:cNvSpPr/>
      </dsp:nvSpPr>
      <dsp:spPr>
        <a:xfrm>
          <a:off x="2049182" y="1402617"/>
          <a:ext cx="409836" cy="1420031"/>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35AA5B-A6AE-407F-86CB-AC116686F3A1}">
      <dsp:nvSpPr>
        <dsp:cNvPr id="0" name=""/>
        <dsp:cNvSpPr/>
      </dsp:nvSpPr>
      <dsp:spPr>
        <a:xfrm>
          <a:off x="2622953" y="1402617"/>
          <a:ext cx="5573775" cy="14200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lrTx/>
            <a:buSzTx/>
            <a:buFont typeface="Arial" panose="020B0604020202020204" pitchFamily="34" charset="0"/>
            <a:buChar char="•"/>
          </a:pPr>
          <a:r>
            <a:rPr kumimoji="0" lang="en-GB" sz="1600" b="0" i="0" u="none" strike="noStrike" kern="1200" cap="none" spc="0" normalizeH="0" baseline="0" noProof="0" dirty="0">
              <a:ln>
                <a:noFill/>
              </a:ln>
              <a:solidFill>
                <a:schemeClr val="bg1"/>
              </a:solidFill>
              <a:effectLst/>
              <a:uLnTx/>
              <a:uFillTx/>
              <a:latin typeface="Georgia" panose="02040502050405020303" pitchFamily="18" charset="0"/>
              <a:ea typeface="+mn-ea"/>
              <a:cs typeface="+mn-cs"/>
            </a:rPr>
            <a:t>The countries with high unemployment spend a good proportion of the budget on education compared with the ones with low unemployment rates</a:t>
          </a:r>
          <a:endParaRPr lang="en-NG" sz="1600" b="0" kern="1200" dirty="0">
            <a:solidFill>
              <a:schemeClr val="bg1"/>
            </a:solidFill>
            <a:latin typeface="Georgia" panose="02040502050405020303" pitchFamily="18" charset="0"/>
          </a:endParaRPr>
        </a:p>
        <a:p>
          <a:pPr marL="171450" lvl="1" indent="-171450" algn="l" defTabSz="711200">
            <a:lnSpc>
              <a:spcPct val="90000"/>
            </a:lnSpc>
            <a:spcBef>
              <a:spcPct val="0"/>
            </a:spcBef>
            <a:spcAft>
              <a:spcPct val="15000"/>
            </a:spcAft>
            <a:buChar char="•"/>
          </a:pPr>
          <a:r>
            <a:rPr lang="en-GB" sz="1600" b="0" i="0" kern="1200" dirty="0">
              <a:solidFill>
                <a:schemeClr val="bg1"/>
              </a:solidFill>
              <a:latin typeface="Georgia" panose="02040502050405020303" pitchFamily="18" charset="0"/>
            </a:rPr>
            <a:t>Implement mentorship programs and internship opportunities to bridge the gap between education and employment for young people.</a:t>
          </a:r>
          <a:endParaRPr lang="en-NG" sz="1600" b="0" kern="1200" dirty="0">
            <a:solidFill>
              <a:schemeClr val="bg1"/>
            </a:solidFill>
            <a:latin typeface="Georgia" panose="02040502050405020303" pitchFamily="18" charset="0"/>
          </a:endParaRPr>
        </a:p>
      </dsp:txBody>
      <dsp:txXfrm>
        <a:off x="2622953" y="1402617"/>
        <a:ext cx="5573775" cy="1420031"/>
      </dsp:txXfrm>
    </dsp:sp>
    <dsp:sp modelId="{25071404-0A6A-4BB2-944F-98E416501351}">
      <dsp:nvSpPr>
        <dsp:cNvPr id="0" name=""/>
        <dsp:cNvSpPr/>
      </dsp:nvSpPr>
      <dsp:spPr>
        <a:xfrm>
          <a:off x="0" y="3100917"/>
          <a:ext cx="2049182" cy="1009800"/>
        </a:xfrm>
        <a:prstGeom prst="rect">
          <a:avLst/>
        </a:prstGeom>
        <a:solidFill>
          <a:srgbClr val="DC6900"/>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GB" sz="1600" b="1" kern="1200" dirty="0">
              <a:solidFill>
                <a:schemeClr val="bg1"/>
              </a:solidFill>
              <a:latin typeface="Georgia" panose="02040502050405020303" pitchFamily="18" charset="0"/>
            </a:rPr>
            <a:t>Business Density Rate</a:t>
          </a:r>
          <a:endParaRPr lang="en-NG" sz="1600" b="1" kern="1200" dirty="0">
            <a:solidFill>
              <a:schemeClr val="bg1"/>
            </a:solidFill>
            <a:latin typeface="Georgia" panose="02040502050405020303" pitchFamily="18" charset="0"/>
          </a:endParaRPr>
        </a:p>
      </dsp:txBody>
      <dsp:txXfrm>
        <a:off x="0" y="3100917"/>
        <a:ext cx="2049182" cy="1009800"/>
      </dsp:txXfrm>
    </dsp:sp>
    <dsp:sp modelId="{14F02185-D0C9-42AA-836D-196D02315A21}">
      <dsp:nvSpPr>
        <dsp:cNvPr id="0" name=""/>
        <dsp:cNvSpPr/>
      </dsp:nvSpPr>
      <dsp:spPr>
        <a:xfrm>
          <a:off x="2049182" y="3006249"/>
          <a:ext cx="409836" cy="1199137"/>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D0E15E-6022-4BB6-8CB3-B7BD2644BB0B}">
      <dsp:nvSpPr>
        <dsp:cNvPr id="0" name=""/>
        <dsp:cNvSpPr/>
      </dsp:nvSpPr>
      <dsp:spPr>
        <a:xfrm>
          <a:off x="2622953" y="3006249"/>
          <a:ext cx="5573775" cy="11991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lrTx/>
            <a:buSzTx/>
            <a:buFont typeface="Arial" panose="020B0604020202020204" pitchFamily="34" charset="0"/>
            <a:buChar char="•"/>
          </a:pPr>
          <a:r>
            <a:rPr lang="en-GB" sz="1600" b="0" kern="1200" dirty="0">
              <a:solidFill>
                <a:schemeClr val="bg1"/>
              </a:solidFill>
              <a:latin typeface="Georgia" panose="02040502050405020303" pitchFamily="18" charset="0"/>
            </a:rPr>
            <a:t>Business density rate in Africa is so small and govt should help in this regard</a:t>
          </a:r>
          <a:endParaRPr lang="en-NG" sz="1600" b="0" kern="1200" dirty="0">
            <a:solidFill>
              <a:schemeClr val="bg1"/>
            </a:solidFill>
            <a:latin typeface="Georgia" panose="02040502050405020303" pitchFamily="18" charset="0"/>
          </a:endParaRPr>
        </a:p>
        <a:p>
          <a:pPr marL="171450" lvl="1" indent="-171450" algn="l" defTabSz="711200">
            <a:lnSpc>
              <a:spcPct val="90000"/>
            </a:lnSpc>
            <a:spcBef>
              <a:spcPct val="0"/>
            </a:spcBef>
            <a:spcAft>
              <a:spcPct val="15000"/>
            </a:spcAft>
            <a:buChar char="•"/>
          </a:pPr>
          <a:r>
            <a:rPr lang="en-GB" sz="1600" b="0" i="0" kern="1200" dirty="0">
              <a:solidFill>
                <a:schemeClr val="bg1"/>
              </a:solidFill>
              <a:latin typeface="Georgia" panose="02040502050405020303" pitchFamily="18" charset="0"/>
            </a:rPr>
            <a:t>Provide financial incentives, tax breaks, and regulatory support to encourage entrepreneurship and business development.</a:t>
          </a:r>
          <a:endParaRPr lang="en-NG" sz="1600" b="0" kern="1200" dirty="0">
            <a:solidFill>
              <a:schemeClr val="bg1"/>
            </a:solidFill>
            <a:latin typeface="Georgia" panose="02040502050405020303" pitchFamily="18" charset="0"/>
          </a:endParaRPr>
        </a:p>
      </dsp:txBody>
      <dsp:txXfrm>
        <a:off x="2622953" y="3006249"/>
        <a:ext cx="5573775" cy="1199137"/>
      </dsp:txXfrm>
    </dsp:sp>
    <dsp:sp modelId="{7987EBB3-E7FB-4EC8-AE84-B8FC77CE721E}">
      <dsp:nvSpPr>
        <dsp:cNvPr id="0" name=""/>
        <dsp:cNvSpPr/>
      </dsp:nvSpPr>
      <dsp:spPr>
        <a:xfrm>
          <a:off x="0" y="4388986"/>
          <a:ext cx="2049182" cy="1009800"/>
        </a:xfrm>
        <a:prstGeom prst="rect">
          <a:avLst/>
        </a:prstGeom>
        <a:solidFill>
          <a:srgbClr val="DC6900"/>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kumimoji="0" lang="en-GB" sz="1600" b="1" i="0" u="none" strike="noStrike" kern="1200" cap="none" spc="0" normalizeH="0" baseline="0" noProof="0" dirty="0">
              <a:ln>
                <a:noFill/>
              </a:ln>
              <a:solidFill>
                <a:schemeClr val="bg1"/>
              </a:solidFill>
              <a:effectLst/>
              <a:uLnTx/>
              <a:uFillTx/>
              <a:latin typeface="Georgia" panose="02040502050405020303" pitchFamily="18" charset="0"/>
              <a:ea typeface="+mn-ea"/>
              <a:cs typeface="+mn-cs"/>
            </a:rPr>
            <a:t>Record Keeping</a:t>
          </a:r>
          <a:endParaRPr lang="en-NG" sz="1600" b="1" kern="1200" dirty="0">
            <a:solidFill>
              <a:schemeClr val="bg1"/>
            </a:solidFill>
            <a:latin typeface="Georgia" panose="02040502050405020303" pitchFamily="18" charset="0"/>
          </a:endParaRPr>
        </a:p>
      </dsp:txBody>
      <dsp:txXfrm>
        <a:off x="0" y="4388986"/>
        <a:ext cx="2049182" cy="1009800"/>
      </dsp:txXfrm>
    </dsp:sp>
    <dsp:sp modelId="{2A806698-3089-447C-934B-3C4EAE5CD22C}">
      <dsp:nvSpPr>
        <dsp:cNvPr id="0" name=""/>
        <dsp:cNvSpPr/>
      </dsp:nvSpPr>
      <dsp:spPr>
        <a:xfrm>
          <a:off x="2049182" y="4388986"/>
          <a:ext cx="409836" cy="10098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944560-E734-4CF7-A890-63D70117397C}">
      <dsp:nvSpPr>
        <dsp:cNvPr id="0" name=""/>
        <dsp:cNvSpPr/>
      </dsp:nvSpPr>
      <dsp:spPr>
        <a:xfrm>
          <a:off x="2622953" y="4388986"/>
          <a:ext cx="5573775" cy="1009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lrTx/>
            <a:buSzTx/>
            <a:buFontTx/>
            <a:buNone/>
          </a:pPr>
          <a:r>
            <a:rPr kumimoji="0" lang="en-GB" sz="1600" b="0" i="0" u="none" strike="noStrike" kern="1200" cap="none" spc="0" normalizeH="0" baseline="0" noProof="0" dirty="0">
              <a:ln>
                <a:noFill/>
              </a:ln>
              <a:solidFill>
                <a:schemeClr val="bg1"/>
              </a:solidFill>
              <a:effectLst/>
              <a:uLnTx/>
              <a:uFillTx/>
              <a:latin typeface="Georgia" panose="02040502050405020303" pitchFamily="18" charset="0"/>
              <a:ea typeface="+mn-ea"/>
              <a:cs typeface="+mn-cs"/>
            </a:rPr>
            <a:t>There should be better record keeping in the future</a:t>
          </a:r>
          <a:endParaRPr lang="en-NG" sz="1600" b="0" kern="1200" dirty="0">
            <a:solidFill>
              <a:schemeClr val="bg1"/>
            </a:solidFill>
            <a:latin typeface="Georgia" panose="02040502050405020303" pitchFamily="18" charset="0"/>
          </a:endParaRPr>
        </a:p>
      </dsp:txBody>
      <dsp:txXfrm>
        <a:off x="2622953" y="4388986"/>
        <a:ext cx="5573775" cy="10098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6A302-A5A0-4401-825F-5CF8178A5A6E}" type="datetimeFigureOut">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F07723-F145-4C04-B937-BC8CC0106C0D}" type="slidenum">
              <a:t>‹#›</a:t>
            </a:fld>
            <a:endParaRPr lang="en-US"/>
          </a:p>
        </p:txBody>
      </p:sp>
    </p:spTree>
    <p:extLst>
      <p:ext uri="{BB962C8B-B14F-4D97-AF65-F5344CB8AC3E}">
        <p14:creationId xmlns:p14="http://schemas.microsoft.com/office/powerpoint/2010/main" val="3640312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935370-34DB-47A8-AA9D-7EA1FD4B4063}" type="datetimeFigureOut">
              <a:rPr lang="en-NG" smtClean="0"/>
              <a:t>12/12/2023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94333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935370-34DB-47A8-AA9D-7EA1FD4B4063}" type="datetimeFigureOut">
              <a:rPr lang="en-NG" smtClean="0"/>
              <a:t>12/12/2023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390852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935370-34DB-47A8-AA9D-7EA1FD4B4063}" type="datetimeFigureOut">
              <a:rPr lang="en-NG" smtClean="0"/>
              <a:t>12/12/2023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769879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B35C-06F4-6A06-92E2-E43DC41078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C6B6C12-B386-B11D-308E-3FA4BC517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F3F69E2-E630-CA87-0E25-50A258CD579D}"/>
              </a:ext>
            </a:extLst>
          </p:cNvPr>
          <p:cNvSpPr>
            <a:spLocks noGrp="1"/>
          </p:cNvSpPr>
          <p:nvPr>
            <p:ph type="dt" sz="half" idx="10"/>
          </p:nvPr>
        </p:nvSpPr>
        <p:spPr/>
        <p:txBody>
          <a:bodyPr/>
          <a:lstStyle/>
          <a:p>
            <a:fld id="{DA8CD047-3708-4B50-87F3-A36B3EFD1D2C}" type="datetimeFigureOut">
              <a:rPr lang="en-GB" smtClean="0"/>
              <a:t>12/12/2023</a:t>
            </a:fld>
            <a:endParaRPr lang="en-GB"/>
          </a:p>
        </p:txBody>
      </p:sp>
      <p:sp>
        <p:nvSpPr>
          <p:cNvPr id="5" name="Footer Placeholder 4">
            <a:extLst>
              <a:ext uri="{FF2B5EF4-FFF2-40B4-BE49-F238E27FC236}">
                <a16:creationId xmlns:a16="http://schemas.microsoft.com/office/drawing/2014/main" id="{71622DF3-1547-37B2-2A71-3B887C315E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76EE23-8C24-763D-F0DB-9AC5657A3680}"/>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3618170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2048-3A1C-4174-8CED-5AC4EEE726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22BC0F-1B07-75A9-0FC7-7213E19CDF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B3114B-2BDD-B0A3-79C7-2F48B37CF4D2}"/>
              </a:ext>
            </a:extLst>
          </p:cNvPr>
          <p:cNvSpPr>
            <a:spLocks noGrp="1"/>
          </p:cNvSpPr>
          <p:nvPr>
            <p:ph type="dt" sz="half" idx="10"/>
          </p:nvPr>
        </p:nvSpPr>
        <p:spPr/>
        <p:txBody>
          <a:bodyPr/>
          <a:lstStyle/>
          <a:p>
            <a:fld id="{DA8CD047-3708-4B50-87F3-A36B3EFD1D2C}" type="datetimeFigureOut">
              <a:rPr lang="en-GB" smtClean="0"/>
              <a:t>12/12/2023</a:t>
            </a:fld>
            <a:endParaRPr lang="en-GB"/>
          </a:p>
        </p:txBody>
      </p:sp>
      <p:sp>
        <p:nvSpPr>
          <p:cNvPr id="5" name="Footer Placeholder 4">
            <a:extLst>
              <a:ext uri="{FF2B5EF4-FFF2-40B4-BE49-F238E27FC236}">
                <a16:creationId xmlns:a16="http://schemas.microsoft.com/office/drawing/2014/main" id="{7D578ACD-A66A-BF5A-112B-556A4310AD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9F9F51-F2F6-2CB9-1ADA-6018F194D4F1}"/>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506656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AEA2-E9B0-FAAB-D86D-D92719725F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17DA61-27C8-A4A6-6EA7-9B6DB91E48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13F404-9C9D-0194-BCAB-4181643F9DBC}"/>
              </a:ext>
            </a:extLst>
          </p:cNvPr>
          <p:cNvSpPr>
            <a:spLocks noGrp="1"/>
          </p:cNvSpPr>
          <p:nvPr>
            <p:ph type="dt" sz="half" idx="10"/>
          </p:nvPr>
        </p:nvSpPr>
        <p:spPr/>
        <p:txBody>
          <a:bodyPr/>
          <a:lstStyle/>
          <a:p>
            <a:fld id="{DA8CD047-3708-4B50-87F3-A36B3EFD1D2C}" type="datetimeFigureOut">
              <a:rPr lang="en-GB" smtClean="0"/>
              <a:t>12/12/2023</a:t>
            </a:fld>
            <a:endParaRPr lang="en-GB"/>
          </a:p>
        </p:txBody>
      </p:sp>
      <p:sp>
        <p:nvSpPr>
          <p:cNvPr id="5" name="Footer Placeholder 4">
            <a:extLst>
              <a:ext uri="{FF2B5EF4-FFF2-40B4-BE49-F238E27FC236}">
                <a16:creationId xmlns:a16="http://schemas.microsoft.com/office/drawing/2014/main" id="{8A8AF522-7D9E-C7B5-1083-90E0949082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3CD21D-7D60-C919-80A3-5459FC0498AF}"/>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490675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E2E6-E9DA-930D-B6E9-91355B423C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B53D03F-277E-93A9-C992-DE6D863F2F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A035595-5B87-C52E-A044-5535B623FA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F5E8E31-9A0C-6326-090C-AFC38CB0993F}"/>
              </a:ext>
            </a:extLst>
          </p:cNvPr>
          <p:cNvSpPr>
            <a:spLocks noGrp="1"/>
          </p:cNvSpPr>
          <p:nvPr>
            <p:ph type="dt" sz="half" idx="10"/>
          </p:nvPr>
        </p:nvSpPr>
        <p:spPr/>
        <p:txBody>
          <a:bodyPr/>
          <a:lstStyle/>
          <a:p>
            <a:fld id="{DA8CD047-3708-4B50-87F3-A36B3EFD1D2C}" type="datetimeFigureOut">
              <a:rPr lang="en-GB" smtClean="0"/>
              <a:t>12/12/2023</a:t>
            </a:fld>
            <a:endParaRPr lang="en-GB"/>
          </a:p>
        </p:txBody>
      </p:sp>
      <p:sp>
        <p:nvSpPr>
          <p:cNvPr id="6" name="Footer Placeholder 5">
            <a:extLst>
              <a:ext uri="{FF2B5EF4-FFF2-40B4-BE49-F238E27FC236}">
                <a16:creationId xmlns:a16="http://schemas.microsoft.com/office/drawing/2014/main" id="{87DE7C84-2EB3-FE9F-B77A-5D41375632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220ADE-8402-C367-A78C-751B8EBBF8A8}"/>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1833041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1FD0-9713-6EE0-BFF1-287947A22B5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BCFDA44-45DD-FAEE-4B0C-3C81CA8C54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1B9751-7239-BA47-AEC0-5305A0D7A9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AFEFE29-17BC-04FB-3C9A-B2B03B04BD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A4B6C0-648D-6D82-5CC7-3F8D330FF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8039772-5C50-B191-12D7-03915EE10E75}"/>
              </a:ext>
            </a:extLst>
          </p:cNvPr>
          <p:cNvSpPr>
            <a:spLocks noGrp="1"/>
          </p:cNvSpPr>
          <p:nvPr>
            <p:ph type="dt" sz="half" idx="10"/>
          </p:nvPr>
        </p:nvSpPr>
        <p:spPr/>
        <p:txBody>
          <a:bodyPr/>
          <a:lstStyle/>
          <a:p>
            <a:fld id="{DA8CD047-3708-4B50-87F3-A36B3EFD1D2C}" type="datetimeFigureOut">
              <a:rPr lang="en-GB" smtClean="0"/>
              <a:t>12/12/2023</a:t>
            </a:fld>
            <a:endParaRPr lang="en-GB"/>
          </a:p>
        </p:txBody>
      </p:sp>
      <p:sp>
        <p:nvSpPr>
          <p:cNvPr id="8" name="Footer Placeholder 7">
            <a:extLst>
              <a:ext uri="{FF2B5EF4-FFF2-40B4-BE49-F238E27FC236}">
                <a16:creationId xmlns:a16="http://schemas.microsoft.com/office/drawing/2014/main" id="{0E0B7D13-56A9-CF79-1BA1-C066FFF0C0A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F3BEC2A-B710-22E4-F59F-3B7CA0BAFAB2}"/>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98189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BD31-A253-0DCE-92F8-9B284E377F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A4CCDD-4A72-BDB0-AC1C-E993A1628399}"/>
              </a:ext>
            </a:extLst>
          </p:cNvPr>
          <p:cNvSpPr>
            <a:spLocks noGrp="1"/>
          </p:cNvSpPr>
          <p:nvPr>
            <p:ph type="dt" sz="half" idx="10"/>
          </p:nvPr>
        </p:nvSpPr>
        <p:spPr/>
        <p:txBody>
          <a:bodyPr/>
          <a:lstStyle/>
          <a:p>
            <a:fld id="{DA8CD047-3708-4B50-87F3-A36B3EFD1D2C}" type="datetimeFigureOut">
              <a:rPr lang="en-GB" smtClean="0"/>
              <a:t>12/12/2023</a:t>
            </a:fld>
            <a:endParaRPr lang="en-GB"/>
          </a:p>
        </p:txBody>
      </p:sp>
      <p:sp>
        <p:nvSpPr>
          <p:cNvPr id="4" name="Footer Placeholder 3">
            <a:extLst>
              <a:ext uri="{FF2B5EF4-FFF2-40B4-BE49-F238E27FC236}">
                <a16:creationId xmlns:a16="http://schemas.microsoft.com/office/drawing/2014/main" id="{62F7C96D-AC39-8C8F-615C-432544921B5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95D3FDD-2B89-59AD-9029-1BC061CEF594}"/>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3252955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F80B01-C82F-6CA3-88C9-1A4AC4BA0CEA}"/>
              </a:ext>
            </a:extLst>
          </p:cNvPr>
          <p:cNvSpPr>
            <a:spLocks noGrp="1"/>
          </p:cNvSpPr>
          <p:nvPr>
            <p:ph type="dt" sz="half" idx="10"/>
          </p:nvPr>
        </p:nvSpPr>
        <p:spPr/>
        <p:txBody>
          <a:bodyPr/>
          <a:lstStyle/>
          <a:p>
            <a:fld id="{DA8CD047-3708-4B50-87F3-A36B3EFD1D2C}" type="datetimeFigureOut">
              <a:rPr lang="en-GB" smtClean="0"/>
              <a:t>12/12/2023</a:t>
            </a:fld>
            <a:endParaRPr lang="en-GB"/>
          </a:p>
        </p:txBody>
      </p:sp>
      <p:sp>
        <p:nvSpPr>
          <p:cNvPr id="3" name="Footer Placeholder 2">
            <a:extLst>
              <a:ext uri="{FF2B5EF4-FFF2-40B4-BE49-F238E27FC236}">
                <a16:creationId xmlns:a16="http://schemas.microsoft.com/office/drawing/2014/main" id="{35E9ACF3-DE5E-01DF-91B9-483970624EA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F9CAAAE-499B-D5AE-9E38-CA6CFCBCBCC2}"/>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383536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2387-F3E5-3FDE-3E86-288BD717B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7720041-9EED-CFC5-7A4D-EA8797C330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74EAD28-9956-71FB-BD45-5877EDAB8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39790-8A28-9026-7536-6EF66F1768F5}"/>
              </a:ext>
            </a:extLst>
          </p:cNvPr>
          <p:cNvSpPr>
            <a:spLocks noGrp="1"/>
          </p:cNvSpPr>
          <p:nvPr>
            <p:ph type="dt" sz="half" idx="10"/>
          </p:nvPr>
        </p:nvSpPr>
        <p:spPr/>
        <p:txBody>
          <a:bodyPr/>
          <a:lstStyle/>
          <a:p>
            <a:fld id="{DA8CD047-3708-4B50-87F3-A36B3EFD1D2C}" type="datetimeFigureOut">
              <a:rPr lang="en-GB" smtClean="0"/>
              <a:t>12/12/2023</a:t>
            </a:fld>
            <a:endParaRPr lang="en-GB"/>
          </a:p>
        </p:txBody>
      </p:sp>
      <p:sp>
        <p:nvSpPr>
          <p:cNvPr id="6" name="Footer Placeholder 5">
            <a:extLst>
              <a:ext uri="{FF2B5EF4-FFF2-40B4-BE49-F238E27FC236}">
                <a16:creationId xmlns:a16="http://schemas.microsoft.com/office/drawing/2014/main" id="{7D4215E8-7DE7-A0F3-2E29-0CB805CF7F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7FC5E1-088B-4A1B-CE11-1F47125F1134}"/>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72797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935370-34DB-47A8-AA9D-7EA1FD4B4063}" type="datetimeFigureOut">
              <a:rPr lang="en-NG" smtClean="0"/>
              <a:t>12/12/2023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1256485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9ABE-4221-6912-2797-4AB67CB0B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7B475B0-1D0A-5863-C02D-CB5F161F51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197D27E-A031-F199-F044-9F9516ACB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67CD1-392A-76F6-EFCD-DBDE89DEE7FC}"/>
              </a:ext>
            </a:extLst>
          </p:cNvPr>
          <p:cNvSpPr>
            <a:spLocks noGrp="1"/>
          </p:cNvSpPr>
          <p:nvPr>
            <p:ph type="dt" sz="half" idx="10"/>
          </p:nvPr>
        </p:nvSpPr>
        <p:spPr/>
        <p:txBody>
          <a:bodyPr/>
          <a:lstStyle/>
          <a:p>
            <a:fld id="{DA8CD047-3708-4B50-87F3-A36B3EFD1D2C}" type="datetimeFigureOut">
              <a:rPr lang="en-GB" smtClean="0"/>
              <a:t>12/12/2023</a:t>
            </a:fld>
            <a:endParaRPr lang="en-GB"/>
          </a:p>
        </p:txBody>
      </p:sp>
      <p:sp>
        <p:nvSpPr>
          <p:cNvPr id="6" name="Footer Placeholder 5">
            <a:extLst>
              <a:ext uri="{FF2B5EF4-FFF2-40B4-BE49-F238E27FC236}">
                <a16:creationId xmlns:a16="http://schemas.microsoft.com/office/drawing/2014/main" id="{1199CA51-99BC-EE29-19C4-3850720295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6CE2A2-B089-496F-8A4C-F82C381F232B}"/>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7349279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C6BD-192E-1829-1D00-0F81F6C4F0E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DD01B93-323C-7B98-9320-CE2ED63DCC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5965A0-1ABF-4DD7-392A-97F6478A1A75}"/>
              </a:ext>
            </a:extLst>
          </p:cNvPr>
          <p:cNvSpPr>
            <a:spLocks noGrp="1"/>
          </p:cNvSpPr>
          <p:nvPr>
            <p:ph type="dt" sz="half" idx="10"/>
          </p:nvPr>
        </p:nvSpPr>
        <p:spPr/>
        <p:txBody>
          <a:bodyPr/>
          <a:lstStyle/>
          <a:p>
            <a:fld id="{DA8CD047-3708-4B50-87F3-A36B3EFD1D2C}" type="datetimeFigureOut">
              <a:rPr lang="en-GB" smtClean="0"/>
              <a:t>12/12/2023</a:t>
            </a:fld>
            <a:endParaRPr lang="en-GB"/>
          </a:p>
        </p:txBody>
      </p:sp>
      <p:sp>
        <p:nvSpPr>
          <p:cNvPr id="5" name="Footer Placeholder 4">
            <a:extLst>
              <a:ext uri="{FF2B5EF4-FFF2-40B4-BE49-F238E27FC236}">
                <a16:creationId xmlns:a16="http://schemas.microsoft.com/office/drawing/2014/main" id="{C6A76B43-9BC6-2B5D-7FB7-F4D82540AB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A16F01-F67F-6EB5-3FC9-B582DE6B5D05}"/>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580755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4CF821-6436-CFF9-728F-17D49D4BE6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9830066-2F1B-9B2C-2A99-46DA9C61B6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835CA0-736E-41FA-EA64-83D830C6E2A5}"/>
              </a:ext>
            </a:extLst>
          </p:cNvPr>
          <p:cNvSpPr>
            <a:spLocks noGrp="1"/>
          </p:cNvSpPr>
          <p:nvPr>
            <p:ph type="dt" sz="half" idx="10"/>
          </p:nvPr>
        </p:nvSpPr>
        <p:spPr/>
        <p:txBody>
          <a:bodyPr/>
          <a:lstStyle/>
          <a:p>
            <a:fld id="{DA8CD047-3708-4B50-87F3-A36B3EFD1D2C}" type="datetimeFigureOut">
              <a:rPr lang="en-GB" smtClean="0"/>
              <a:t>12/12/2023</a:t>
            </a:fld>
            <a:endParaRPr lang="en-GB"/>
          </a:p>
        </p:txBody>
      </p:sp>
      <p:sp>
        <p:nvSpPr>
          <p:cNvPr id="5" name="Footer Placeholder 4">
            <a:extLst>
              <a:ext uri="{FF2B5EF4-FFF2-40B4-BE49-F238E27FC236}">
                <a16:creationId xmlns:a16="http://schemas.microsoft.com/office/drawing/2014/main" id="{B61DC3A2-3C8A-C58B-9DAE-59A8A165CD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96D710-3E04-A221-1156-D747108987EB}"/>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163479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935370-34DB-47A8-AA9D-7EA1FD4B4063}" type="datetimeFigureOut">
              <a:rPr lang="en-NG" smtClean="0"/>
              <a:t>12/12/2023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1771293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935370-34DB-47A8-AA9D-7EA1FD4B4063}" type="datetimeFigureOut">
              <a:rPr lang="en-NG" smtClean="0"/>
              <a:t>12/12/2023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2119893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935370-34DB-47A8-AA9D-7EA1FD4B4063}" type="datetimeFigureOut">
              <a:rPr lang="en-NG" smtClean="0"/>
              <a:t>12/12/2023</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222093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935370-34DB-47A8-AA9D-7EA1FD4B4063}" type="datetimeFigureOut">
              <a:rPr lang="en-NG" smtClean="0"/>
              <a:t>12/12/2023</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167466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35370-34DB-47A8-AA9D-7EA1FD4B4063}" type="datetimeFigureOut">
              <a:rPr lang="en-NG" smtClean="0"/>
              <a:t>12/12/2023</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4240792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935370-34DB-47A8-AA9D-7EA1FD4B4063}" type="datetimeFigureOut">
              <a:rPr lang="en-NG" smtClean="0"/>
              <a:t>12/12/2023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353475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935370-34DB-47A8-AA9D-7EA1FD4B4063}" type="datetimeFigureOut">
              <a:rPr lang="en-NG" smtClean="0"/>
              <a:t>12/12/2023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422141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12/12/2023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NG" smtClean="0"/>
              <a:t>‹#›</a:t>
            </a:fld>
            <a:endParaRPr lang="en-NG"/>
          </a:p>
        </p:txBody>
      </p:sp>
      <p:pic>
        <p:nvPicPr>
          <p:cNvPr id="7" name="Picture 6" descr="Graphical user interface&#10;&#10;Description automatically generated">
            <a:extLst>
              <a:ext uri="{FF2B5EF4-FFF2-40B4-BE49-F238E27FC236}">
                <a16:creationId xmlns:a16="http://schemas.microsoft.com/office/drawing/2014/main" id="{8B7F1C08-4B39-9349-641C-3EC3B80BFC4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15990" t="39142" r="15469" b="39426"/>
          <a:stretch/>
        </p:blipFill>
        <p:spPr>
          <a:xfrm>
            <a:off x="223284" y="169012"/>
            <a:ext cx="1472351" cy="460409"/>
          </a:xfrm>
          <a:prstGeom prst="rect">
            <a:avLst/>
          </a:prstGeom>
        </p:spPr>
      </p:pic>
      <p:sp>
        <p:nvSpPr>
          <p:cNvPr id="8" name="Rectangle 7">
            <a:extLst>
              <a:ext uri="{FF2B5EF4-FFF2-40B4-BE49-F238E27FC236}">
                <a16:creationId xmlns:a16="http://schemas.microsoft.com/office/drawing/2014/main" id="{EDCC9907-A799-44E6-4AC5-50655A1096DA}"/>
              </a:ext>
            </a:extLst>
          </p:cNvPr>
          <p:cNvSpPr/>
          <p:nvPr userDrawn="1"/>
        </p:nvSpPr>
        <p:spPr>
          <a:xfrm>
            <a:off x="0" y="6698512"/>
            <a:ext cx="12192000" cy="15948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65876160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35A42-0A1B-E252-821F-63B888497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C26E19-3836-9620-3F45-2CE7702396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E6AC3E-B416-D75F-388A-B2557D3B1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CD047-3708-4B50-87F3-A36B3EFD1D2C}" type="datetimeFigureOut">
              <a:rPr lang="en-GB" smtClean="0"/>
              <a:t>12/12/2023</a:t>
            </a:fld>
            <a:endParaRPr lang="en-GB"/>
          </a:p>
        </p:txBody>
      </p:sp>
      <p:sp>
        <p:nvSpPr>
          <p:cNvPr id="5" name="Footer Placeholder 4">
            <a:extLst>
              <a:ext uri="{FF2B5EF4-FFF2-40B4-BE49-F238E27FC236}">
                <a16:creationId xmlns:a16="http://schemas.microsoft.com/office/drawing/2014/main" id="{6FD00FFC-D6C8-5D17-76A8-B99B1C654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EEDC678-DA78-24AC-F0C3-0C951A5E67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2D177-6A10-41EA-8160-9FBC119D93FC}" type="slidenum">
              <a:rPr lang="en-GB" smtClean="0"/>
              <a:t>‹#›</a:t>
            </a:fld>
            <a:endParaRPr lang="en-GB"/>
          </a:p>
        </p:txBody>
      </p:sp>
      <p:pic>
        <p:nvPicPr>
          <p:cNvPr id="8" name="Picture 7" descr="A logo on a black background&#10;&#10;Description automatically generated with low confidence">
            <a:extLst>
              <a:ext uri="{FF2B5EF4-FFF2-40B4-BE49-F238E27FC236}">
                <a16:creationId xmlns:a16="http://schemas.microsoft.com/office/drawing/2014/main" id="{ADBF88BB-A772-5E88-C240-89F474040D2E}"/>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15690" t="39016" r="16316" b="39186"/>
          <a:stretch/>
        </p:blipFill>
        <p:spPr>
          <a:xfrm>
            <a:off x="178755" y="172727"/>
            <a:ext cx="1585521" cy="508309"/>
          </a:xfrm>
          <a:prstGeom prst="rect">
            <a:avLst/>
          </a:prstGeom>
        </p:spPr>
      </p:pic>
      <p:sp>
        <p:nvSpPr>
          <p:cNvPr id="9" name="Rectangle 8">
            <a:extLst>
              <a:ext uri="{FF2B5EF4-FFF2-40B4-BE49-F238E27FC236}">
                <a16:creationId xmlns:a16="http://schemas.microsoft.com/office/drawing/2014/main" id="{E3A3F4A7-6DD5-830B-1DEE-3D61F170C88F}"/>
              </a:ext>
            </a:extLst>
          </p:cNvPr>
          <p:cNvSpPr/>
          <p:nvPr userDrawn="1"/>
        </p:nvSpPr>
        <p:spPr>
          <a:xfrm>
            <a:off x="0" y="6570973"/>
            <a:ext cx="12188275" cy="2286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914387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2A12478-8331-036D-F3B8-E65434BD3A70}"/>
              </a:ext>
            </a:extLst>
          </p:cNvPr>
          <p:cNvSpPr/>
          <p:nvPr/>
        </p:nvSpPr>
        <p:spPr>
          <a:xfrm>
            <a:off x="-5" y="4804580"/>
            <a:ext cx="5636029" cy="1271016"/>
          </a:xfrm>
          <a:prstGeom prst="rect">
            <a:avLst/>
          </a:prstGeom>
          <a:solidFill>
            <a:srgbClr val="DC6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Rectangle 10">
            <a:extLst>
              <a:ext uri="{FF2B5EF4-FFF2-40B4-BE49-F238E27FC236}">
                <a16:creationId xmlns:a16="http://schemas.microsoft.com/office/drawing/2014/main" id="{397E9FD3-B81C-B0EC-5394-40AD90ECB72F}"/>
              </a:ext>
            </a:extLst>
          </p:cNvPr>
          <p:cNvSpPr/>
          <p:nvPr/>
        </p:nvSpPr>
        <p:spPr>
          <a:xfrm>
            <a:off x="-6" y="2722623"/>
            <a:ext cx="5636029" cy="1412750"/>
          </a:xfrm>
          <a:prstGeom prst="rect">
            <a:avLst/>
          </a:prstGeom>
          <a:solidFill>
            <a:srgbClr val="FFC9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Rectangle 9">
            <a:extLst>
              <a:ext uri="{FF2B5EF4-FFF2-40B4-BE49-F238E27FC236}">
                <a16:creationId xmlns:a16="http://schemas.microsoft.com/office/drawing/2014/main" id="{BC0629AF-D179-D40B-3C69-3C848F34CB6C}"/>
              </a:ext>
            </a:extLst>
          </p:cNvPr>
          <p:cNvSpPr/>
          <p:nvPr/>
        </p:nvSpPr>
        <p:spPr>
          <a:xfrm>
            <a:off x="-4" y="886968"/>
            <a:ext cx="5636029" cy="1271016"/>
          </a:xfrm>
          <a:prstGeom prst="rect">
            <a:avLst/>
          </a:prstGeom>
          <a:solidFill>
            <a:srgbClr val="DC6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TextBox 4">
            <a:extLst>
              <a:ext uri="{FF2B5EF4-FFF2-40B4-BE49-F238E27FC236}">
                <a16:creationId xmlns:a16="http://schemas.microsoft.com/office/drawing/2014/main" id="{A8A43F75-09AA-74D9-F8FF-B9027F56DC72}"/>
              </a:ext>
            </a:extLst>
          </p:cNvPr>
          <p:cNvSpPr txBox="1"/>
          <p:nvPr/>
        </p:nvSpPr>
        <p:spPr>
          <a:xfrm>
            <a:off x="49063" y="922311"/>
            <a:ext cx="5264481" cy="1200329"/>
          </a:xfrm>
          <a:prstGeom prst="rect">
            <a:avLst/>
          </a:prstGeom>
          <a:noFill/>
        </p:spPr>
        <p:txBody>
          <a:bodyPr wrap="square" rtlCol="0">
            <a:spAutoFit/>
          </a:bodyPr>
          <a:lstStyle/>
          <a:p>
            <a:r>
              <a:rPr lang="en-US" sz="2400" b="1" dirty="0">
                <a:solidFill>
                  <a:schemeClr val="bg1"/>
                </a:solidFill>
                <a:latin typeface="Georgia" panose="02040502050405020303" pitchFamily="18" charset="0"/>
              </a:rPr>
              <a:t>Unraveling the Challenges of Unemployment in Africa:</a:t>
            </a:r>
          </a:p>
          <a:p>
            <a:r>
              <a:rPr lang="en-US" sz="2400" b="1" i="1" dirty="0">
                <a:solidFill>
                  <a:schemeClr val="bg1"/>
                </a:solidFill>
                <a:latin typeface="Georgia" panose="02040502050405020303" pitchFamily="18" charset="0"/>
              </a:rPr>
              <a:t>A Data-Driven Approach</a:t>
            </a:r>
          </a:p>
        </p:txBody>
      </p:sp>
      <p:sp>
        <p:nvSpPr>
          <p:cNvPr id="9" name="TextBox 8">
            <a:extLst>
              <a:ext uri="{FF2B5EF4-FFF2-40B4-BE49-F238E27FC236}">
                <a16:creationId xmlns:a16="http://schemas.microsoft.com/office/drawing/2014/main" id="{D3BB53FE-38EE-B54C-F278-46BE16923A7C}"/>
              </a:ext>
            </a:extLst>
          </p:cNvPr>
          <p:cNvSpPr txBox="1"/>
          <p:nvPr/>
        </p:nvSpPr>
        <p:spPr>
          <a:xfrm>
            <a:off x="10108" y="2921167"/>
            <a:ext cx="5401476" cy="1015663"/>
          </a:xfrm>
          <a:prstGeom prst="rect">
            <a:avLst/>
          </a:prstGeom>
          <a:noFill/>
        </p:spPr>
        <p:txBody>
          <a:bodyPr wrap="square">
            <a:spAutoFit/>
          </a:bodyPr>
          <a:lstStyle/>
          <a:p>
            <a:r>
              <a:rPr lang="en-US" sz="2400" b="1" dirty="0">
                <a:latin typeface="Georgia" panose="02040502050405020303" pitchFamily="18" charset="0"/>
              </a:rPr>
              <a:t>10Alytics Global Hackathon 2023</a:t>
            </a:r>
          </a:p>
          <a:p>
            <a:endParaRPr lang="en-GB" sz="1800" b="1" dirty="0">
              <a:latin typeface="Georgia" panose="02040502050405020303" pitchFamily="18" charset="0"/>
            </a:endParaRPr>
          </a:p>
          <a:p>
            <a:r>
              <a:rPr lang="en-GB" sz="1800" b="1" dirty="0">
                <a:latin typeface="Georgia" panose="02040502050405020303" pitchFamily="18" charset="0"/>
              </a:rPr>
              <a:t>2 – 3 December 2023</a:t>
            </a:r>
            <a:endParaRPr lang="LID4096" sz="1800" b="1" dirty="0">
              <a:latin typeface="Georgia" panose="02040502050405020303" pitchFamily="18" charset="0"/>
            </a:endParaRPr>
          </a:p>
        </p:txBody>
      </p:sp>
      <p:pic>
        <p:nvPicPr>
          <p:cNvPr id="1028" name="Picture 4" descr="Countries with highest youth unemployment revealed [See list] - Daily Post  Nigeria">
            <a:extLst>
              <a:ext uri="{FF2B5EF4-FFF2-40B4-BE49-F238E27FC236}">
                <a16:creationId xmlns:a16="http://schemas.microsoft.com/office/drawing/2014/main" id="{85E80FE9-633E-88B9-3477-CECF44697B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22"/>
          <a:stretch/>
        </p:blipFill>
        <p:spPr bwMode="auto">
          <a:xfrm>
            <a:off x="5411584" y="586047"/>
            <a:ext cx="6780415" cy="56859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AE95AC-5314-EDC4-C0DD-28B803494F61}"/>
              </a:ext>
            </a:extLst>
          </p:cNvPr>
          <p:cNvSpPr txBox="1"/>
          <p:nvPr/>
        </p:nvSpPr>
        <p:spPr>
          <a:xfrm>
            <a:off x="49063" y="5209255"/>
            <a:ext cx="5264481" cy="461665"/>
          </a:xfrm>
          <a:prstGeom prst="rect">
            <a:avLst/>
          </a:prstGeom>
          <a:noFill/>
        </p:spPr>
        <p:txBody>
          <a:bodyPr wrap="square" rtlCol="0">
            <a:spAutoFit/>
          </a:bodyPr>
          <a:lstStyle/>
          <a:p>
            <a:r>
              <a:rPr lang="en-US" sz="2400" b="1" dirty="0">
                <a:solidFill>
                  <a:schemeClr val="bg1"/>
                </a:solidFill>
                <a:latin typeface="Georgia" panose="02040502050405020303" pitchFamily="18" charset="0"/>
              </a:rPr>
              <a:t>By:  Obi-Okonkwo, Chisom</a:t>
            </a:r>
            <a:endParaRPr lang="en-US" sz="2400" b="1" i="1" dirty="0">
              <a:solidFill>
                <a:schemeClr val="bg1"/>
              </a:solidFill>
              <a:latin typeface="Georgia" panose="02040502050405020303" pitchFamily="18" charset="0"/>
            </a:endParaRPr>
          </a:p>
        </p:txBody>
      </p:sp>
    </p:spTree>
    <p:extLst>
      <p:ext uri="{BB962C8B-B14F-4D97-AF65-F5344CB8AC3E}">
        <p14:creationId xmlns:p14="http://schemas.microsoft.com/office/powerpoint/2010/main" val="400947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256734"/>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 name="Straight Connector 2">
            <a:extLst>
              <a:ext uri="{FF2B5EF4-FFF2-40B4-BE49-F238E27FC236}">
                <a16:creationId xmlns:a16="http://schemas.microsoft.com/office/drawing/2014/main" id="{5B05A29D-9210-AA9B-B2DC-5806AEC6AB4E}"/>
              </a:ext>
            </a:extLst>
          </p:cNvPr>
          <p:cNvCxnSpPr>
            <a:cxnSpLocks/>
          </p:cNvCxnSpPr>
          <p:nvPr/>
        </p:nvCxnSpPr>
        <p:spPr>
          <a:xfrm>
            <a:off x="6291073" y="867001"/>
            <a:ext cx="0" cy="537278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25D3ABF-61E3-619E-8355-F24DBE1E7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41" y="1233778"/>
            <a:ext cx="6958853" cy="4639235"/>
          </a:xfrm>
          <a:prstGeom prst="rect">
            <a:avLst/>
          </a:prstGeom>
        </p:spPr>
      </p:pic>
      <p:pic>
        <p:nvPicPr>
          <p:cNvPr id="8" name="Picture 7">
            <a:extLst>
              <a:ext uri="{FF2B5EF4-FFF2-40B4-BE49-F238E27FC236}">
                <a16:creationId xmlns:a16="http://schemas.microsoft.com/office/drawing/2014/main" id="{9E6ECCB0-C349-84B6-0061-5263222D1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928" y="1331259"/>
            <a:ext cx="6812631" cy="4541754"/>
          </a:xfrm>
          <a:prstGeom prst="rect">
            <a:avLst/>
          </a:prstGeom>
        </p:spPr>
      </p:pic>
    </p:spTree>
    <p:extLst>
      <p:ext uri="{BB962C8B-B14F-4D97-AF65-F5344CB8AC3E}">
        <p14:creationId xmlns:p14="http://schemas.microsoft.com/office/powerpoint/2010/main" val="505107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256734"/>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635120" y="306287"/>
            <a:ext cx="3371250"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Introduction</a:t>
            </a:r>
          </a:p>
        </p:txBody>
      </p:sp>
      <p:cxnSp>
        <p:nvCxnSpPr>
          <p:cNvPr id="3" name="Straight Connector 2">
            <a:extLst>
              <a:ext uri="{FF2B5EF4-FFF2-40B4-BE49-F238E27FC236}">
                <a16:creationId xmlns:a16="http://schemas.microsoft.com/office/drawing/2014/main" id="{5B05A29D-9210-AA9B-B2DC-5806AEC6AB4E}"/>
              </a:ext>
            </a:extLst>
          </p:cNvPr>
          <p:cNvCxnSpPr>
            <a:cxnSpLocks/>
          </p:cNvCxnSpPr>
          <p:nvPr/>
        </p:nvCxnSpPr>
        <p:spPr>
          <a:xfrm>
            <a:off x="6211503" y="867001"/>
            <a:ext cx="0" cy="537278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EB79602-2844-7171-882A-058CCA54A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077" y="1106956"/>
            <a:ext cx="6966132" cy="4644088"/>
          </a:xfrm>
          <a:prstGeom prst="rect">
            <a:avLst/>
          </a:prstGeom>
        </p:spPr>
      </p:pic>
      <p:pic>
        <p:nvPicPr>
          <p:cNvPr id="8" name="Picture 7">
            <a:extLst>
              <a:ext uri="{FF2B5EF4-FFF2-40B4-BE49-F238E27FC236}">
                <a16:creationId xmlns:a16="http://schemas.microsoft.com/office/drawing/2014/main" id="{D46F2293-DDA4-2C4B-02F7-F5CDDF862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206" y="1459489"/>
            <a:ext cx="5991794" cy="4187813"/>
          </a:xfrm>
          <a:prstGeom prst="rect">
            <a:avLst/>
          </a:prstGeom>
        </p:spPr>
      </p:pic>
    </p:spTree>
    <p:extLst>
      <p:ext uri="{BB962C8B-B14F-4D97-AF65-F5344CB8AC3E}">
        <p14:creationId xmlns:p14="http://schemas.microsoft.com/office/powerpoint/2010/main" val="356475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207181"/>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635120" y="306287"/>
            <a:ext cx="3371250"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More Observations</a:t>
            </a:r>
          </a:p>
        </p:txBody>
      </p:sp>
      <p:graphicFrame>
        <p:nvGraphicFramePr>
          <p:cNvPr id="2" name="Diagram 1">
            <a:extLst>
              <a:ext uri="{FF2B5EF4-FFF2-40B4-BE49-F238E27FC236}">
                <a16:creationId xmlns:a16="http://schemas.microsoft.com/office/drawing/2014/main" id="{5DC841A9-2DA7-2376-0D34-6ED41BF41CFE}"/>
              </a:ext>
            </a:extLst>
          </p:cNvPr>
          <p:cNvGraphicFramePr/>
          <p:nvPr>
            <p:extLst>
              <p:ext uri="{D42A27DB-BD31-4B8C-83A1-F6EECF244321}">
                <p14:modId xmlns:p14="http://schemas.microsoft.com/office/powerpoint/2010/main" val="1744478403"/>
              </p:ext>
            </p:extLst>
          </p:nvPr>
        </p:nvGraphicFramePr>
        <p:xfrm>
          <a:off x="1997635" y="743947"/>
          <a:ext cx="819672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460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207181"/>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635120" y="306287"/>
            <a:ext cx="3371250"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Recommendations</a:t>
            </a:r>
          </a:p>
        </p:txBody>
      </p:sp>
      <p:graphicFrame>
        <p:nvGraphicFramePr>
          <p:cNvPr id="2" name="Diagram 1">
            <a:extLst>
              <a:ext uri="{FF2B5EF4-FFF2-40B4-BE49-F238E27FC236}">
                <a16:creationId xmlns:a16="http://schemas.microsoft.com/office/drawing/2014/main" id="{5DC841A9-2DA7-2376-0D34-6ED41BF41CFE}"/>
              </a:ext>
            </a:extLst>
          </p:cNvPr>
          <p:cNvGraphicFramePr/>
          <p:nvPr>
            <p:extLst>
              <p:ext uri="{D42A27DB-BD31-4B8C-83A1-F6EECF244321}">
                <p14:modId xmlns:p14="http://schemas.microsoft.com/office/powerpoint/2010/main" val="2142662575"/>
              </p:ext>
            </p:extLst>
          </p:nvPr>
        </p:nvGraphicFramePr>
        <p:xfrm>
          <a:off x="1997635" y="743947"/>
          <a:ext cx="819672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8181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256734"/>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635120" y="306287"/>
            <a:ext cx="3371250"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Introduction</a:t>
            </a:r>
          </a:p>
        </p:txBody>
      </p:sp>
      <p:sp>
        <p:nvSpPr>
          <p:cNvPr id="12" name="TextBox 11">
            <a:extLst>
              <a:ext uri="{FF2B5EF4-FFF2-40B4-BE49-F238E27FC236}">
                <a16:creationId xmlns:a16="http://schemas.microsoft.com/office/drawing/2014/main" id="{41C30DB5-1C86-EAF4-7077-07019E56E57E}"/>
              </a:ext>
            </a:extLst>
          </p:cNvPr>
          <p:cNvSpPr txBox="1"/>
          <p:nvPr/>
        </p:nvSpPr>
        <p:spPr>
          <a:xfrm>
            <a:off x="156601" y="976811"/>
            <a:ext cx="6022594" cy="5447645"/>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General Overview</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Unemployment remains one of the most daunting challenges facing African nations today. It is a multifaceted problem with deep roots in socio-economic, educational, and policy-related factors. This case study invites analysts and policymakers to delve into various datasets to uncover insights and strategies that could assist in mitigating the unemployment crisis in Africa.</a:t>
            </a:r>
          </a:p>
          <a:p>
            <a:pPr marL="0" marR="0" lvl="0" indent="0"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Georgia" panose="02040502050405020303" pitchFamily="18"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Objective</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The primary goal of this case study is to analyze data, identify patterns, and propose informed, data-driven recommendations that governments and stakeholders can implement to effectively address and reduce unemployment rates, particularly focusing on the African context.</a:t>
            </a:r>
          </a:p>
          <a:p>
            <a:pPr marL="0" marR="0" lvl="0" indent="0"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Georgia" panose="02040502050405020303" pitchFamily="18"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Expected Outcomes</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Participants are expected to:</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Understand the multi-dimensional nature of unemployment in Africa.</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Identify key factors contributing to high unemployment rates.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Propose data-driven solutions and strategies that can be adopted by governments and other stakeholders.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Draw meaningful insights and correlations through data visualization techniques.</a:t>
            </a:r>
          </a:p>
          <a:p>
            <a:pPr marR="0" lvl="0" defTabSz="914400" rtl="0" eaLnBrk="1" fontAlgn="auto" latinLnBrk="0" hangingPunct="1">
              <a:lnSpc>
                <a:spcPct val="100000"/>
              </a:lnSpc>
              <a:spcBef>
                <a:spcPts val="0"/>
              </a:spcBef>
              <a:spcAft>
                <a:spcPts val="0"/>
              </a:spcAft>
              <a:buClrTx/>
              <a:buSzTx/>
              <a:tabLst/>
              <a:defRPr/>
            </a:pPr>
            <a:endParaRPr lang="en-US" sz="1200" dirty="0">
              <a:solidFill>
                <a:prstClr val="black"/>
              </a:solidFill>
              <a:latin typeface="Georgia" panose="02040502050405020303" pitchFamily="18" charset="0"/>
            </a:endParaRPr>
          </a:p>
          <a:p>
            <a:pPr marR="0" lvl="0" defTabSz="914400" rtl="0" eaLnBrk="1" fontAlgn="auto" latinLnBrk="0" hangingPunct="1">
              <a:lnSpc>
                <a:spcPct val="100000"/>
              </a:lnSpc>
              <a:spcBef>
                <a:spcPts val="0"/>
              </a:spcBef>
              <a:spcAft>
                <a:spcPts val="0"/>
              </a:spcAft>
              <a:buClrTx/>
              <a:buSzTx/>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We encourage participants to approach this case study with creativity, analytical rigor, and a focus on practical, implementable solutions. The insights derived from this analysis have the potential to inform policy, shape educational and economic strategies, and ultimately contribute to the reduction of unemployment in Africa.</a:t>
            </a:r>
          </a:p>
        </p:txBody>
      </p:sp>
      <p:cxnSp>
        <p:nvCxnSpPr>
          <p:cNvPr id="3" name="Straight Connector 2">
            <a:extLst>
              <a:ext uri="{FF2B5EF4-FFF2-40B4-BE49-F238E27FC236}">
                <a16:creationId xmlns:a16="http://schemas.microsoft.com/office/drawing/2014/main" id="{5B05A29D-9210-AA9B-B2DC-5806AEC6AB4E}"/>
              </a:ext>
            </a:extLst>
          </p:cNvPr>
          <p:cNvCxnSpPr>
            <a:cxnSpLocks/>
          </p:cNvCxnSpPr>
          <p:nvPr/>
        </p:nvCxnSpPr>
        <p:spPr>
          <a:xfrm>
            <a:off x="6344862" y="867002"/>
            <a:ext cx="0" cy="537278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1680B35-8F67-89FA-CA55-A1A00ABCD889}"/>
              </a:ext>
            </a:extLst>
          </p:cNvPr>
          <p:cNvSpPr txBox="1"/>
          <p:nvPr/>
        </p:nvSpPr>
        <p:spPr>
          <a:xfrm>
            <a:off x="6510528" y="976811"/>
            <a:ext cx="5585551" cy="526297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Data Overview</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Participants will engage with six diverse datasets, each offering a unique perspective on factors influencing unemployment:</a:t>
            </a:r>
          </a:p>
          <a:p>
            <a:pPr marL="0" marR="0" lvl="0" indent="0"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Georgia" panose="02040502050405020303" pitchFamily="18" charset="0"/>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Unemployment Rate (Men vs. Women):</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This dataset provides a comparative view of unemployment rates between genders.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National Strategy for Youth Employment: </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This dataset outlines various national strategies adopted across different African countries to combat youth unemployment. </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Share of Education in Government Expenditure:</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Education is a critical factor in employment. This dataset sheds light on how much governments are investing in education.</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Population with Access to Electricity: </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Access to electricity is a fundamental driver of economic development and can influence employment opportunities. This dataset provides insights into the availability of electricity across different regions and its potential impact on employment.</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Total Firms (Historical Data)</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The health of a country's private sector is directly linked to employment rates. This dataset includes historical data on the number of firms.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Country Codes: </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This dataset is essential for mapping data points to specific African countries, enabling a more precise and geographically contextual analysis.</a:t>
            </a:r>
            <a:endParaRPr kumimoji="0" lang="en-GB"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Tree>
    <p:extLst>
      <p:ext uri="{BB962C8B-B14F-4D97-AF65-F5344CB8AC3E}">
        <p14:creationId xmlns:p14="http://schemas.microsoft.com/office/powerpoint/2010/main" val="172684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50AF8EB7-7266-5A39-AAA1-05A88DFC356E}"/>
              </a:ext>
            </a:extLst>
          </p:cNvPr>
          <p:cNvSpPr/>
          <p:nvPr/>
        </p:nvSpPr>
        <p:spPr>
          <a:xfrm>
            <a:off x="-818148" y="3147461"/>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Parallelogram 2">
            <a:extLst>
              <a:ext uri="{FF2B5EF4-FFF2-40B4-BE49-F238E27FC236}">
                <a16:creationId xmlns:a16="http://schemas.microsoft.com/office/drawing/2014/main" id="{82652BD6-1D46-4415-31F9-DE749106F262}"/>
              </a:ext>
            </a:extLst>
          </p:cNvPr>
          <p:cNvSpPr/>
          <p:nvPr/>
        </p:nvSpPr>
        <p:spPr>
          <a:xfrm>
            <a:off x="3259757" y="-2680636"/>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1">
            <a:extLst>
              <a:ext uri="{FF2B5EF4-FFF2-40B4-BE49-F238E27FC236}">
                <a16:creationId xmlns:a16="http://schemas.microsoft.com/office/drawing/2014/main" id="{29DB43CF-FEEE-42AE-DD87-F82423200ECE}"/>
              </a:ext>
            </a:extLst>
          </p:cNvPr>
          <p:cNvSpPr txBox="1">
            <a:spLocks/>
          </p:cNvSpPr>
          <p:nvPr/>
        </p:nvSpPr>
        <p:spPr>
          <a:xfrm>
            <a:off x="6430766" y="2995262"/>
            <a:ext cx="5847862"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1" kern="1200" baseline="0">
                <a:solidFill>
                  <a:schemeClr val="accent3"/>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rPr>
              <a:t>Africa vs other Regions</a:t>
            </a:r>
            <a:endParaRPr kumimoji="0" lang="ko-KR" altLang="en-US"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endParaRPr>
          </a:p>
        </p:txBody>
      </p:sp>
      <p:pic>
        <p:nvPicPr>
          <p:cNvPr id="5" name="Picture 4" descr="A logo on a black background&#10;&#10;Description automatically generated with low confidence">
            <a:extLst>
              <a:ext uri="{FF2B5EF4-FFF2-40B4-BE49-F238E27FC236}">
                <a16:creationId xmlns:a16="http://schemas.microsoft.com/office/drawing/2014/main" id="{DBF5EC1F-C0AA-24FF-E639-AFB97CD3428D}"/>
              </a:ext>
            </a:extLst>
          </p:cNvPr>
          <p:cNvPicPr>
            <a:picLocks noChangeAspect="1"/>
          </p:cNvPicPr>
          <p:nvPr/>
        </p:nvPicPr>
        <p:blipFill rotWithShape="1">
          <a:blip r:embed="rId2">
            <a:extLst>
              <a:ext uri="{28A0092B-C50C-407E-A947-70E740481C1C}">
                <a14:useLocalDpi xmlns:a14="http://schemas.microsoft.com/office/drawing/2010/main" val="0"/>
              </a:ext>
            </a:extLst>
          </a:blip>
          <a:srcRect l="15562" t="38429" r="62813" b="37318"/>
          <a:stretch/>
        </p:blipFill>
        <p:spPr>
          <a:xfrm>
            <a:off x="1362296" y="1325277"/>
            <a:ext cx="1510524" cy="1694047"/>
          </a:xfrm>
          <a:prstGeom prst="rect">
            <a:avLst/>
          </a:prstGeom>
        </p:spPr>
      </p:pic>
    </p:spTree>
    <p:extLst>
      <p:ext uri="{BB962C8B-B14F-4D97-AF65-F5344CB8AC3E}">
        <p14:creationId xmlns:p14="http://schemas.microsoft.com/office/powerpoint/2010/main" val="1811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256734"/>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8F1BD854-D2FC-D2E3-2A19-7DAF9FCAC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41" y="462117"/>
            <a:ext cx="10892118" cy="6293589"/>
          </a:xfrm>
          <a:prstGeom prst="rect">
            <a:avLst/>
          </a:prstGeom>
        </p:spPr>
      </p:pic>
    </p:spTree>
    <p:extLst>
      <p:ext uri="{BB962C8B-B14F-4D97-AF65-F5344CB8AC3E}">
        <p14:creationId xmlns:p14="http://schemas.microsoft.com/office/powerpoint/2010/main" val="171196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256734"/>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 name="Straight Connector 2">
            <a:extLst>
              <a:ext uri="{FF2B5EF4-FFF2-40B4-BE49-F238E27FC236}">
                <a16:creationId xmlns:a16="http://schemas.microsoft.com/office/drawing/2014/main" id="{5B05A29D-9210-AA9B-B2DC-5806AEC6AB4E}"/>
              </a:ext>
            </a:extLst>
          </p:cNvPr>
          <p:cNvCxnSpPr>
            <a:cxnSpLocks/>
          </p:cNvCxnSpPr>
          <p:nvPr/>
        </p:nvCxnSpPr>
        <p:spPr>
          <a:xfrm>
            <a:off x="6344862" y="867002"/>
            <a:ext cx="0" cy="537278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81DCC47-18F2-A2FE-1A92-8F4713D67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09" y="1045510"/>
            <a:ext cx="7150470" cy="4766980"/>
          </a:xfrm>
          <a:prstGeom prst="rect">
            <a:avLst/>
          </a:prstGeom>
        </p:spPr>
      </p:pic>
      <p:pic>
        <p:nvPicPr>
          <p:cNvPr id="12" name="Picture 11">
            <a:extLst>
              <a:ext uri="{FF2B5EF4-FFF2-40B4-BE49-F238E27FC236}">
                <a16:creationId xmlns:a16="http://schemas.microsoft.com/office/drawing/2014/main" id="{00CB2CBB-DD69-F207-3A4F-BD969C5A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443" y="1176617"/>
            <a:ext cx="6757149" cy="4504766"/>
          </a:xfrm>
          <a:prstGeom prst="rect">
            <a:avLst/>
          </a:prstGeom>
        </p:spPr>
      </p:pic>
    </p:spTree>
    <p:extLst>
      <p:ext uri="{BB962C8B-B14F-4D97-AF65-F5344CB8AC3E}">
        <p14:creationId xmlns:p14="http://schemas.microsoft.com/office/powerpoint/2010/main" val="65457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256734"/>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 name="Straight Connector 2">
            <a:extLst>
              <a:ext uri="{FF2B5EF4-FFF2-40B4-BE49-F238E27FC236}">
                <a16:creationId xmlns:a16="http://schemas.microsoft.com/office/drawing/2014/main" id="{5B05A29D-9210-AA9B-B2DC-5806AEC6AB4E}"/>
              </a:ext>
            </a:extLst>
          </p:cNvPr>
          <p:cNvCxnSpPr>
            <a:cxnSpLocks/>
          </p:cNvCxnSpPr>
          <p:nvPr/>
        </p:nvCxnSpPr>
        <p:spPr>
          <a:xfrm>
            <a:off x="6221261" y="879528"/>
            <a:ext cx="0" cy="537278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DA5F153-FDA4-F409-5BA9-3ED1EFC0F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758" y="879528"/>
            <a:ext cx="6641432" cy="5098943"/>
          </a:xfrm>
          <a:prstGeom prst="rect">
            <a:avLst/>
          </a:prstGeom>
        </p:spPr>
      </p:pic>
      <p:pic>
        <p:nvPicPr>
          <p:cNvPr id="10" name="Picture 9">
            <a:extLst>
              <a:ext uri="{FF2B5EF4-FFF2-40B4-BE49-F238E27FC236}">
                <a16:creationId xmlns:a16="http://schemas.microsoft.com/office/drawing/2014/main" id="{4EF65A9D-9E05-38BC-1BC7-BFEC39A1FD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1978" y="1223682"/>
            <a:ext cx="5684392" cy="4545106"/>
          </a:xfrm>
          <a:prstGeom prst="rect">
            <a:avLst/>
          </a:prstGeom>
        </p:spPr>
      </p:pic>
    </p:spTree>
    <p:extLst>
      <p:ext uri="{BB962C8B-B14F-4D97-AF65-F5344CB8AC3E}">
        <p14:creationId xmlns:p14="http://schemas.microsoft.com/office/powerpoint/2010/main" val="271131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207181"/>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635120" y="306287"/>
            <a:ext cx="3371250"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Initial Observations</a:t>
            </a:r>
          </a:p>
        </p:txBody>
      </p:sp>
      <p:graphicFrame>
        <p:nvGraphicFramePr>
          <p:cNvPr id="2" name="Diagram 1">
            <a:extLst>
              <a:ext uri="{FF2B5EF4-FFF2-40B4-BE49-F238E27FC236}">
                <a16:creationId xmlns:a16="http://schemas.microsoft.com/office/drawing/2014/main" id="{5DC841A9-2DA7-2376-0D34-6ED41BF41CFE}"/>
              </a:ext>
            </a:extLst>
          </p:cNvPr>
          <p:cNvGraphicFramePr/>
          <p:nvPr>
            <p:extLst>
              <p:ext uri="{D42A27DB-BD31-4B8C-83A1-F6EECF244321}">
                <p14:modId xmlns:p14="http://schemas.microsoft.com/office/powerpoint/2010/main" val="974174857"/>
              </p:ext>
            </p:extLst>
          </p:nvPr>
        </p:nvGraphicFramePr>
        <p:xfrm>
          <a:off x="1997635" y="743947"/>
          <a:ext cx="819672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860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50AF8EB7-7266-5A39-AAA1-05A88DFC356E}"/>
              </a:ext>
            </a:extLst>
          </p:cNvPr>
          <p:cNvSpPr/>
          <p:nvPr/>
        </p:nvSpPr>
        <p:spPr>
          <a:xfrm>
            <a:off x="-818148" y="3147461"/>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Parallelogram 2">
            <a:extLst>
              <a:ext uri="{FF2B5EF4-FFF2-40B4-BE49-F238E27FC236}">
                <a16:creationId xmlns:a16="http://schemas.microsoft.com/office/drawing/2014/main" id="{82652BD6-1D46-4415-31F9-DE749106F262}"/>
              </a:ext>
            </a:extLst>
          </p:cNvPr>
          <p:cNvSpPr/>
          <p:nvPr/>
        </p:nvSpPr>
        <p:spPr>
          <a:xfrm>
            <a:off x="3259757" y="-2680636"/>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1">
            <a:extLst>
              <a:ext uri="{FF2B5EF4-FFF2-40B4-BE49-F238E27FC236}">
                <a16:creationId xmlns:a16="http://schemas.microsoft.com/office/drawing/2014/main" id="{29DB43CF-FEEE-42AE-DD87-F82423200ECE}"/>
              </a:ext>
            </a:extLst>
          </p:cNvPr>
          <p:cNvSpPr txBox="1">
            <a:spLocks/>
          </p:cNvSpPr>
          <p:nvPr/>
        </p:nvSpPr>
        <p:spPr>
          <a:xfrm>
            <a:off x="6430766" y="2995262"/>
            <a:ext cx="5847862"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1" kern="1200" baseline="0">
                <a:solidFill>
                  <a:schemeClr val="accent3"/>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rPr>
              <a:t>Within Africa</a:t>
            </a:r>
            <a:endParaRPr kumimoji="0" lang="ko-KR" altLang="en-US"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endParaRPr>
          </a:p>
        </p:txBody>
      </p:sp>
      <p:pic>
        <p:nvPicPr>
          <p:cNvPr id="5" name="Picture 4" descr="A logo on a black background&#10;&#10;Description automatically generated with low confidence">
            <a:extLst>
              <a:ext uri="{FF2B5EF4-FFF2-40B4-BE49-F238E27FC236}">
                <a16:creationId xmlns:a16="http://schemas.microsoft.com/office/drawing/2014/main" id="{DBF5EC1F-C0AA-24FF-E639-AFB97CD3428D}"/>
              </a:ext>
            </a:extLst>
          </p:cNvPr>
          <p:cNvPicPr>
            <a:picLocks noChangeAspect="1"/>
          </p:cNvPicPr>
          <p:nvPr/>
        </p:nvPicPr>
        <p:blipFill rotWithShape="1">
          <a:blip r:embed="rId2">
            <a:extLst>
              <a:ext uri="{28A0092B-C50C-407E-A947-70E740481C1C}">
                <a14:useLocalDpi xmlns:a14="http://schemas.microsoft.com/office/drawing/2010/main" val="0"/>
              </a:ext>
            </a:extLst>
          </a:blip>
          <a:srcRect l="15562" t="38429" r="62813" b="37318"/>
          <a:stretch/>
        </p:blipFill>
        <p:spPr>
          <a:xfrm>
            <a:off x="1362296" y="1325277"/>
            <a:ext cx="1510524" cy="1694047"/>
          </a:xfrm>
          <a:prstGeom prst="rect">
            <a:avLst/>
          </a:prstGeom>
        </p:spPr>
      </p:pic>
    </p:spTree>
    <p:extLst>
      <p:ext uri="{BB962C8B-B14F-4D97-AF65-F5344CB8AC3E}">
        <p14:creationId xmlns:p14="http://schemas.microsoft.com/office/powerpoint/2010/main" val="1820934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256734"/>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 name="Straight Connector 2">
            <a:extLst>
              <a:ext uri="{FF2B5EF4-FFF2-40B4-BE49-F238E27FC236}">
                <a16:creationId xmlns:a16="http://schemas.microsoft.com/office/drawing/2014/main" id="{5B05A29D-9210-AA9B-B2DC-5806AEC6AB4E}"/>
              </a:ext>
            </a:extLst>
          </p:cNvPr>
          <p:cNvCxnSpPr>
            <a:cxnSpLocks/>
          </p:cNvCxnSpPr>
          <p:nvPr/>
        </p:nvCxnSpPr>
        <p:spPr>
          <a:xfrm>
            <a:off x="6344862" y="867002"/>
            <a:ext cx="0" cy="537278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EACBBE9-D023-ED24-996C-2DAD600261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4862" y="1250575"/>
            <a:ext cx="5768794" cy="4424083"/>
          </a:xfrm>
          <a:prstGeom prst="rect">
            <a:avLst/>
          </a:prstGeom>
        </p:spPr>
      </p:pic>
      <p:pic>
        <p:nvPicPr>
          <p:cNvPr id="8" name="Picture 7">
            <a:extLst>
              <a:ext uri="{FF2B5EF4-FFF2-40B4-BE49-F238E27FC236}">
                <a16:creationId xmlns:a16="http://schemas.microsoft.com/office/drawing/2014/main" id="{6746D315-E46C-6C00-03C5-91E95AA64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078" y="1075764"/>
            <a:ext cx="7059707" cy="4706471"/>
          </a:xfrm>
          <a:prstGeom prst="rect">
            <a:avLst/>
          </a:prstGeom>
        </p:spPr>
      </p:pic>
    </p:spTree>
    <p:extLst>
      <p:ext uri="{BB962C8B-B14F-4D97-AF65-F5344CB8AC3E}">
        <p14:creationId xmlns:p14="http://schemas.microsoft.com/office/powerpoint/2010/main" val="34596290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5569</TotalTime>
  <Words>737</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Calibri Light</vt:lpstr>
      <vt:lpstr>Georgia</vt:lpstr>
      <vt:lpstr>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Adeiza Suleman;Chisom Obi-Okonkwo</dc:creator>
  <cp:lastModifiedBy>Cheesom</cp:lastModifiedBy>
  <cp:revision>24</cp:revision>
  <dcterms:created xsi:type="dcterms:W3CDTF">2023-01-07T11:58:55Z</dcterms:created>
  <dcterms:modified xsi:type="dcterms:W3CDTF">2023-12-12T02:50:52Z</dcterms:modified>
</cp:coreProperties>
</file>