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17A26-A26D-4942-B7AE-0BFDA450B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B72BC-092F-4BE1-ACF6-CA1332573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F898C-C347-46B6-81BF-05328909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2CF313-B223-4150-B7C6-C43C3BB6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557E4A-8490-409E-B6C2-DE17967E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68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E18DE-31E7-4071-BC17-B543031A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789CEC-8697-4B64-899F-8978D4CE8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3A3860-16E7-4E8C-9D7C-4DC83C3D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BF9780-C276-4B0F-A8C5-C5A7E9EA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169558-B92B-42FD-9B0B-0FF7ABE3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34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5C067E-5941-4EF2-A6CD-B3E2A59B9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79268E-CC00-4A44-B298-2C7317FA2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F8E5D4-B760-42B6-9B51-6A7760F4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0D918-8135-42F0-ACC0-995A169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C171C-E1E7-4CAE-8D5B-2E8AF0B4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15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91EDF-F904-42FD-A808-827ECFB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AAA63-4980-4702-8302-8D95FFAB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01829-7BEC-4D79-A7DD-3B64B254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4BFEC-CF8A-4E56-99F9-E6A2D309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738B7-2418-4F96-94DA-1A88D3C5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22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39D29-79B8-4A6A-B4D3-BD625B5F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65787-C7F3-4499-BAF5-D3CC5646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0EEA1F-8A09-4F10-8DA4-27F3222E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98E53F-A3E4-4CC6-8528-38BDF335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D6180-F607-4DD2-BAFA-555E6024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5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E4583-F2AB-4CBF-85B7-E4710CEA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589D68-5F03-450E-8D2D-DEF5E1665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A75C50-27D6-4257-98FA-B9502B6B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C05DE-D840-4E79-9EAE-8C2FF6B3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5FBB24-A167-4AB6-8CA1-5C65D2F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7EE05-9D3F-4312-A246-B55CAD4E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18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140EB-5807-483F-9C6A-721DE4BB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D28FF-E456-42CE-8230-3239CA4B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68438-4CB3-498A-9DE7-7521B3FF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82B36A-EE27-4AE6-B1F4-C049C01F2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9804C0-DA0D-45DB-9385-317605E4B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587B72-6029-4046-8E7B-5B420B57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718DAA-ABAC-4E4B-8F09-30CD3913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D9E434-CA5E-40E9-A70B-834567EE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5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8ADDF-B6F1-4176-B757-E18A6AAE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6B59A-626E-46F3-B93E-CDF75D49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6118A-11D3-4140-9DF2-07D10A7E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C78417-79D6-4837-8628-CCD11870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64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946D22-27AC-4F45-8C3D-7D3B0946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8111D1-EBB8-49A1-8BBF-32C094B8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17911-2375-4611-8179-C87FD740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81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6709-CF2D-4378-8E46-B96328E8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7A335E-899F-40FE-B351-7EB1C51A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E0B5E-96E3-4389-897B-0862F2B5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CF98EA-A193-43B2-B030-35F04E66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7FEB11-A7F3-4C24-B19D-B9A6F6E7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C16756-13BB-40C9-9761-882CA55B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5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E73C2-A517-476D-BA8A-9420FC4E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A7EA8-9BC3-4F85-8D08-EC81E401E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1EF7BB-588F-4456-BE05-C0CF3471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2F400D-8F80-41A2-ABEA-6B6AF65D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4D7BA-9FB8-4FFC-B83B-0C41A551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10824-6D7A-44B0-8D6A-B398890D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51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5BC82C-FBE6-4189-8E58-6F565A29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76274F-F85D-42C3-B452-B807DF2B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133BD-5948-4897-97BA-56E3AE8C8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7FE0-F128-45A7-9C3B-D297EA15FC95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8648FA-26C7-432E-98BE-96F97B394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1BA24-D5B1-4C3D-B9AE-5167ABB2C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3F23-6252-4722-A4AF-BD85F9CC4A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0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378C7507-CF13-454E-B082-C832801B6B3B}"/>
              </a:ext>
            </a:extLst>
          </p:cNvPr>
          <p:cNvSpPr/>
          <p:nvPr/>
        </p:nvSpPr>
        <p:spPr>
          <a:xfrm>
            <a:off x="948893" y="1541256"/>
            <a:ext cx="1524000" cy="20875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7348F75-F4AC-4DA2-935E-E6C489DC28EC}"/>
              </a:ext>
            </a:extLst>
          </p:cNvPr>
          <p:cNvSpPr/>
          <p:nvPr/>
        </p:nvSpPr>
        <p:spPr>
          <a:xfrm>
            <a:off x="687225" y="1808675"/>
            <a:ext cx="1524000" cy="20875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373115-3F7C-4CB3-ACFD-5DFE4EADA2DF}"/>
              </a:ext>
            </a:extLst>
          </p:cNvPr>
          <p:cNvSpPr/>
          <p:nvPr/>
        </p:nvSpPr>
        <p:spPr>
          <a:xfrm>
            <a:off x="465814" y="2133603"/>
            <a:ext cx="1524000" cy="20875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   Value(4kB)</a:t>
            </a:r>
          </a:p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13176739-8446-4AA1-9CF5-D788A5C97348}"/>
              </a:ext>
            </a:extLst>
          </p:cNvPr>
          <p:cNvSpPr/>
          <p:nvPr/>
        </p:nvSpPr>
        <p:spPr>
          <a:xfrm>
            <a:off x="3752477" y="2038710"/>
            <a:ext cx="2093343" cy="1897812"/>
          </a:xfrm>
          <a:prstGeom prst="ca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Value Datenbank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A2E585-56B2-4623-9AF3-182A06402212}"/>
              </a:ext>
            </a:extLst>
          </p:cNvPr>
          <p:cNvSpPr/>
          <p:nvPr/>
        </p:nvSpPr>
        <p:spPr>
          <a:xfrm>
            <a:off x="7122535" y="1863306"/>
            <a:ext cx="1524000" cy="20875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AFACD5E-3F57-4A80-A3A1-42DBBBC96083}"/>
              </a:ext>
            </a:extLst>
          </p:cNvPr>
          <p:cNvSpPr/>
          <p:nvPr/>
        </p:nvSpPr>
        <p:spPr>
          <a:xfrm>
            <a:off x="7512160" y="1788543"/>
            <a:ext cx="744749" cy="2415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8CADAC-C22C-4178-A578-2274C3F8815C}"/>
              </a:ext>
            </a:extLst>
          </p:cNvPr>
          <p:cNvSpPr/>
          <p:nvPr/>
        </p:nvSpPr>
        <p:spPr>
          <a:xfrm>
            <a:off x="7770233" y="1624642"/>
            <a:ext cx="228601" cy="2242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C332510-9E35-45AE-8D98-03B8A7A067F9}"/>
              </a:ext>
            </a:extLst>
          </p:cNvPr>
          <p:cNvSpPr/>
          <p:nvPr/>
        </p:nvSpPr>
        <p:spPr>
          <a:xfrm>
            <a:off x="7763047" y="1814426"/>
            <a:ext cx="303363" cy="138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6607728F-FA5B-4DC1-B6E4-9A4F786B23C1}"/>
              </a:ext>
            </a:extLst>
          </p:cNvPr>
          <p:cNvSpPr/>
          <p:nvPr/>
        </p:nvSpPr>
        <p:spPr>
          <a:xfrm>
            <a:off x="8315853" y="3683479"/>
            <a:ext cx="534838" cy="53483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Zahnräder mit einfarbiger Füllung">
            <a:extLst>
              <a:ext uri="{FF2B5EF4-FFF2-40B4-BE49-F238E27FC236}">
                <a16:creationId xmlns:a16="http://schemas.microsoft.com/office/drawing/2014/main" id="{61648E08-F910-4CA0-AFA5-46B810FC8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8885" y="1930158"/>
            <a:ext cx="527649" cy="527649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7F3936D-9DAF-4148-A7F6-EF30DCAFF69E}"/>
              </a:ext>
            </a:extLst>
          </p:cNvPr>
          <p:cNvCxnSpPr/>
          <p:nvPr/>
        </p:nvCxnSpPr>
        <p:spPr>
          <a:xfrm>
            <a:off x="8589012" y="3789867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302C48A-34A2-4756-9631-6D5B426578EF}"/>
              </a:ext>
            </a:extLst>
          </p:cNvPr>
          <p:cNvCxnSpPr>
            <a:cxnSpLocks/>
          </p:cNvCxnSpPr>
          <p:nvPr/>
        </p:nvCxnSpPr>
        <p:spPr>
          <a:xfrm rot="5400000">
            <a:off x="8666649" y="3890508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0058FC2-4BA5-4A3D-9FE0-AC54E32F90CA}"/>
              </a:ext>
            </a:extLst>
          </p:cNvPr>
          <p:cNvGrpSpPr/>
          <p:nvPr/>
        </p:nvGrpSpPr>
        <p:grpSpPr>
          <a:xfrm>
            <a:off x="9911748" y="2038710"/>
            <a:ext cx="1766270" cy="1835991"/>
            <a:chOff x="9922541" y="1897813"/>
            <a:chExt cx="1738223" cy="1738223"/>
          </a:xfrm>
        </p:grpSpPr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26C7086-0A34-4F62-B547-047179B81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1880" y="1897813"/>
              <a:ext cx="0" cy="17382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7F6CB86F-FA69-4F7A-8DA7-9F28CAA0265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791653" y="2757585"/>
              <a:ext cx="0" cy="17382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2A62801F-FA49-4E6F-9224-F2D3597AF212}"/>
                </a:ext>
              </a:extLst>
            </p:cNvPr>
            <p:cNvSpPr/>
            <p:nvPr/>
          </p:nvSpPr>
          <p:spPr>
            <a:xfrm>
              <a:off x="9943381" y="2283125"/>
              <a:ext cx="1604513" cy="1316966"/>
            </a:xfrm>
            <a:custGeom>
              <a:avLst/>
              <a:gdLst>
                <a:gd name="connsiteX0" fmla="*/ 0 w 1604513"/>
                <a:gd name="connsiteY0" fmla="*/ 1316966 h 1316966"/>
                <a:gd name="connsiteX1" fmla="*/ 339306 w 1604513"/>
                <a:gd name="connsiteY1" fmla="*/ 299049 h 1316966"/>
                <a:gd name="connsiteX2" fmla="*/ 1604513 w 1604513"/>
                <a:gd name="connsiteY2" fmla="*/ 0 h 131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4513" h="1316966">
                  <a:moveTo>
                    <a:pt x="0" y="1316966"/>
                  </a:moveTo>
                  <a:cubicBezTo>
                    <a:pt x="35943" y="917754"/>
                    <a:pt x="71887" y="518543"/>
                    <a:pt x="339306" y="299049"/>
                  </a:cubicBezTo>
                  <a:cubicBezTo>
                    <a:pt x="606725" y="79555"/>
                    <a:pt x="1373517" y="31630"/>
                    <a:pt x="1604513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A86ABC4-81D4-4E21-AB21-1E8AC3C62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1296" y="2081842"/>
              <a:ext cx="1516085" cy="152975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feil: Chevron 40">
            <a:extLst>
              <a:ext uri="{FF2B5EF4-FFF2-40B4-BE49-F238E27FC236}">
                <a16:creationId xmlns:a16="http://schemas.microsoft.com/office/drawing/2014/main" id="{3412C511-C58F-4435-A3F0-D95548064C84}"/>
              </a:ext>
            </a:extLst>
          </p:cNvPr>
          <p:cNvSpPr/>
          <p:nvPr/>
        </p:nvSpPr>
        <p:spPr>
          <a:xfrm>
            <a:off x="112131" y="4900518"/>
            <a:ext cx="3019251" cy="782129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Daten Generierung</a:t>
            </a:r>
          </a:p>
        </p:txBody>
      </p:sp>
      <p:sp>
        <p:nvSpPr>
          <p:cNvPr id="42" name="Pfeil: Chevron 41">
            <a:extLst>
              <a:ext uri="{FF2B5EF4-FFF2-40B4-BE49-F238E27FC236}">
                <a16:creationId xmlns:a16="http://schemas.microsoft.com/office/drawing/2014/main" id="{86869A25-BD48-4BC2-9FBF-48ECF0A2DA65}"/>
              </a:ext>
            </a:extLst>
          </p:cNvPr>
          <p:cNvSpPr/>
          <p:nvPr/>
        </p:nvSpPr>
        <p:spPr>
          <a:xfrm>
            <a:off x="3090363" y="4897641"/>
            <a:ext cx="3019251" cy="782129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Einlesen in die Datenbank</a:t>
            </a:r>
          </a:p>
        </p:txBody>
      </p:sp>
      <p:sp>
        <p:nvSpPr>
          <p:cNvPr id="43" name="Pfeil: Chevron 42">
            <a:extLst>
              <a:ext uri="{FF2B5EF4-FFF2-40B4-BE49-F238E27FC236}">
                <a16:creationId xmlns:a16="http://schemas.microsoft.com/office/drawing/2014/main" id="{418A747E-427C-4731-AE7C-8A11C045E05D}"/>
              </a:ext>
            </a:extLst>
          </p:cNvPr>
          <p:cNvSpPr/>
          <p:nvPr/>
        </p:nvSpPr>
        <p:spPr>
          <a:xfrm>
            <a:off x="6109614" y="4897643"/>
            <a:ext cx="3019251" cy="782129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Durchführung der Tests</a:t>
            </a:r>
          </a:p>
        </p:txBody>
      </p:sp>
      <p:sp>
        <p:nvSpPr>
          <p:cNvPr id="44" name="Pfeil: Chevron 43">
            <a:extLst>
              <a:ext uri="{FF2B5EF4-FFF2-40B4-BE49-F238E27FC236}">
                <a16:creationId xmlns:a16="http://schemas.microsoft.com/office/drawing/2014/main" id="{6056C924-6F4F-4E23-A574-D70586EEF4F0}"/>
              </a:ext>
            </a:extLst>
          </p:cNvPr>
          <p:cNvSpPr/>
          <p:nvPr/>
        </p:nvSpPr>
        <p:spPr>
          <a:xfrm>
            <a:off x="9087846" y="4897642"/>
            <a:ext cx="3019251" cy="782129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EA9B0835-EC0D-4B66-BB6B-ECC38A0DB26C}"/>
              </a:ext>
            </a:extLst>
          </p:cNvPr>
          <p:cNvSpPr/>
          <p:nvPr/>
        </p:nvSpPr>
        <p:spPr>
          <a:xfrm>
            <a:off x="2734561" y="2950234"/>
            <a:ext cx="808879" cy="258792"/>
          </a:xfrm>
          <a:prstGeom prst="rightArrow">
            <a:avLst>
              <a:gd name="adj1" fmla="val 40769"/>
              <a:gd name="adj2" fmla="val 607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EB173C92-D30A-4557-BF28-59A0D8CFB5A1}"/>
              </a:ext>
            </a:extLst>
          </p:cNvPr>
          <p:cNvSpPr/>
          <p:nvPr/>
        </p:nvSpPr>
        <p:spPr>
          <a:xfrm>
            <a:off x="6051988" y="2950234"/>
            <a:ext cx="808879" cy="258792"/>
          </a:xfrm>
          <a:prstGeom prst="rightArrow">
            <a:avLst>
              <a:gd name="adj1" fmla="val 40769"/>
              <a:gd name="adj2" fmla="val 607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238C72C3-CDE4-4182-A303-47800A342559}"/>
              </a:ext>
            </a:extLst>
          </p:cNvPr>
          <p:cNvSpPr/>
          <p:nvPr/>
        </p:nvSpPr>
        <p:spPr>
          <a:xfrm>
            <a:off x="8908203" y="2987619"/>
            <a:ext cx="808879" cy="258792"/>
          </a:xfrm>
          <a:prstGeom prst="rightArrow">
            <a:avLst>
              <a:gd name="adj1" fmla="val 40769"/>
              <a:gd name="adj2" fmla="val 607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01740D8-DE12-4010-96B2-DFA2C1CE3DA0}"/>
              </a:ext>
            </a:extLst>
          </p:cNvPr>
          <p:cNvCxnSpPr>
            <a:cxnSpLocks/>
          </p:cNvCxnSpPr>
          <p:nvPr/>
        </p:nvCxnSpPr>
        <p:spPr>
          <a:xfrm>
            <a:off x="575953" y="2794961"/>
            <a:ext cx="3154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E548C2EB-FA5A-4D91-AE01-7F42E863BB35}"/>
              </a:ext>
            </a:extLst>
          </p:cNvPr>
          <p:cNvCxnSpPr>
            <a:cxnSpLocks/>
          </p:cNvCxnSpPr>
          <p:nvPr/>
        </p:nvCxnSpPr>
        <p:spPr>
          <a:xfrm>
            <a:off x="1063920" y="2794961"/>
            <a:ext cx="577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4BFCE784-07C8-422C-91B6-EDFF174AFD41}"/>
              </a:ext>
            </a:extLst>
          </p:cNvPr>
          <p:cNvCxnSpPr>
            <a:cxnSpLocks/>
          </p:cNvCxnSpPr>
          <p:nvPr/>
        </p:nvCxnSpPr>
        <p:spPr>
          <a:xfrm>
            <a:off x="575953" y="2990494"/>
            <a:ext cx="3154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76BC2D3-7DD7-482D-83D2-5FDA44A28AA0}"/>
              </a:ext>
            </a:extLst>
          </p:cNvPr>
          <p:cNvCxnSpPr>
            <a:cxnSpLocks/>
          </p:cNvCxnSpPr>
          <p:nvPr/>
        </p:nvCxnSpPr>
        <p:spPr>
          <a:xfrm>
            <a:off x="1063920" y="2990494"/>
            <a:ext cx="577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5B6C193D-2EB7-403B-A832-A12C9BD51B8C}"/>
              </a:ext>
            </a:extLst>
          </p:cNvPr>
          <p:cNvCxnSpPr>
            <a:cxnSpLocks/>
          </p:cNvCxnSpPr>
          <p:nvPr/>
        </p:nvCxnSpPr>
        <p:spPr>
          <a:xfrm>
            <a:off x="575953" y="3201840"/>
            <a:ext cx="3154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456F3CD-1174-415D-A445-47DA016AA7EA}"/>
              </a:ext>
            </a:extLst>
          </p:cNvPr>
          <p:cNvCxnSpPr>
            <a:cxnSpLocks/>
          </p:cNvCxnSpPr>
          <p:nvPr/>
        </p:nvCxnSpPr>
        <p:spPr>
          <a:xfrm>
            <a:off x="1063920" y="3201840"/>
            <a:ext cx="577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FE8C21DF-9119-493F-B58E-5D88544D488E}"/>
              </a:ext>
            </a:extLst>
          </p:cNvPr>
          <p:cNvCxnSpPr>
            <a:cxnSpLocks/>
          </p:cNvCxnSpPr>
          <p:nvPr/>
        </p:nvCxnSpPr>
        <p:spPr>
          <a:xfrm>
            <a:off x="575953" y="3397373"/>
            <a:ext cx="3154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979A215-671B-4125-8916-E44501D5E148}"/>
              </a:ext>
            </a:extLst>
          </p:cNvPr>
          <p:cNvCxnSpPr>
            <a:cxnSpLocks/>
          </p:cNvCxnSpPr>
          <p:nvPr/>
        </p:nvCxnSpPr>
        <p:spPr>
          <a:xfrm>
            <a:off x="1063920" y="3397373"/>
            <a:ext cx="577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FC55307-14D5-4F49-8E5A-91CBDAB374CD}"/>
              </a:ext>
            </a:extLst>
          </p:cNvPr>
          <p:cNvCxnSpPr>
            <a:cxnSpLocks/>
          </p:cNvCxnSpPr>
          <p:nvPr/>
        </p:nvCxnSpPr>
        <p:spPr>
          <a:xfrm>
            <a:off x="575953" y="3594334"/>
            <a:ext cx="3154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14139F8-F447-4820-846C-A45C7D3C3B78}"/>
              </a:ext>
            </a:extLst>
          </p:cNvPr>
          <p:cNvCxnSpPr>
            <a:cxnSpLocks/>
          </p:cNvCxnSpPr>
          <p:nvPr/>
        </p:nvCxnSpPr>
        <p:spPr>
          <a:xfrm>
            <a:off x="1063920" y="3594334"/>
            <a:ext cx="577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979A461-E5A7-4BC1-88F3-956B6C302678}"/>
              </a:ext>
            </a:extLst>
          </p:cNvPr>
          <p:cNvCxnSpPr>
            <a:cxnSpLocks/>
          </p:cNvCxnSpPr>
          <p:nvPr/>
        </p:nvCxnSpPr>
        <p:spPr>
          <a:xfrm>
            <a:off x="575953" y="3789867"/>
            <a:ext cx="3154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EE61639-2FA5-4732-AA35-575529376FE3}"/>
              </a:ext>
            </a:extLst>
          </p:cNvPr>
          <p:cNvCxnSpPr>
            <a:cxnSpLocks/>
          </p:cNvCxnSpPr>
          <p:nvPr/>
        </p:nvCxnSpPr>
        <p:spPr>
          <a:xfrm>
            <a:off x="1063920" y="3789867"/>
            <a:ext cx="577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Sharon S.</dc:creator>
  <cp:lastModifiedBy>Anthony Lam</cp:lastModifiedBy>
  <cp:revision>5</cp:revision>
  <dcterms:created xsi:type="dcterms:W3CDTF">2021-06-28T22:01:14Z</dcterms:created>
  <dcterms:modified xsi:type="dcterms:W3CDTF">2021-07-07T12:21:55Z</dcterms:modified>
</cp:coreProperties>
</file>