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F7C4-3A0B-0786-EE0B-F6206629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22C6E-8638-E836-D90A-605801D5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A5E8-CD8D-0E5C-81E5-DDF6E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8E09-A981-B9E2-3020-1366C4F3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BE82-D28A-0D02-629E-6ADCF0A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263E-7B00-F741-7250-414794ED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7A6AE-8F6B-A45B-D007-949A65B1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8DB2-7B21-7F98-501C-02D87D79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67DB-9FE1-F078-F161-97BE0E28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DD25-AD38-C58F-5C9C-63D1082F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76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54A73-D6E2-B5D8-A82B-136D16A42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2F1D9-808D-919F-CE3B-53A7B49EC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A865-474A-0BC3-76B0-0A2A6BF9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FF00-84DD-7463-0E8A-0A09632E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D0AE-64AD-5474-4033-E60091F8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2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D415-B5A3-8E62-CE63-CC31F6D3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21CD-900C-5C96-7E33-9A111E29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912E-132B-C0B2-DA3F-91CA9B6B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0110-A077-A340-646D-F197FA5D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4271-0A5D-9695-AD9D-20BD6016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0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C40-0562-1A0C-9262-45E535E6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2194-3E1E-4E92-8CB0-3C70522D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EF01-570A-9EAD-3F99-4078E8FA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E104-AF5C-FCF3-D3E4-64EB3A1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4074-477C-34C5-6026-F2AF72CF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3895-D4A1-0AB9-93A4-620D6F27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35C5-5E8B-2C92-2812-19499A787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738AE-C9A3-4754-1FBC-A86E43057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5F539-238B-82DC-B4AE-061D354E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D3763-9F6D-BF91-BB30-F155C5F5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A2D7-1551-C5C3-B88F-E0992516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2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21C6-02B1-7D5F-BF5F-F5B5A440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69EB2-4F02-159D-8A2A-1F9D0155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E905A-B42B-C154-E058-76A9DE7F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93EA-E24F-4D4B-CF14-EC796FC64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CAB56-A199-5A2E-853A-2E4F38ACA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2033C-377D-D43D-0BE7-D26BF47D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FB27D-254E-4F88-6449-7611AAE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11F8D-AA8C-BCD7-EA0A-D1B8FFB6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83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11B0-16A7-BFA3-D374-F0D1EA55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7DFAB-B5A6-0916-884F-E7717B65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4CC8E-CF0A-07EA-7BE2-4778B35A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B08F-E4C0-7121-E24E-E5BD4C75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8C5A9-6AAC-5C00-504E-F5DBD25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E6B37-70E2-6005-1089-913E87F5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D6B9F-5A43-1080-F789-99D26AEA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6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1465-9ED2-3EB2-1CF8-CD5DB56D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E397-62D9-CB99-58D0-15DAB243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7400D-F199-F801-B1EE-71492B3B3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92254-12C8-DB90-C803-7513E1A1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BC5E-EA7F-E47D-B094-07EE863D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3816C-32F9-0EB7-B5C1-11A91663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F5BB-D1DF-D235-57BF-A7760288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9995A-D9F2-C64F-0A8E-F97FD4DE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454B6-9FCF-F112-D36F-2618007E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51F6-BB3D-8539-EAF2-1CBC6096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149E-4823-91DB-3A05-EAF65D69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99162-FF30-7188-258B-20D8D48D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7605E-AAF2-8A68-B786-0B2CA11A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B5FE-8424-DAAA-BE31-2348168E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3BA8-4169-0A30-86E8-0158E08D0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691B-3441-87B0-900C-CFF97B32A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B22C-565E-41A1-64A9-625313A76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2A921C-D682-A033-CA54-452C8C95C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2BF68-AB88-59FC-2E1B-AB609A7E4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Tobias Chisi</a:t>
            </a:r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Nureldien</a:t>
            </a:r>
            <a:r>
              <a:rPr lang="en-GB" dirty="0">
                <a:solidFill>
                  <a:schemeClr val="bg1"/>
                </a:solidFill>
              </a:rPr>
              <a:t> Gabriel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F68F2-11F0-45D7-F48C-27E2FD219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003451"/>
            <a:ext cx="10843065" cy="249390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50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75E64-1B42-2E99-4C59-6A2C0EFD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50" y="265137"/>
            <a:ext cx="8229600" cy="102248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Extracting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85D2C35-5D93-113F-0F80-EEA03EFF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22" y="1574957"/>
            <a:ext cx="8220135" cy="1495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3FAD5-CAD3-839F-71D6-92A1D616B7F2}"/>
              </a:ext>
            </a:extLst>
          </p:cNvPr>
          <p:cNvSpPr txBox="1"/>
          <p:nvPr/>
        </p:nvSpPr>
        <p:spPr>
          <a:xfrm>
            <a:off x="2057422" y="3295650"/>
            <a:ext cx="4229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From inputs.map we get  a List[Dataset[rows]]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table we access Dataset[rows] and extract the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flatMap we access the content of the row and return tuple with column name and content of each individual column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1526D-6A29-589A-8EC5-61D80AF8C5BA}"/>
              </a:ext>
            </a:extLst>
          </p:cNvPr>
          <p:cNvSpPr txBox="1"/>
          <p:nvPr/>
        </p:nvSpPr>
        <p:spPr>
          <a:xfrm>
            <a:off x="6466771" y="3295650"/>
            <a:ext cx="4229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have a List[Dataset[(String, String)]) with a list of size 7 for each file with union we make this one Dataset and have no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groupByKey we group all the tuples together with the same content Dataset[(content ,   iterator( (Column Name, content), (other Column name, content )…)] </a:t>
            </a:r>
          </a:p>
        </p:txBody>
      </p:sp>
    </p:spTree>
    <p:extLst>
      <p:ext uri="{BB962C8B-B14F-4D97-AF65-F5344CB8AC3E}">
        <p14:creationId xmlns:p14="http://schemas.microsoft.com/office/powerpoint/2010/main" val="19521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C567E0-9C78-5DCC-FC1F-73E2BD64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1"/>
            <a:ext cx="8229600" cy="102861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INDs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CC7EB53-841D-A896-C901-CC739D19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18" y="1730355"/>
            <a:ext cx="8858315" cy="1366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EB8B8-364D-4396-F5C3-5BD9F7620AFB}"/>
              </a:ext>
            </a:extLst>
          </p:cNvPr>
          <p:cNvSpPr txBox="1"/>
          <p:nvPr/>
        </p:nvSpPr>
        <p:spPr>
          <a:xfrm>
            <a:off x="1665318" y="3324225"/>
            <a:ext cx="4430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get the iterator and get the columns that have the same content as key and make them into a set Dataset[Set[String]]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take the set and go through it to make a tuple for each attribute and is a key and has a set of it’s IND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E6A5E-A639-C02F-4626-A3256CCFBE2E}"/>
              </a:ext>
            </a:extLst>
          </p:cNvPr>
          <p:cNvSpPr txBox="1"/>
          <p:nvPr/>
        </p:nvSpPr>
        <p:spPr>
          <a:xfrm>
            <a:off x="6361661" y="3324225"/>
            <a:ext cx="443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then group by the attribute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then iterate through the sets and find the intersect sets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8B1165-FF58-A130-66F1-726D9EF0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338" y="5243444"/>
            <a:ext cx="9000683" cy="7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6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Spark</vt:lpstr>
      <vt:lpstr>Extracting Data</vt:lpstr>
      <vt:lpstr>Finding 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Tobias chisi</dc:creator>
  <cp:lastModifiedBy>Tobias chisi</cp:lastModifiedBy>
  <cp:revision>2</cp:revision>
  <dcterms:created xsi:type="dcterms:W3CDTF">2024-01-25T10:35:43Z</dcterms:created>
  <dcterms:modified xsi:type="dcterms:W3CDTF">2024-01-25T13:55:53Z</dcterms:modified>
</cp:coreProperties>
</file>