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1" r:id="rId4"/>
    <p:sldId id="260" r:id="rId5"/>
    <p:sldId id="268" r:id="rId6"/>
    <p:sldId id="262" r:id="rId7"/>
    <p:sldId id="263" r:id="rId8"/>
    <p:sldId id="264" r:id="rId9"/>
    <p:sldId id="266" r:id="rId10"/>
    <p:sldId id="271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8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38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43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69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8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64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8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28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8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2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92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12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90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D0192-5602-4993-A216-AD1891BCEBB9}" type="datetimeFigureOut">
              <a:rPr lang="en-CA" smtClean="0"/>
              <a:t>2017-03-07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2E52B6-6EA1-4070-8B8D-B93222244D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00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 – The Beginning</a:t>
            </a:r>
          </a:p>
        </p:txBody>
      </p:sp>
      <p:pic>
        <p:nvPicPr>
          <p:cNvPr id="1026" name="Picture 2" descr="Image result for china fla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2961" y="3094205"/>
            <a:ext cx="2778726" cy="1396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rth korean fl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72960" y="763842"/>
            <a:ext cx="2778726" cy="138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nadian fl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30" y="3094204"/>
            <a:ext cx="2630880" cy="1389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 fla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30" y="763842"/>
            <a:ext cx="2630880" cy="138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12357" y="2282491"/>
            <a:ext cx="89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300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player to stand wins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must destroy other tanks with weapons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 based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Limited actions each turn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 amount of money given each turn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Completing certain actions rewards money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score is affected by the number of turns to win, the amount of money spent, &amp; the number of HP left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type of weapons have unique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for up to 4 players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player controls a different tank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Multiplayer functions are on the same computer</a:t>
            </a:r>
          </a:p>
        </p:txBody>
      </p:sp>
    </p:spTree>
    <p:extLst>
      <p:ext uri="{BB962C8B-B14F-4D97-AF65-F5344CB8AC3E}">
        <p14:creationId xmlns:p14="http://schemas.microsoft.com/office/powerpoint/2010/main" val="246942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27000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Design: February 26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UI: March 11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Generation: March 11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HUD: March 18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Tanks: March 18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Weapons: March 25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/ Load: April 4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Leaderboard: April 11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Sound: April 15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Physics: April 24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Mechanics: April 27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AI: April 30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 Testing &amp; Final Version: May 4</a:t>
            </a:r>
          </a:p>
        </p:txBody>
      </p:sp>
    </p:spTree>
    <p:extLst>
      <p:ext uri="{BB962C8B-B14F-4D97-AF65-F5344CB8AC3E}">
        <p14:creationId xmlns:p14="http://schemas.microsoft.com/office/powerpoint/2010/main" val="28647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 – The END</a:t>
            </a:r>
          </a:p>
        </p:txBody>
      </p:sp>
      <p:pic>
        <p:nvPicPr>
          <p:cNvPr id="1026" name="Picture 2" descr="Image result for china fla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2961" y="3094205"/>
            <a:ext cx="2778726" cy="1396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rth korean fl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72960" y="763842"/>
            <a:ext cx="2778726" cy="138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nadian fl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30" y="3094204"/>
            <a:ext cx="2630880" cy="1389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 fla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30" y="763842"/>
            <a:ext cx="2630880" cy="1385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12357" y="2282491"/>
            <a:ext cx="89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50390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multiplayer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opponent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 resistance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1 game at a time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different maps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properties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 available every turn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Descriptive HUD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system</a:t>
            </a:r>
          </a:p>
          <a:p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Leaderboard</a:t>
            </a:r>
          </a:p>
        </p:txBody>
      </p:sp>
    </p:spTree>
    <p:extLst>
      <p:ext uri="{BB962C8B-B14F-4D97-AF65-F5344CB8AC3E}">
        <p14:creationId xmlns:p14="http://schemas.microsoft.com/office/powerpoint/2010/main" val="98395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6" y="707421"/>
            <a:ext cx="2710928" cy="1807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2" y="703937"/>
            <a:ext cx="2710929" cy="180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23" y="3616581"/>
            <a:ext cx="2710929" cy="180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24" y="703937"/>
            <a:ext cx="2710928" cy="1807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31" y="3616581"/>
            <a:ext cx="2705100" cy="180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8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China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Canada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 Korea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32049"/>
            <a:ext cx="1101365" cy="1101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1" y="1341345"/>
            <a:ext cx="1293905" cy="1293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546460"/>
            <a:ext cx="1138434" cy="1138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1" y="390807"/>
            <a:ext cx="1130032" cy="11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42" y="5241581"/>
            <a:ext cx="8534400" cy="1507067"/>
          </a:xfrm>
        </p:spPr>
        <p:txBody>
          <a:bodyPr/>
          <a:lstStyle/>
          <a:p>
            <a:r>
              <a:rPr lang="en-CA" dirty="0"/>
              <a:t>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421"/>
            <a:ext cx="634921" cy="63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85307"/>
            <a:ext cx="634921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7" y="4718193"/>
            <a:ext cx="634921" cy="634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1750"/>
            <a:ext cx="634921" cy="63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864"/>
            <a:ext cx="634921" cy="63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34" y="1458177"/>
            <a:ext cx="634921" cy="634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8" y="3085307"/>
            <a:ext cx="634921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8" y="2268861"/>
            <a:ext cx="634921" cy="6349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6" y="3901749"/>
            <a:ext cx="634921" cy="634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7" y="2268862"/>
            <a:ext cx="634921" cy="6349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7" y="1452420"/>
            <a:ext cx="634921" cy="6349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7" y="3085307"/>
            <a:ext cx="634921" cy="634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94" y="2268861"/>
            <a:ext cx="634921" cy="634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83" y="1435616"/>
            <a:ext cx="634921" cy="634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93" y="3102106"/>
            <a:ext cx="634921" cy="63492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907572" y="2418560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07572" y="1554894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Shrapnel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5395" y="3987230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RC-C4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31142" y="3188136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28513" y="3177702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60595" y="1521478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Atomic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08014" y="2379782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Airstrike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86808" y="2351734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08014" y="3176519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 Strike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3119" y="4795221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Shield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74256" y="1546414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3119" y="4003327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306" y="2454394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9614" y="3190778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3942" y="1635672"/>
            <a:ext cx="26903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8672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Algorithm &amp;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Distance: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𝑑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 </m:t>
                    </m:r>
                    <m:f>
                      <m:f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Pr>
                      <m:num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𝑣𝑐𝑜𝑠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𝑣𝑠𝑖𝑛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𝜃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rPr>
                                      <m:t>𝑣𝑠𝑖𝑛</m:t>
                                    </m:r>
                                    <m:r>
                                      <a:rPr lang="en-US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+2</m:t>
                            </m:r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O(1)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Travel Time: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𝑡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 </m:t>
                    </m:r>
                    <m:f>
                      <m:f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Pr>
                      <m:num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𝑣</m:t>
                        </m:r>
                        <m:func>
                          <m:funcPr>
                            <m:ctrlP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O(1)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𝑦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 </m:t>
                    </m:r>
                    <m:sSub>
                      <m:sSub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𝑖</m:t>
                        </m:r>
                      </m:sub>
                    </m:sSub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+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𝑥</m:t>
                    </m:r>
                    <m:func>
                      <m:func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𝜃</m:t>
                        </m:r>
                      </m:e>
                    </m:func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− </m:t>
                    </m:r>
                    <m:f>
                      <m:f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Pr>
                      <m:num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sSupPr>
                          <m:e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(</m:t>
                            </m:r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  <a:p>
                <a:pPr lvl="1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O(n)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 Position: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𝑥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 </m:t>
                    </m:r>
                    <m:sSub>
                      <m:sSub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𝑖</m:t>
                        </m:r>
                      </m:sub>
                    </m:sSub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+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𝑣</m:t>
                    </m:r>
                    <m:func>
                      <m:func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𝜃</m:t>
                        </m:r>
                        <m: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𝑡</m:t>
                        </m:r>
                      </m:e>
                    </m:func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9" b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6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Generation Algorithm &amp;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Formula</m:t>
                    </m:r>
                    <m: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used</m:t>
                    </m:r>
                    <m: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o</m:t>
                    </m:r>
                    <m: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enerate</m:t>
                    </m:r>
                    <m: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 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errain</m:t>
                    </m:r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𝑓</m:t>
                    </m:r>
                    <m:d>
                      <m:d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dPr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𝑥</m:t>
                        </m:r>
                      </m:e>
                    </m:d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𝑎</m:t>
                    </m:r>
                    <m:func>
                      <m:funcPr>
                        <m:ctrlP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𝐾𝑥</m:t>
                        </m:r>
                        <m:r>
                          <a:rPr lang="en-US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e>
                    </m:func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+</m:t>
                    </m:r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𝑏</m:t>
                    </m:r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O(n)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a, K, and b varies for each map type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Calculated for each pixels of the game pane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Each maps have different layouts</a:t>
                </a:r>
              </a:p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 maps are the same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9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Save/Load Game &amp; </a:t>
            </a:r>
            <a:r>
              <a:rPr lang="en-US" dirty="0" err="1"/>
              <a:t>LeaDERBOARD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can be saved after every turn in game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can be load from the main menu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Player, Tanks,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MapGeneration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TanksGame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stored in a binary file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Leaderboard is accessed in the main menu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Leaderboard is save in txt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694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359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Slice</vt:lpstr>
      <vt:lpstr>Story – The Beginning</vt:lpstr>
      <vt:lpstr>Story – The END</vt:lpstr>
      <vt:lpstr>Features</vt:lpstr>
      <vt:lpstr>GUI</vt:lpstr>
      <vt:lpstr>TANKS</vt:lpstr>
      <vt:lpstr>Items</vt:lpstr>
      <vt:lpstr>Physics Algorithm &amp; Efficiency</vt:lpstr>
      <vt:lpstr>Map Generation Algorithm &amp; Efficiency</vt:lpstr>
      <vt:lpstr>Save/Load Game &amp; LeaDERBOARD</vt:lpstr>
      <vt:lpstr>Game Mechanics</vt:lpstr>
      <vt:lpstr>Multiplayer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Cedrik Dubois</dc:creator>
  <cp:lastModifiedBy>William Adam-Grenier</cp:lastModifiedBy>
  <cp:revision>26</cp:revision>
  <dcterms:created xsi:type="dcterms:W3CDTF">2017-03-07T14:01:21Z</dcterms:created>
  <dcterms:modified xsi:type="dcterms:W3CDTF">2017-03-07T16:34:14Z</dcterms:modified>
</cp:coreProperties>
</file>