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6" r:id="rId4"/>
  </p:sldMasterIdLst>
  <p:notesMasterIdLst>
    <p:notesMasterId r:id="rId25"/>
  </p:notesMasterIdLst>
  <p:handoutMasterIdLst>
    <p:handoutMasterId r:id="rId26"/>
  </p:handoutMasterIdLst>
  <p:sldIdLst>
    <p:sldId id="256" r:id="rId5"/>
    <p:sldId id="340" r:id="rId6"/>
    <p:sldId id="326" r:id="rId7"/>
    <p:sldId id="320" r:id="rId8"/>
    <p:sldId id="321" r:id="rId9"/>
    <p:sldId id="334" r:id="rId10"/>
    <p:sldId id="324" r:id="rId11"/>
    <p:sldId id="335" r:id="rId12"/>
    <p:sldId id="336" r:id="rId13"/>
    <p:sldId id="337" r:id="rId14"/>
    <p:sldId id="306" r:id="rId15"/>
    <p:sldId id="341" r:id="rId16"/>
    <p:sldId id="338" r:id="rId17"/>
    <p:sldId id="332" r:id="rId18"/>
    <p:sldId id="333" r:id="rId19"/>
    <p:sldId id="339" r:id="rId20"/>
    <p:sldId id="342" r:id="rId21"/>
    <p:sldId id="312" r:id="rId22"/>
    <p:sldId id="313" r:id="rId23"/>
    <p:sldId id="285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FF1CE12-B100-0000-0000-000000000002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27" autoAdjust="0"/>
    <p:restoredTop sz="86364" autoAdjust="0"/>
  </p:normalViewPr>
  <p:slideViewPr>
    <p:cSldViewPr>
      <p:cViewPr varScale="1">
        <p:scale>
          <a:sx n="85" d="100"/>
          <a:sy n="85" d="100"/>
        </p:scale>
        <p:origin x="749" y="53"/>
      </p:cViewPr>
      <p:guideLst>
        <p:guide orient="horz" pos="2160"/>
        <p:guide pos="2880"/>
      </p:guideLst>
    </p:cSldViewPr>
  </p:slideViewPr>
  <p:outlineViewPr>
    <p:cViewPr>
      <p:scale>
        <a:sx n="1" d="1"/>
        <a:sy n="1" d="1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9E12A7-7785-4737-ACC2-A47284FEA078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FDD84C34-2557-4830-8311-131255299B4A}">
      <dgm:prSet phldrT="[Texto]"/>
      <dgm:spPr/>
      <dgm:t>
        <a:bodyPr/>
        <a:lstStyle/>
        <a:p>
          <a:r>
            <a:rPr lang="es-ES" dirty="0" smtClean="0"/>
            <a:t>1</a:t>
          </a:r>
          <a:endParaRPr lang="es-ES" dirty="0"/>
        </a:p>
      </dgm:t>
    </dgm:pt>
    <dgm:pt modelId="{7FF6066F-0223-4561-B44F-DB9BB64651AE}" type="parTrans" cxnId="{64C59EEA-5B99-4AA2-BB8D-9D32C55F1C74}">
      <dgm:prSet/>
      <dgm:spPr/>
      <dgm:t>
        <a:bodyPr/>
        <a:lstStyle/>
        <a:p>
          <a:endParaRPr lang="es-ES"/>
        </a:p>
      </dgm:t>
    </dgm:pt>
    <dgm:pt modelId="{1E971FD8-F640-4737-82C8-6A20885C98F2}" type="sibTrans" cxnId="{64C59EEA-5B99-4AA2-BB8D-9D32C55F1C74}">
      <dgm:prSet/>
      <dgm:spPr/>
      <dgm:t>
        <a:bodyPr/>
        <a:lstStyle/>
        <a:p>
          <a:endParaRPr lang="es-ES"/>
        </a:p>
      </dgm:t>
    </dgm:pt>
    <dgm:pt modelId="{DC62BCF3-F26C-4472-A039-3A188EB6F2F7}">
      <dgm:prSet phldrT="[Texto]"/>
      <dgm:spPr/>
      <dgm:t>
        <a:bodyPr/>
        <a:lstStyle/>
        <a:p>
          <a:r>
            <a:rPr lang="es-ES" dirty="0" smtClean="0"/>
            <a:t>Vamos a comparar grafos</a:t>
          </a:r>
          <a:endParaRPr lang="es-ES" dirty="0"/>
        </a:p>
      </dgm:t>
    </dgm:pt>
    <dgm:pt modelId="{700EDE65-587A-4290-B117-1348A1A814BF}" type="parTrans" cxnId="{E4665324-18FA-4608-A49F-44F38F98B383}">
      <dgm:prSet/>
      <dgm:spPr/>
      <dgm:t>
        <a:bodyPr/>
        <a:lstStyle/>
        <a:p>
          <a:endParaRPr lang="es-ES"/>
        </a:p>
      </dgm:t>
    </dgm:pt>
    <dgm:pt modelId="{E5B07A85-D194-4938-AB35-CC91A7DD9709}" type="sibTrans" cxnId="{E4665324-18FA-4608-A49F-44F38F98B383}">
      <dgm:prSet/>
      <dgm:spPr/>
      <dgm:t>
        <a:bodyPr/>
        <a:lstStyle/>
        <a:p>
          <a:endParaRPr lang="es-ES"/>
        </a:p>
      </dgm:t>
    </dgm:pt>
    <dgm:pt modelId="{B663B1F7-F15F-44BB-81E2-A5C55921B886}">
      <dgm:prSet phldrT="[Texto]"/>
      <dgm:spPr/>
      <dgm:t>
        <a:bodyPr/>
        <a:lstStyle/>
        <a:p>
          <a:r>
            <a:rPr lang="es-ES" dirty="0" smtClean="0"/>
            <a:t>2</a:t>
          </a:r>
          <a:endParaRPr lang="es-ES" dirty="0"/>
        </a:p>
      </dgm:t>
    </dgm:pt>
    <dgm:pt modelId="{D750CF54-6B57-45FD-B683-7F40DBE66E23}" type="parTrans" cxnId="{D9BC8809-3463-42B8-8148-5FC1A96482C3}">
      <dgm:prSet/>
      <dgm:spPr/>
      <dgm:t>
        <a:bodyPr/>
        <a:lstStyle/>
        <a:p>
          <a:endParaRPr lang="es-ES"/>
        </a:p>
      </dgm:t>
    </dgm:pt>
    <dgm:pt modelId="{B2855B5A-BB5C-44E0-A63B-A7C2767AC3F3}" type="sibTrans" cxnId="{D9BC8809-3463-42B8-8148-5FC1A96482C3}">
      <dgm:prSet/>
      <dgm:spPr/>
      <dgm:t>
        <a:bodyPr/>
        <a:lstStyle/>
        <a:p>
          <a:endParaRPr lang="es-ES"/>
        </a:p>
      </dgm:t>
    </dgm:pt>
    <dgm:pt modelId="{FBF4FD8E-480D-4CCE-802B-A9B1D7EDB63B}">
      <dgm:prSet phldrT="[Texto]"/>
      <dgm:spPr/>
      <dgm:t>
        <a:bodyPr/>
        <a:lstStyle/>
        <a:p>
          <a:r>
            <a:rPr lang="es-ES" dirty="0" smtClean="0"/>
            <a:t>3</a:t>
          </a:r>
          <a:endParaRPr lang="es-ES" dirty="0"/>
        </a:p>
      </dgm:t>
    </dgm:pt>
    <dgm:pt modelId="{C51190BB-473B-478D-A018-2399005D43A1}" type="parTrans" cxnId="{C2BC2A96-0B25-40DC-88A9-3DE2E1D21148}">
      <dgm:prSet/>
      <dgm:spPr/>
      <dgm:t>
        <a:bodyPr/>
        <a:lstStyle/>
        <a:p>
          <a:endParaRPr lang="es-ES"/>
        </a:p>
      </dgm:t>
    </dgm:pt>
    <dgm:pt modelId="{CF56C979-53F4-4CCA-855F-334CB32B27A5}" type="sibTrans" cxnId="{C2BC2A96-0B25-40DC-88A9-3DE2E1D21148}">
      <dgm:prSet/>
      <dgm:spPr/>
      <dgm:t>
        <a:bodyPr/>
        <a:lstStyle/>
        <a:p>
          <a:endParaRPr lang="es-ES"/>
        </a:p>
      </dgm:t>
    </dgm:pt>
    <dgm:pt modelId="{EF1E4E3D-8E63-4A61-8D1C-F3A6D07B4C68}">
      <dgm:prSet phldrT="[Texto]"/>
      <dgm:spPr/>
      <dgm:t>
        <a:bodyPr/>
        <a:lstStyle/>
        <a:p>
          <a:r>
            <a:rPr lang="es-ES" dirty="0" smtClean="0"/>
            <a:t>Ver como representamos los grafos no </a:t>
          </a:r>
          <a:r>
            <a:rPr lang="es-ES" dirty="0" err="1" smtClean="0"/>
            <a:t>NO</a:t>
          </a:r>
          <a:r>
            <a:rPr lang="es-ES" dirty="0" smtClean="0"/>
            <a:t> DIRIGIDOS</a:t>
          </a:r>
          <a:endParaRPr lang="es-ES" dirty="0"/>
        </a:p>
      </dgm:t>
    </dgm:pt>
    <dgm:pt modelId="{F67752C1-A4CE-4D18-A185-5E8A4D1AA53C}" type="parTrans" cxnId="{25C65A18-844F-498C-B187-CB9C82D0832B}">
      <dgm:prSet/>
      <dgm:spPr/>
      <dgm:t>
        <a:bodyPr/>
        <a:lstStyle/>
        <a:p>
          <a:endParaRPr lang="es-ES"/>
        </a:p>
      </dgm:t>
    </dgm:pt>
    <dgm:pt modelId="{8229877B-7F28-4BE0-87D1-54BE375597AA}" type="sibTrans" cxnId="{25C65A18-844F-498C-B187-CB9C82D0832B}">
      <dgm:prSet/>
      <dgm:spPr/>
      <dgm:t>
        <a:bodyPr/>
        <a:lstStyle/>
        <a:p>
          <a:endParaRPr lang="es-ES"/>
        </a:p>
      </dgm:t>
    </dgm:pt>
    <dgm:pt modelId="{637CB728-ECE3-4AF0-BBF5-CEB91CA7A04F}">
      <dgm:prSet phldrT="[Texto]" phldr="1"/>
      <dgm:spPr/>
      <dgm:t>
        <a:bodyPr/>
        <a:lstStyle/>
        <a:p>
          <a:endParaRPr lang="es-ES"/>
        </a:p>
      </dgm:t>
    </dgm:pt>
    <dgm:pt modelId="{F6C247DE-27C6-441E-A195-A9A1ED345A09}" type="parTrans" cxnId="{990596A4-D636-456A-B994-111AA296C787}">
      <dgm:prSet/>
      <dgm:spPr/>
      <dgm:t>
        <a:bodyPr/>
        <a:lstStyle/>
        <a:p>
          <a:endParaRPr lang="es-ES"/>
        </a:p>
      </dgm:t>
    </dgm:pt>
    <dgm:pt modelId="{66AA0277-F042-41DF-8FA5-BB7FA0B45FDC}" type="sibTrans" cxnId="{990596A4-D636-456A-B994-111AA296C787}">
      <dgm:prSet/>
      <dgm:spPr/>
      <dgm:t>
        <a:bodyPr/>
        <a:lstStyle/>
        <a:p>
          <a:endParaRPr lang="es-ES"/>
        </a:p>
      </dgm:t>
    </dgm:pt>
    <dgm:pt modelId="{57DDAEC6-02AF-4956-931D-E2B99C75C488}">
      <dgm:prSet phldrT="[Texto]"/>
      <dgm:spPr/>
      <dgm:t>
        <a:bodyPr/>
        <a:lstStyle/>
        <a:p>
          <a:pPr marL="228600" lvl="1" indent="0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es-ES" dirty="0"/>
        </a:p>
      </dgm:t>
    </dgm:pt>
    <dgm:pt modelId="{96DD02A6-5A44-4535-A897-15A8B36B420C}" type="parTrans" cxnId="{FA0C3350-4DF8-44A5-AF7C-1A777EFBCAAA}">
      <dgm:prSet/>
      <dgm:spPr/>
      <dgm:t>
        <a:bodyPr/>
        <a:lstStyle/>
        <a:p>
          <a:endParaRPr lang="es-ES"/>
        </a:p>
      </dgm:t>
    </dgm:pt>
    <dgm:pt modelId="{C548B5F3-8144-43FF-B47D-91CBFEE3ECC7}" type="sibTrans" cxnId="{FA0C3350-4DF8-44A5-AF7C-1A777EFBCAAA}">
      <dgm:prSet/>
      <dgm:spPr/>
      <dgm:t>
        <a:bodyPr/>
        <a:lstStyle/>
        <a:p>
          <a:endParaRPr lang="es-ES"/>
        </a:p>
      </dgm:t>
    </dgm:pt>
    <dgm:pt modelId="{C00FEEF1-F6A3-4313-8056-91204B739EF7}">
      <dgm:prSet phldrT="[Texto]"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s-ES" dirty="0" smtClean="0"/>
            <a:t>Introducir los diferentes tipos de </a:t>
          </a:r>
          <a:r>
            <a:rPr lang="es-ES" dirty="0" err="1" smtClean="0"/>
            <a:t>subgrafos</a:t>
          </a:r>
          <a:r>
            <a:rPr lang="es-ES" dirty="0" smtClean="0"/>
            <a:t> de un grafo dado. </a:t>
          </a:r>
        </a:p>
        <a:p>
          <a:pPr marL="228600" lvl="1" indent="0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es-ES" dirty="0"/>
        </a:p>
      </dgm:t>
    </dgm:pt>
    <dgm:pt modelId="{1B36E5DD-73B9-47D7-B472-2BDED5880AF9}" type="parTrans" cxnId="{A6559751-D598-433B-A56A-4BCAAE894D20}">
      <dgm:prSet/>
      <dgm:spPr/>
    </dgm:pt>
    <dgm:pt modelId="{78A000BB-2820-479F-B3CD-480A9D9F85C0}" type="sibTrans" cxnId="{A6559751-D598-433B-A56A-4BCAAE894D20}">
      <dgm:prSet/>
      <dgm:spPr/>
    </dgm:pt>
    <dgm:pt modelId="{714F4D6B-3717-40D8-8D3F-9DEFC89016C7}" type="pres">
      <dgm:prSet presAssocID="{879E12A7-7785-4737-ACC2-A47284FEA078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01D02A9E-1C64-46E5-9F2B-1033F4008759}" type="pres">
      <dgm:prSet presAssocID="{FDD84C34-2557-4830-8311-131255299B4A}" presName="composite" presStyleCnt="0"/>
      <dgm:spPr/>
    </dgm:pt>
    <dgm:pt modelId="{53741E22-F780-473D-B4C1-A6D85A2AC7EA}" type="pres">
      <dgm:prSet presAssocID="{FDD84C34-2557-4830-8311-131255299B4A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D98B18E-59F1-41E3-9123-B8BC5777813A}" type="pres">
      <dgm:prSet presAssocID="{FDD84C34-2557-4830-8311-131255299B4A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336238B-A617-496C-9C3D-7025B13F4917}" type="pres">
      <dgm:prSet presAssocID="{1E971FD8-F640-4737-82C8-6A20885C98F2}" presName="sp" presStyleCnt="0"/>
      <dgm:spPr/>
    </dgm:pt>
    <dgm:pt modelId="{F634861E-B228-4AD0-8C90-2B3B14FED239}" type="pres">
      <dgm:prSet presAssocID="{B663B1F7-F15F-44BB-81E2-A5C55921B886}" presName="composite" presStyleCnt="0"/>
      <dgm:spPr/>
    </dgm:pt>
    <dgm:pt modelId="{D9B77128-397E-4D2B-87D6-1A1FF3227757}" type="pres">
      <dgm:prSet presAssocID="{B663B1F7-F15F-44BB-81E2-A5C55921B886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BEA7410-4212-4143-A9C6-E629822AF763}" type="pres">
      <dgm:prSet presAssocID="{B663B1F7-F15F-44BB-81E2-A5C55921B886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FA444F9-3C79-4B48-B41E-95E85E8C3542}" type="pres">
      <dgm:prSet presAssocID="{B2855B5A-BB5C-44E0-A63B-A7C2767AC3F3}" presName="sp" presStyleCnt="0"/>
      <dgm:spPr/>
    </dgm:pt>
    <dgm:pt modelId="{9B5D4006-182E-4B76-BDEA-508CCA1E4A44}" type="pres">
      <dgm:prSet presAssocID="{FBF4FD8E-480D-4CCE-802B-A9B1D7EDB63B}" presName="composite" presStyleCnt="0"/>
      <dgm:spPr/>
    </dgm:pt>
    <dgm:pt modelId="{F9F10694-1845-45D2-9736-9B4EA9293D75}" type="pres">
      <dgm:prSet presAssocID="{FBF4FD8E-480D-4CCE-802B-A9B1D7EDB63B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313357E-4F34-4B8D-9170-7F5DCA19F084}" type="pres">
      <dgm:prSet presAssocID="{FBF4FD8E-480D-4CCE-802B-A9B1D7EDB63B}" presName="descendantText" presStyleLbl="alignAcc1" presStyleIdx="2" presStyleCnt="3" custLinFactNeighborX="51" custLinFactNeighborY="540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D9BC8809-3463-42B8-8148-5FC1A96482C3}" srcId="{879E12A7-7785-4737-ACC2-A47284FEA078}" destId="{B663B1F7-F15F-44BB-81E2-A5C55921B886}" srcOrd="1" destOrd="0" parTransId="{D750CF54-6B57-45FD-B683-7F40DBE66E23}" sibTransId="{B2855B5A-BB5C-44E0-A63B-A7C2767AC3F3}"/>
    <dgm:cxn modelId="{E4665324-18FA-4608-A49F-44F38F98B383}" srcId="{FDD84C34-2557-4830-8311-131255299B4A}" destId="{DC62BCF3-F26C-4472-A039-3A188EB6F2F7}" srcOrd="0" destOrd="0" parTransId="{700EDE65-587A-4290-B117-1348A1A814BF}" sibTransId="{E5B07A85-D194-4938-AB35-CC91A7DD9709}"/>
    <dgm:cxn modelId="{F52B8C5D-A5F2-4F4B-90DB-B1F3685CD3B3}" type="presOf" srcId="{FBF4FD8E-480D-4CCE-802B-A9B1D7EDB63B}" destId="{F9F10694-1845-45D2-9736-9B4EA9293D75}" srcOrd="0" destOrd="0" presId="urn:microsoft.com/office/officeart/2005/8/layout/chevron2"/>
    <dgm:cxn modelId="{FA0C3350-4DF8-44A5-AF7C-1A777EFBCAAA}" srcId="{B663B1F7-F15F-44BB-81E2-A5C55921B886}" destId="{57DDAEC6-02AF-4956-931D-E2B99C75C488}" srcOrd="0" destOrd="0" parTransId="{96DD02A6-5A44-4535-A897-15A8B36B420C}" sibTransId="{C548B5F3-8144-43FF-B47D-91CBFEE3ECC7}"/>
    <dgm:cxn modelId="{EEF20258-333F-4A4A-9F3E-0B62C1C0BF4A}" type="presOf" srcId="{637CB728-ECE3-4AF0-BBF5-CEB91CA7A04F}" destId="{D313357E-4F34-4B8D-9170-7F5DCA19F084}" srcOrd="0" destOrd="1" presId="urn:microsoft.com/office/officeart/2005/8/layout/chevron2"/>
    <dgm:cxn modelId="{039CD2DA-31C5-448F-B6A3-C3526D5AF9C2}" type="presOf" srcId="{C00FEEF1-F6A3-4313-8056-91204B739EF7}" destId="{0BEA7410-4212-4143-A9C6-E629822AF763}" srcOrd="0" destOrd="1" presId="urn:microsoft.com/office/officeart/2005/8/layout/chevron2"/>
    <dgm:cxn modelId="{04AAA220-5E12-4069-988F-DDC96F57D53F}" type="presOf" srcId="{DC62BCF3-F26C-4472-A039-3A188EB6F2F7}" destId="{ED98B18E-59F1-41E3-9123-B8BC5777813A}" srcOrd="0" destOrd="0" presId="urn:microsoft.com/office/officeart/2005/8/layout/chevron2"/>
    <dgm:cxn modelId="{A6FF4DAE-0277-4F57-9865-B64509B7E728}" type="presOf" srcId="{FDD84C34-2557-4830-8311-131255299B4A}" destId="{53741E22-F780-473D-B4C1-A6D85A2AC7EA}" srcOrd="0" destOrd="0" presId="urn:microsoft.com/office/officeart/2005/8/layout/chevron2"/>
    <dgm:cxn modelId="{8C66A191-BC5E-455D-AAC4-08DD51F55CD3}" type="presOf" srcId="{57DDAEC6-02AF-4956-931D-E2B99C75C488}" destId="{0BEA7410-4212-4143-A9C6-E629822AF763}" srcOrd="0" destOrd="0" presId="urn:microsoft.com/office/officeart/2005/8/layout/chevron2"/>
    <dgm:cxn modelId="{A9448C02-8317-46B0-994F-4C06BDDC3DC7}" type="presOf" srcId="{B663B1F7-F15F-44BB-81E2-A5C55921B886}" destId="{D9B77128-397E-4D2B-87D6-1A1FF3227757}" srcOrd="0" destOrd="0" presId="urn:microsoft.com/office/officeart/2005/8/layout/chevron2"/>
    <dgm:cxn modelId="{FFE5B994-3F52-4C94-B610-D9F28A8D5B75}" type="presOf" srcId="{EF1E4E3D-8E63-4A61-8D1C-F3A6D07B4C68}" destId="{D313357E-4F34-4B8D-9170-7F5DCA19F084}" srcOrd="0" destOrd="0" presId="urn:microsoft.com/office/officeart/2005/8/layout/chevron2"/>
    <dgm:cxn modelId="{64C59EEA-5B99-4AA2-BB8D-9D32C55F1C74}" srcId="{879E12A7-7785-4737-ACC2-A47284FEA078}" destId="{FDD84C34-2557-4830-8311-131255299B4A}" srcOrd="0" destOrd="0" parTransId="{7FF6066F-0223-4561-B44F-DB9BB64651AE}" sibTransId="{1E971FD8-F640-4737-82C8-6A20885C98F2}"/>
    <dgm:cxn modelId="{990596A4-D636-456A-B994-111AA296C787}" srcId="{FBF4FD8E-480D-4CCE-802B-A9B1D7EDB63B}" destId="{637CB728-ECE3-4AF0-BBF5-CEB91CA7A04F}" srcOrd="1" destOrd="0" parTransId="{F6C247DE-27C6-441E-A195-A9A1ED345A09}" sibTransId="{66AA0277-F042-41DF-8FA5-BB7FA0B45FDC}"/>
    <dgm:cxn modelId="{1CD5ADB9-1C73-47E7-BDE1-8BC5BA552BFB}" type="presOf" srcId="{879E12A7-7785-4737-ACC2-A47284FEA078}" destId="{714F4D6B-3717-40D8-8D3F-9DEFC89016C7}" srcOrd="0" destOrd="0" presId="urn:microsoft.com/office/officeart/2005/8/layout/chevron2"/>
    <dgm:cxn modelId="{A6559751-D598-433B-A56A-4BCAAE894D20}" srcId="{B663B1F7-F15F-44BB-81E2-A5C55921B886}" destId="{C00FEEF1-F6A3-4313-8056-91204B739EF7}" srcOrd="1" destOrd="0" parTransId="{1B36E5DD-73B9-47D7-B472-2BDED5880AF9}" sibTransId="{78A000BB-2820-479F-B3CD-480A9D9F85C0}"/>
    <dgm:cxn modelId="{25C65A18-844F-498C-B187-CB9C82D0832B}" srcId="{FBF4FD8E-480D-4CCE-802B-A9B1D7EDB63B}" destId="{EF1E4E3D-8E63-4A61-8D1C-F3A6D07B4C68}" srcOrd="0" destOrd="0" parTransId="{F67752C1-A4CE-4D18-A185-5E8A4D1AA53C}" sibTransId="{8229877B-7F28-4BE0-87D1-54BE375597AA}"/>
    <dgm:cxn modelId="{C2BC2A96-0B25-40DC-88A9-3DE2E1D21148}" srcId="{879E12A7-7785-4737-ACC2-A47284FEA078}" destId="{FBF4FD8E-480D-4CCE-802B-A9B1D7EDB63B}" srcOrd="2" destOrd="0" parTransId="{C51190BB-473B-478D-A018-2399005D43A1}" sibTransId="{CF56C979-53F4-4CCA-855F-334CB32B27A5}"/>
    <dgm:cxn modelId="{01A05830-130D-4C4E-9D5C-51F3032D81FF}" type="presParOf" srcId="{714F4D6B-3717-40D8-8D3F-9DEFC89016C7}" destId="{01D02A9E-1C64-46E5-9F2B-1033F4008759}" srcOrd="0" destOrd="0" presId="urn:microsoft.com/office/officeart/2005/8/layout/chevron2"/>
    <dgm:cxn modelId="{643C26D6-BC30-47D5-B966-50FC3B77C23D}" type="presParOf" srcId="{01D02A9E-1C64-46E5-9F2B-1033F4008759}" destId="{53741E22-F780-473D-B4C1-A6D85A2AC7EA}" srcOrd="0" destOrd="0" presId="urn:microsoft.com/office/officeart/2005/8/layout/chevron2"/>
    <dgm:cxn modelId="{0647A9FD-7B87-46EF-BE72-F26F453050F3}" type="presParOf" srcId="{01D02A9E-1C64-46E5-9F2B-1033F4008759}" destId="{ED98B18E-59F1-41E3-9123-B8BC5777813A}" srcOrd="1" destOrd="0" presId="urn:microsoft.com/office/officeart/2005/8/layout/chevron2"/>
    <dgm:cxn modelId="{70C26FB7-249D-4391-9B8E-8A6CEA806E9C}" type="presParOf" srcId="{714F4D6B-3717-40D8-8D3F-9DEFC89016C7}" destId="{B336238B-A617-496C-9C3D-7025B13F4917}" srcOrd="1" destOrd="0" presId="urn:microsoft.com/office/officeart/2005/8/layout/chevron2"/>
    <dgm:cxn modelId="{2BD2987A-8838-4BFB-B1EC-A4F54252FE9B}" type="presParOf" srcId="{714F4D6B-3717-40D8-8D3F-9DEFC89016C7}" destId="{F634861E-B228-4AD0-8C90-2B3B14FED239}" srcOrd="2" destOrd="0" presId="urn:microsoft.com/office/officeart/2005/8/layout/chevron2"/>
    <dgm:cxn modelId="{623983F2-8D13-4D43-A0B0-665D07C26A6E}" type="presParOf" srcId="{F634861E-B228-4AD0-8C90-2B3B14FED239}" destId="{D9B77128-397E-4D2B-87D6-1A1FF3227757}" srcOrd="0" destOrd="0" presId="urn:microsoft.com/office/officeart/2005/8/layout/chevron2"/>
    <dgm:cxn modelId="{EAE1B0FD-CC20-4BBC-802C-C2595DA945BD}" type="presParOf" srcId="{F634861E-B228-4AD0-8C90-2B3B14FED239}" destId="{0BEA7410-4212-4143-A9C6-E629822AF763}" srcOrd="1" destOrd="0" presId="urn:microsoft.com/office/officeart/2005/8/layout/chevron2"/>
    <dgm:cxn modelId="{5E93AEC4-6D82-4441-B760-0A4CD589B089}" type="presParOf" srcId="{714F4D6B-3717-40D8-8D3F-9DEFC89016C7}" destId="{8FA444F9-3C79-4B48-B41E-95E85E8C3542}" srcOrd="3" destOrd="0" presId="urn:microsoft.com/office/officeart/2005/8/layout/chevron2"/>
    <dgm:cxn modelId="{780E46F2-421C-4730-BF44-5B23DCCE0677}" type="presParOf" srcId="{714F4D6B-3717-40D8-8D3F-9DEFC89016C7}" destId="{9B5D4006-182E-4B76-BDEA-508CCA1E4A44}" srcOrd="4" destOrd="0" presId="urn:microsoft.com/office/officeart/2005/8/layout/chevron2"/>
    <dgm:cxn modelId="{9FEF1789-1FBA-44E5-B01E-1279FFA13B24}" type="presParOf" srcId="{9B5D4006-182E-4B76-BDEA-508CCA1E4A44}" destId="{F9F10694-1845-45D2-9736-9B4EA9293D75}" srcOrd="0" destOrd="0" presId="urn:microsoft.com/office/officeart/2005/8/layout/chevron2"/>
    <dgm:cxn modelId="{DC9A6146-473E-4A4C-9268-649A4D51F7E9}" type="presParOf" srcId="{9B5D4006-182E-4B76-BDEA-508CCA1E4A44}" destId="{D313357E-4F34-4B8D-9170-7F5DCA19F08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741E22-F780-473D-B4C1-A6D85A2AC7EA}">
      <dsp:nvSpPr>
        <dsp:cNvPr id="0" name=""/>
        <dsp:cNvSpPr/>
      </dsp:nvSpPr>
      <dsp:spPr>
        <a:xfrm rot="5400000">
          <a:off x="-246174" y="246197"/>
          <a:ext cx="1641166" cy="114881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500" kern="1200" dirty="0" smtClean="0"/>
            <a:t>1</a:t>
          </a:r>
          <a:endParaRPr lang="es-ES" sz="3500" kern="1200" dirty="0"/>
        </a:p>
      </dsp:txBody>
      <dsp:txXfrm rot="-5400000">
        <a:off x="1" y="574430"/>
        <a:ext cx="1148816" cy="492350"/>
      </dsp:txXfrm>
    </dsp:sp>
    <dsp:sp modelId="{ED98B18E-59F1-41E3-9123-B8BC5777813A}">
      <dsp:nvSpPr>
        <dsp:cNvPr id="0" name=""/>
        <dsp:cNvSpPr/>
      </dsp:nvSpPr>
      <dsp:spPr>
        <a:xfrm rot="5400000">
          <a:off x="4016225" y="-2867385"/>
          <a:ext cx="1066758" cy="680157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000" kern="1200" dirty="0" smtClean="0"/>
            <a:t>Vamos a comparar grafos</a:t>
          </a:r>
          <a:endParaRPr lang="es-ES" sz="2000" kern="1200" dirty="0"/>
        </a:p>
      </dsp:txBody>
      <dsp:txXfrm rot="-5400000">
        <a:off x="1148817" y="52098"/>
        <a:ext cx="6749500" cy="962608"/>
      </dsp:txXfrm>
    </dsp:sp>
    <dsp:sp modelId="{D9B77128-397E-4D2B-87D6-1A1FF3227757}">
      <dsp:nvSpPr>
        <dsp:cNvPr id="0" name=""/>
        <dsp:cNvSpPr/>
      </dsp:nvSpPr>
      <dsp:spPr>
        <a:xfrm rot="5400000">
          <a:off x="-246174" y="1693546"/>
          <a:ext cx="1641166" cy="114881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500" kern="1200" dirty="0" smtClean="0"/>
            <a:t>2</a:t>
          </a:r>
          <a:endParaRPr lang="es-ES" sz="3500" kern="1200" dirty="0"/>
        </a:p>
      </dsp:txBody>
      <dsp:txXfrm rot="-5400000">
        <a:off x="1" y="2021779"/>
        <a:ext cx="1148816" cy="492350"/>
      </dsp:txXfrm>
    </dsp:sp>
    <dsp:sp modelId="{0BEA7410-4212-4143-A9C6-E629822AF763}">
      <dsp:nvSpPr>
        <dsp:cNvPr id="0" name=""/>
        <dsp:cNvSpPr/>
      </dsp:nvSpPr>
      <dsp:spPr>
        <a:xfrm rot="5400000">
          <a:off x="4016225" y="-1420037"/>
          <a:ext cx="1066758" cy="680157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ES" sz="2000" kern="1200" dirty="0"/>
        </a:p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Char char="••"/>
            <a:tabLst/>
            <a:defRPr/>
          </a:pPr>
          <a:r>
            <a:rPr lang="es-ES" sz="2000" kern="1200" dirty="0" smtClean="0"/>
            <a:t>Introducir los diferentes tipos de </a:t>
          </a:r>
          <a:r>
            <a:rPr lang="es-ES" sz="2000" kern="1200" dirty="0" err="1" smtClean="0"/>
            <a:t>subgrafos</a:t>
          </a:r>
          <a:r>
            <a:rPr lang="es-ES" sz="2000" kern="1200" dirty="0" smtClean="0"/>
            <a:t> de un grafo dado. </a:t>
          </a:r>
        </a:p>
        <a:p>
          <a:pPr marL="228600" lvl="1" indent="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ES" sz="2000" kern="1200" dirty="0"/>
        </a:p>
      </dsp:txBody>
      <dsp:txXfrm rot="-5400000">
        <a:off x="1148817" y="1499446"/>
        <a:ext cx="6749500" cy="962608"/>
      </dsp:txXfrm>
    </dsp:sp>
    <dsp:sp modelId="{F9F10694-1845-45D2-9736-9B4EA9293D75}">
      <dsp:nvSpPr>
        <dsp:cNvPr id="0" name=""/>
        <dsp:cNvSpPr/>
      </dsp:nvSpPr>
      <dsp:spPr>
        <a:xfrm rot="5400000">
          <a:off x="-246174" y="3140894"/>
          <a:ext cx="1641166" cy="114881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500" kern="1200" dirty="0" smtClean="0"/>
            <a:t>3</a:t>
          </a:r>
          <a:endParaRPr lang="es-ES" sz="3500" kern="1200" dirty="0"/>
        </a:p>
      </dsp:txBody>
      <dsp:txXfrm rot="-5400000">
        <a:off x="1" y="3469127"/>
        <a:ext cx="1148816" cy="492350"/>
      </dsp:txXfrm>
    </dsp:sp>
    <dsp:sp modelId="{D313357E-4F34-4B8D-9170-7F5DCA19F084}">
      <dsp:nvSpPr>
        <dsp:cNvPr id="0" name=""/>
        <dsp:cNvSpPr/>
      </dsp:nvSpPr>
      <dsp:spPr>
        <a:xfrm rot="5400000">
          <a:off x="4016225" y="84916"/>
          <a:ext cx="1066758" cy="680157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000" kern="1200" dirty="0" smtClean="0"/>
            <a:t>Ver como representamos los grafos no </a:t>
          </a:r>
          <a:r>
            <a:rPr lang="es-ES" sz="2000" kern="1200" dirty="0" err="1" smtClean="0"/>
            <a:t>NO</a:t>
          </a:r>
          <a:r>
            <a:rPr lang="es-ES" sz="2000" kern="1200" dirty="0" smtClean="0"/>
            <a:t> DIRIGIDOS</a:t>
          </a:r>
          <a:endParaRPr lang="es-E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ES" sz="2000" kern="1200"/>
        </a:p>
      </dsp:txBody>
      <dsp:txXfrm rot="-5400000">
        <a:off x="1148817" y="3004400"/>
        <a:ext cx="6749500" cy="9626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s-ES" dirty="0" smtClean="0"/>
          </a:p>
        </p:txBody>
      </p:sp>
      <p:sp>
        <p:nvSpPr>
          <p:cNvPr id="24" name="Rectangle 24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A849C5AD-4428-4E9C-9C84-11B72C9365FB}" type="datetimeFigureOut">
              <a:rPr lang="es-ES" smtClean="0"/>
              <a:pPr/>
              <a:t>16/05/2018</a:t>
            </a:fld>
            <a:endParaRPr lang="es-ES" dirty="0" smtClean="0"/>
          </a:p>
        </p:txBody>
      </p:sp>
      <p:sp>
        <p:nvSpPr>
          <p:cNvPr id="30" name="Rectangle 30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s-ES" dirty="0" smtClean="0"/>
          </a:p>
        </p:txBody>
      </p:sp>
      <p:sp>
        <p:nvSpPr>
          <p:cNvPr id="18" name="Rectangle 18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8C596567-A38F-4CEF-B37F-9B9D120D62CE}" type="slidenum">
              <a:rPr lang="es-ES" smtClean="0"/>
              <a:pPr/>
              <a:t>‹Nº›</a:t>
            </a:fld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713897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4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15" name="Rectangle 15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D7547E60-4BE7-4E4E-9AAA-5EE35AEC995C}" type="datetimeFigureOut">
              <a:rPr lang="es-ES"/>
              <a:pPr/>
              <a:t>16/05/2018</a:t>
            </a:fld>
            <a:endParaRPr lang="es-ES" dirty="0"/>
          </a:p>
        </p:txBody>
      </p:sp>
      <p:sp>
        <p:nvSpPr>
          <p:cNvPr id="23" name="Rectangle 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/>
          <a:lstStyle/>
          <a:p>
            <a:endParaRPr lang="es-ES" dirty="0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título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8" name="Rectangle 18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28" name="Rectangle 28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CA077768-21C8-4125-A345-258E48D2EED0}" type="slidenum">
              <a:rPr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26272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 smtClean="0"/>
              <a:t>5/9/2006</a:t>
            </a:r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‹Nº›</a:t>
            </a:fld>
            <a:endParaRPr lang="es-E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6255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s-ES" sz="1000" smtClean="0"/>
              <a:t>Teoría de Grafos</a:t>
            </a:r>
            <a:endParaRPr lang="es-E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‹Nº›</a:t>
            </a:fld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3521157001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s-ES" sz="1000" smtClean="0"/>
              <a:t>Teoría de Grafos</a:t>
            </a:r>
            <a:endParaRPr lang="es-E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‹Nº›</a:t>
            </a:fld>
            <a:endParaRPr lang="es-ES" sz="1000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5882841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ítulo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/>
              <a:pPr algn="r"/>
              <a:t>‹Nº›</a:t>
            </a:fld>
            <a:endParaRPr lang="es-E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81290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s-ES" sz="1000" smtClean="0"/>
              <a:t>Teoría de Grafos</a:t>
            </a:r>
            <a:endParaRPr lang="es-E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‹Nº›</a:t>
            </a:fld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1861721310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s-ES" sz="1000" smtClean="0"/>
              <a:t>Teoría de Grafos</a:t>
            </a:r>
            <a:endParaRPr lang="es-E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‹Nº›</a:t>
            </a:fld>
            <a:endParaRPr lang="es-ES" sz="100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9014928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sz="1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s-ES" sz="1000" smtClean="0"/>
              <a:t>Teoría de Grafos</a:t>
            </a:r>
            <a:endParaRPr lang="es-E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‹Nº›</a:t>
            </a:fld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364807134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sz="100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s-ES" sz="1000" smtClean="0"/>
              <a:t>Teoría de Grafos</a:t>
            </a:r>
            <a:endParaRPr lang="es-ES" sz="1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‹Nº›</a:t>
            </a:fld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2146435330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sz="1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s-ES" sz="1000" smtClean="0"/>
              <a:t>Teoría de Grafos</a:t>
            </a:r>
            <a:endParaRPr lang="es-E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‹Nº›</a:t>
            </a:fld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1058192227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94284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sz="1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s-ES" sz="1000" smtClean="0"/>
              <a:t>Teoría de Grafos</a:t>
            </a:r>
            <a:endParaRPr lang="es-E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‹Nº›</a:t>
            </a:fld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2401311827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sz="1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s-ES" sz="1000" smtClean="0"/>
              <a:t>Teoría de Grafos</a:t>
            </a:r>
            <a:endParaRPr lang="es-E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‹Nº›</a:t>
            </a:fld>
            <a:endParaRPr lang="es-ES" sz="100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449572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es-ES" smtClean="0"/>
              <a:t>5/9/2006</a:t>
            </a:r>
            <a:endParaRPr lang="es-E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algn="ctr"/>
            <a:r>
              <a:rPr lang="es-ES" sz="1000" smtClean="0"/>
              <a:t>Teoría de Grafos</a:t>
            </a:r>
            <a:endParaRPr lang="es-E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algn="r"/>
            <a:fld id="{D4C49B74-5DB2-4B03-B1D2-7F6A3C51C318}" type="slidenum">
              <a:rPr lang="es-ES" smtClean="0"/>
              <a:pPr algn="r"/>
              <a:t>‹Nº›</a:t>
            </a:fld>
            <a:endParaRPr lang="es-ES" sz="1000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8621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8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gif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10" Type="http://schemas.openxmlformats.org/officeDocument/2006/relationships/image" Target="../media/image14.png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6.png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0395" y="5000679"/>
            <a:ext cx="6147789" cy="1470025"/>
          </a:xfrm>
        </p:spPr>
        <p:txBody>
          <a:bodyPr>
            <a:normAutofit/>
          </a:bodyPr>
          <a:lstStyle/>
          <a:p>
            <a:r>
              <a:rPr lang="es-ES_tradnl" sz="3200" dirty="0" smtClean="0"/>
              <a:t>INTRODUCCIÓN A LA TEORÍA DE GRAFOS</a:t>
            </a:r>
            <a:br>
              <a:rPr lang="es-ES_tradnl" sz="3200" dirty="0" smtClean="0"/>
            </a:br>
            <a:r>
              <a:rPr lang="es-ES_tradnl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SESIÓN 2</a:t>
            </a:r>
            <a:r>
              <a:rPr lang="es-ES_tradnl" sz="3200" dirty="0" smtClean="0"/>
              <a:t>.   </a:t>
            </a:r>
            <a:endParaRPr sz="3200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_tradnl" b="1" dirty="0" smtClean="0">
                <a:solidFill>
                  <a:schemeClr val="tx1"/>
                </a:solidFill>
              </a:rPr>
              <a:t>Antonio Hervás Jorge. 2017</a:t>
            </a:r>
          </a:p>
          <a:p>
            <a:endParaRPr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Teoría de Grafos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1</a:t>
            </a:fld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2 Título"/>
          <p:cNvSpPr>
            <a:spLocks noGrp="1"/>
          </p:cNvSpPr>
          <p:nvPr>
            <p:ph type="title"/>
          </p:nvPr>
        </p:nvSpPr>
        <p:spPr>
          <a:xfrm>
            <a:off x="4658892" y="83481"/>
            <a:ext cx="4420920" cy="701445"/>
          </a:xfrm>
        </p:spPr>
        <p:txBody>
          <a:bodyPr vert="horz" lIns="91440" tIns="45720" rIns="91440" bIns="45720" rtlCol="0" anchor="b" anchorCtr="0">
            <a:noAutofit/>
          </a:bodyPr>
          <a:lstStyle/>
          <a:p>
            <a:pPr algn="r"/>
            <a:r>
              <a:rPr lang="es-ES" sz="2400" dirty="0">
                <a:solidFill>
                  <a:srgbClr val="002060"/>
                </a:solidFill>
              </a:rPr>
              <a:t>Representación de grafos:</a:t>
            </a:r>
            <a:br>
              <a:rPr lang="es-ES" sz="2400" dirty="0">
                <a:solidFill>
                  <a:srgbClr val="002060"/>
                </a:solidFill>
              </a:rPr>
            </a:br>
            <a:r>
              <a:rPr lang="es-ES" sz="2400" dirty="0">
                <a:solidFill>
                  <a:srgbClr val="002060"/>
                </a:solidFill>
              </a:rPr>
              <a:t>Matrices y listados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10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4" y="1628800"/>
            <a:ext cx="9038563" cy="2523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2 Título"/>
          <p:cNvSpPr txBox="1">
            <a:spLocks/>
          </p:cNvSpPr>
          <p:nvPr/>
        </p:nvSpPr>
        <p:spPr>
          <a:xfrm>
            <a:off x="107504" y="5157192"/>
            <a:ext cx="8208912" cy="68407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b" anchorCtr="0">
            <a:normAutofit fontScale="77500" lnSpcReduction="20000"/>
          </a:bodyPr>
          <a:lstStyle>
            <a:defPPr>
              <a:defRPr lang="es-ES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defPPr>
            <a:lvl1pPr algn="l" eaLnBrk="1" latinLnBrk="0" hangingPunct="1">
              <a:buNone/>
              <a:defRPr lang="es-ES" sz="3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6000" b="1" kern="0" dirty="0" smtClean="0">
                <a:solidFill>
                  <a:schemeClr val="tx1"/>
                </a:solidFill>
              </a:rPr>
              <a:t>Grafos no dirigidos</a:t>
            </a:r>
            <a:endParaRPr lang="es-ES" sz="6000" b="1" kern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935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11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sp>
        <p:nvSpPr>
          <p:cNvPr id="8" name="7 CuadroTexto"/>
          <p:cNvSpPr txBox="1"/>
          <p:nvPr/>
        </p:nvSpPr>
        <p:spPr>
          <a:xfrm>
            <a:off x="611560" y="824426"/>
            <a:ext cx="4608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MATRIZ DE ADYACENCIA</a:t>
            </a:r>
            <a:endParaRPr lang="es-ES" sz="2400" b="1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3321" y="2924944"/>
            <a:ext cx="5290969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560" y="1928640"/>
            <a:ext cx="3362232" cy="2780531"/>
          </a:xfrm>
          <a:prstGeom prst="rect">
            <a:avLst/>
          </a:prstGeom>
          <a:noFill/>
          <a:ln w="2857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9" name="2 Título"/>
          <p:cNvSpPr txBox="1">
            <a:spLocks/>
          </p:cNvSpPr>
          <p:nvPr/>
        </p:nvSpPr>
        <p:spPr>
          <a:xfrm>
            <a:off x="4723080" y="107595"/>
            <a:ext cx="4420920" cy="63752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r">
              <a:lnSpc>
                <a:spcPct val="80000"/>
              </a:lnSpc>
              <a:spcBef>
                <a:spcPct val="0"/>
              </a:spcBef>
              <a:buNone/>
              <a:defRPr sz="2400" cap="all" spc="100" baseline="0">
                <a:solidFill>
                  <a:srgbClr val="9966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002060"/>
                </a:solidFill>
              </a:rPr>
              <a:t>Representación de grafos:</a:t>
            </a:r>
            <a:br>
              <a:rPr lang="es-ES" dirty="0">
                <a:solidFill>
                  <a:srgbClr val="002060"/>
                </a:solidFill>
              </a:rPr>
            </a:br>
            <a:r>
              <a:rPr lang="es-ES" dirty="0">
                <a:solidFill>
                  <a:srgbClr val="002060"/>
                </a:solidFill>
              </a:rPr>
              <a:t>Matrices y listados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12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340768"/>
            <a:ext cx="8062539" cy="5375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445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13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628800"/>
            <a:ext cx="8379991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3" y="3068960"/>
            <a:ext cx="8461702" cy="309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2 Título"/>
          <p:cNvSpPr>
            <a:spLocks noGrp="1"/>
          </p:cNvSpPr>
          <p:nvPr>
            <p:ph type="title"/>
          </p:nvPr>
        </p:nvSpPr>
        <p:spPr>
          <a:xfrm>
            <a:off x="4702283" y="158702"/>
            <a:ext cx="4420920" cy="629437"/>
          </a:xfrm>
        </p:spPr>
        <p:txBody>
          <a:bodyPr vert="horz" lIns="91440" tIns="45720" rIns="91440" bIns="45720" rtlCol="0" anchor="b" anchorCtr="0">
            <a:noAutofit/>
          </a:bodyPr>
          <a:lstStyle/>
          <a:p>
            <a:pPr algn="r"/>
            <a:r>
              <a:rPr lang="es-ES" sz="2400" dirty="0">
                <a:solidFill>
                  <a:srgbClr val="002060"/>
                </a:solidFill>
              </a:rPr>
              <a:t>Representación de grafos:</a:t>
            </a:r>
            <a:br>
              <a:rPr lang="es-ES" sz="2400" dirty="0">
                <a:solidFill>
                  <a:srgbClr val="002060"/>
                </a:solidFill>
              </a:rPr>
            </a:br>
            <a:r>
              <a:rPr lang="es-ES" sz="2400" dirty="0">
                <a:solidFill>
                  <a:srgbClr val="002060"/>
                </a:solidFill>
              </a:rPr>
              <a:t>Matrices y listados</a:t>
            </a:r>
          </a:p>
        </p:txBody>
      </p:sp>
    </p:spTree>
    <p:extLst>
      <p:ext uri="{BB962C8B-B14F-4D97-AF65-F5344CB8AC3E}">
        <p14:creationId xmlns:p14="http://schemas.microsoft.com/office/powerpoint/2010/main" val="2447560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14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sp>
        <p:nvSpPr>
          <p:cNvPr id="7" name="6 CuadroTexto"/>
          <p:cNvSpPr txBox="1"/>
          <p:nvPr/>
        </p:nvSpPr>
        <p:spPr>
          <a:xfrm>
            <a:off x="4407664" y="114396"/>
            <a:ext cx="4608512" cy="39650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r">
              <a:lnSpc>
                <a:spcPct val="80000"/>
              </a:lnSpc>
              <a:spcBef>
                <a:spcPct val="0"/>
              </a:spcBef>
              <a:buNone/>
              <a:defRPr sz="2400" cap="all" spc="100" baseline="0">
                <a:solidFill>
                  <a:srgbClr val="9966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MATRIZ DE COSTES</a:t>
            </a: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412776"/>
            <a:ext cx="8829675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43623" y="3501008"/>
            <a:ext cx="3899801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-1" y="3501008"/>
            <a:ext cx="3235217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235216" y="5532175"/>
            <a:ext cx="2344896" cy="130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15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dirty="0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sp>
        <p:nvSpPr>
          <p:cNvPr id="7" name="6 CuadroTexto"/>
          <p:cNvSpPr txBox="1"/>
          <p:nvPr/>
        </p:nvSpPr>
        <p:spPr>
          <a:xfrm>
            <a:off x="99881" y="1700808"/>
            <a:ext cx="4608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MATRIZ DE INCIDENCIA</a:t>
            </a:r>
            <a:endParaRPr lang="es-ES" sz="2400" b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" y="2383272"/>
            <a:ext cx="8864603" cy="2701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2 Título"/>
          <p:cNvSpPr txBox="1">
            <a:spLocks/>
          </p:cNvSpPr>
          <p:nvPr/>
        </p:nvSpPr>
        <p:spPr>
          <a:xfrm>
            <a:off x="4644008" y="218896"/>
            <a:ext cx="4420920" cy="62943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defPPr>
              <a:defRPr lang="en-US"/>
            </a:defPPr>
            <a:lvl1pPr algn="r">
              <a:lnSpc>
                <a:spcPct val="80000"/>
              </a:lnSpc>
              <a:spcBef>
                <a:spcPct val="0"/>
              </a:spcBef>
              <a:buNone/>
              <a:defRPr sz="2400" cap="all" spc="100" baseline="0">
                <a:solidFill>
                  <a:srgbClr val="9966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Representación de grafos:</a:t>
            </a:r>
            <a:br>
              <a:rPr lang="es-ES" dirty="0"/>
            </a:br>
            <a:r>
              <a:rPr lang="es-ES" dirty="0"/>
              <a:t>Matrices y listados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16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073" y="1716430"/>
            <a:ext cx="5150347" cy="4037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6032" y="4387217"/>
            <a:ext cx="2645485" cy="1476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6032" y="999364"/>
            <a:ext cx="3362232" cy="2780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2 Título"/>
          <p:cNvSpPr txBox="1">
            <a:spLocks/>
          </p:cNvSpPr>
          <p:nvPr/>
        </p:nvSpPr>
        <p:spPr>
          <a:xfrm>
            <a:off x="4756652" y="188640"/>
            <a:ext cx="4420920" cy="55742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defPPr>
              <a:defRPr lang="en-US"/>
            </a:defPPr>
            <a:lvl1pPr algn="r">
              <a:lnSpc>
                <a:spcPct val="80000"/>
              </a:lnSpc>
              <a:spcBef>
                <a:spcPct val="0"/>
              </a:spcBef>
              <a:buNone/>
              <a:defRPr sz="2400" cap="all" spc="100" baseline="0">
                <a:solidFill>
                  <a:srgbClr val="9966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002060"/>
                </a:solidFill>
              </a:rPr>
              <a:t>Representación de grafos:</a:t>
            </a:r>
            <a:br>
              <a:rPr lang="es-ES" dirty="0">
                <a:solidFill>
                  <a:srgbClr val="002060"/>
                </a:solidFill>
              </a:rPr>
            </a:br>
            <a:r>
              <a:rPr lang="es-ES" dirty="0">
                <a:solidFill>
                  <a:srgbClr val="002060"/>
                </a:solidFill>
              </a:rPr>
              <a:t>Matrices y listados</a:t>
            </a:r>
          </a:p>
        </p:txBody>
      </p:sp>
    </p:spTree>
    <p:extLst>
      <p:ext uri="{BB962C8B-B14F-4D97-AF65-F5344CB8AC3E}">
        <p14:creationId xmlns:p14="http://schemas.microsoft.com/office/powerpoint/2010/main" val="629353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17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340768"/>
            <a:ext cx="8062539" cy="5375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003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18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00808"/>
            <a:ext cx="8561292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7 CuadroTexto"/>
          <p:cNvSpPr txBox="1"/>
          <p:nvPr/>
        </p:nvSpPr>
        <p:spPr>
          <a:xfrm>
            <a:off x="4294256" y="195123"/>
            <a:ext cx="4608512" cy="39440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defPPr>
              <a:defRPr lang="en-US"/>
            </a:defPPr>
            <a:lvl1pPr algn="r">
              <a:lnSpc>
                <a:spcPct val="80000"/>
              </a:lnSpc>
              <a:spcBef>
                <a:spcPct val="0"/>
              </a:spcBef>
              <a:buNone/>
              <a:defRPr sz="2400" cap="all" spc="100" baseline="0">
                <a:solidFill>
                  <a:srgbClr val="9966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002060"/>
                </a:solidFill>
              </a:rPr>
              <a:t>MATRIZ DE INCIDENCIA</a:t>
            </a: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9" y="2463066"/>
            <a:ext cx="8643446" cy="3126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19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340768"/>
            <a:ext cx="8062539" cy="5375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Objetivos</a:t>
            </a:r>
            <a:endParaRPr lang="es-ES" dirty="0"/>
          </a:p>
        </p:txBody>
      </p:sp>
      <p:graphicFrame>
        <p:nvGraphicFramePr>
          <p:cNvPr id="8" name="Marcador de contenido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4881011"/>
              </p:ext>
            </p:extLst>
          </p:nvPr>
        </p:nvGraphicFramePr>
        <p:xfrm>
          <a:off x="768350" y="1772816"/>
          <a:ext cx="7950392" cy="45359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2</a:t>
            </a:fld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75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20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2 Título"/>
          <p:cNvSpPr>
            <a:spLocks noGrp="1"/>
          </p:cNvSpPr>
          <p:nvPr>
            <p:ph type="title"/>
          </p:nvPr>
        </p:nvSpPr>
        <p:spPr>
          <a:xfrm>
            <a:off x="916601" y="76601"/>
            <a:ext cx="8229600" cy="549255"/>
          </a:xfrm>
        </p:spPr>
        <p:txBody>
          <a:bodyPr>
            <a:normAutofit/>
          </a:bodyPr>
          <a:lstStyle/>
          <a:p>
            <a:pPr algn="r"/>
            <a:r>
              <a:rPr lang="es-ES" sz="2400" dirty="0" err="1" smtClean="0">
                <a:solidFill>
                  <a:srgbClr val="002060"/>
                </a:solidFill>
              </a:rPr>
              <a:t>Subgrafos</a:t>
            </a:r>
            <a:endParaRPr lang="es-ES" sz="2400" dirty="0">
              <a:solidFill>
                <a:srgbClr val="002060"/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3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6023" y="2348880"/>
            <a:ext cx="2549369" cy="194421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12708" y="2348880"/>
            <a:ext cx="2331201" cy="1872208"/>
          </a:xfrm>
          <a:prstGeom prst="rect">
            <a:avLst/>
          </a:prstGeom>
          <a:noFill/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</p:spPr>
      </p:pic>
      <p:pic>
        <p:nvPicPr>
          <p:cNvPr id="13318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92413" y="1805456"/>
            <a:ext cx="2739817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023" y="848020"/>
            <a:ext cx="8050119" cy="957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023" y="5074404"/>
            <a:ext cx="8084820" cy="1198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2 Título"/>
          <p:cNvSpPr>
            <a:spLocks noGrp="1"/>
          </p:cNvSpPr>
          <p:nvPr>
            <p:ph type="title"/>
          </p:nvPr>
        </p:nvSpPr>
        <p:spPr>
          <a:xfrm>
            <a:off x="882896" y="219434"/>
            <a:ext cx="8229600" cy="369810"/>
          </a:xfrm>
        </p:spPr>
        <p:txBody>
          <a:bodyPr>
            <a:noAutofit/>
          </a:bodyPr>
          <a:lstStyle/>
          <a:p>
            <a:pPr algn="r"/>
            <a:r>
              <a:rPr lang="es-ES" sz="2400" dirty="0" err="1">
                <a:solidFill>
                  <a:srgbClr val="002060"/>
                </a:solidFill>
              </a:rPr>
              <a:t>Subgrafos</a:t>
            </a:r>
            <a:endParaRPr lang="es-ES" sz="2400" dirty="0">
              <a:solidFill>
                <a:srgbClr val="002060"/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4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3869830"/>
            <a:ext cx="1885950" cy="220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76256" y="3789040"/>
            <a:ext cx="1924050" cy="220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31858" y="3932469"/>
            <a:ext cx="2141133" cy="2532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83568" y="5733256"/>
            <a:ext cx="2699792" cy="423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2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475656" y="5157192"/>
            <a:ext cx="12858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3" name="Picture 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012160" y="6093296"/>
            <a:ext cx="184785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29" y="1239682"/>
            <a:ext cx="8634677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29" y="2739816"/>
            <a:ext cx="8604116" cy="1214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xit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2 Título"/>
          <p:cNvSpPr>
            <a:spLocks noGrp="1"/>
          </p:cNvSpPr>
          <p:nvPr>
            <p:ph type="title"/>
          </p:nvPr>
        </p:nvSpPr>
        <p:spPr>
          <a:xfrm>
            <a:off x="827584" y="1"/>
            <a:ext cx="8229600" cy="625293"/>
          </a:xfrm>
        </p:spPr>
        <p:txBody>
          <a:bodyPr vert="horz" lIns="91440" tIns="45720" rIns="91440" bIns="45720" rtlCol="0" anchor="b" anchorCtr="0">
            <a:noAutofit/>
          </a:bodyPr>
          <a:lstStyle/>
          <a:p>
            <a:pPr algn="r"/>
            <a:r>
              <a:rPr lang="es-ES" sz="2400" dirty="0">
                <a:solidFill>
                  <a:srgbClr val="002060"/>
                </a:solidFill>
              </a:rPr>
              <a:t>Isomorfismo de grafos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5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2776"/>
            <a:ext cx="8958267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6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48150" y="0"/>
            <a:ext cx="4895850" cy="1370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1657350"/>
            <a:ext cx="8515350" cy="354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62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8064" y="3134000"/>
            <a:ext cx="3665587" cy="3429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2 Título"/>
          <p:cNvSpPr>
            <a:spLocks noGrp="1"/>
          </p:cNvSpPr>
          <p:nvPr>
            <p:ph type="title"/>
          </p:nvPr>
        </p:nvSpPr>
        <p:spPr>
          <a:xfrm>
            <a:off x="879756" y="43815"/>
            <a:ext cx="8229600" cy="581479"/>
          </a:xfrm>
        </p:spPr>
        <p:txBody>
          <a:bodyPr vert="horz" lIns="91440" tIns="45720" rIns="91440" bIns="45720" rtlCol="0" anchor="b" anchorCtr="0">
            <a:noAutofit/>
          </a:bodyPr>
          <a:lstStyle/>
          <a:p>
            <a:pPr algn="r"/>
            <a:r>
              <a:rPr lang="es-ES" sz="2400" dirty="0">
                <a:solidFill>
                  <a:srgbClr val="002060"/>
                </a:solidFill>
              </a:rPr>
              <a:t>Isomorfismo de grafos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7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3108744"/>
            <a:ext cx="3707904" cy="3749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3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1560" y="1628800"/>
            <a:ext cx="215266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4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635896" y="1628800"/>
            <a:ext cx="2111695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2 Título"/>
          <p:cNvSpPr>
            <a:spLocks noGrp="1"/>
          </p:cNvSpPr>
          <p:nvPr>
            <p:ph type="title"/>
          </p:nvPr>
        </p:nvSpPr>
        <p:spPr>
          <a:xfrm>
            <a:off x="914400" y="146031"/>
            <a:ext cx="8229600" cy="333231"/>
          </a:xfrm>
        </p:spPr>
        <p:txBody>
          <a:bodyPr vert="horz" lIns="91440" tIns="45720" rIns="91440" bIns="45720" rtlCol="0" anchor="b" anchorCtr="0">
            <a:noAutofit/>
          </a:bodyPr>
          <a:lstStyle/>
          <a:p>
            <a:pPr algn="r"/>
            <a:r>
              <a:rPr lang="es-ES" sz="2400" dirty="0">
                <a:solidFill>
                  <a:srgbClr val="002060"/>
                </a:solidFill>
              </a:rPr>
              <a:t>Isomorfismo de grafos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8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772816"/>
            <a:ext cx="7416824" cy="4725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2 Título"/>
          <p:cNvSpPr>
            <a:spLocks noGrp="1"/>
          </p:cNvSpPr>
          <p:nvPr>
            <p:ph type="title"/>
          </p:nvPr>
        </p:nvSpPr>
        <p:spPr>
          <a:xfrm>
            <a:off x="914400" y="10507"/>
            <a:ext cx="8229600" cy="476671"/>
          </a:xfrm>
        </p:spPr>
        <p:txBody>
          <a:bodyPr vert="horz" lIns="91440" tIns="45720" rIns="91440" bIns="45720" rtlCol="0" anchor="b" anchorCtr="0">
            <a:noAutofit/>
          </a:bodyPr>
          <a:lstStyle/>
          <a:p>
            <a:pPr algn="r"/>
            <a:r>
              <a:rPr lang="es-ES" sz="2400" dirty="0">
                <a:solidFill>
                  <a:srgbClr val="002060"/>
                </a:solidFill>
              </a:rPr>
              <a:t>Representación de grafos</a:t>
            </a:r>
            <a:r>
              <a:rPr lang="es-ES" sz="2400" dirty="0">
                <a:solidFill>
                  <a:srgbClr val="996600"/>
                </a:solidFill>
              </a:rPr>
              <a:t>: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9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pic>
        <p:nvPicPr>
          <p:cNvPr id="5123" name="Picture 3" descr="C:\Users\ahervas\MAD\Practicasgrafos\Imágenes\K1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1687749"/>
            <a:ext cx="2146793" cy="2245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Users\ahervas\MAD\Practicasgrafos\Imágenes\k2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485256"/>
            <a:ext cx="2903537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 descr="C:\Users\ahervas\MAD\Practicasgrafos\Imágenes\k40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6007" y="4024337"/>
            <a:ext cx="2720975" cy="271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14" y="1689153"/>
            <a:ext cx="2673286" cy="3040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7560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Custom Theme">
  <a:themeElements>
    <a:clrScheme name="Office Colors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 Fonts">
      <a:majorFont>
        <a:latin typeface="Calibri"/>
        <a:ea typeface="MS PGothic"/>
        <a:cs typeface=""/>
      </a:majorFont>
      <a:minorFont>
        <a:latin typeface="Calibri"/>
        <a:ea typeface="MS PGothic"/>
        <a:cs typeface="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Office Colors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 Fonts">
      <a:majorFont>
        <a:latin typeface="Calibri"/>
        <a:ea typeface="MS PGothic"/>
        <a:cs typeface=""/>
      </a:majorFont>
      <a:minorFont>
        <a:latin typeface="Calibri"/>
        <a:ea typeface="MS PGothic"/>
        <a:cs typeface="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DE95A0C693CEB341887D38A4A2B58B45040072C752107C5A7B47AA91A1EE638E6F1F" ma:contentTypeVersion="24" ma:contentTypeDescription="Create a new document." ma:contentTypeScope="" ma:versionID="0c22a9e4ee5a4d59bacc0eca4cef97cb"/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/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8EF03C4-44DE-46A6-83B9-F81098DF0B89}">
  <ds:schemaRefs>
    <ds:schemaRef ds:uri="http://schemas.microsoft.com/office/2006/metadata/contentType"/>
    <ds:schemaRef ds:uri="http://schemas.microsoft.com/office/2006/metadata/properties/metaAttributes"/>
  </ds:schemaRefs>
</ds:datastoreItem>
</file>

<file path=customXml/itemProps2.xml><?xml version="1.0" encoding="utf-8"?>
<ds:datastoreItem xmlns:ds="http://schemas.openxmlformats.org/officeDocument/2006/customXml" ds:itemID="{E84655DC-E572-4564-A9C9-0B9D8003F12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722D8BD-807B-4A41-93C9-0E581F3C4C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700</TotalTime>
  <Words>168</Words>
  <Application>Microsoft Office PowerPoint</Application>
  <PresentationFormat>Presentación en pantalla (4:3)</PresentationFormat>
  <Paragraphs>65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7" baseType="lpstr">
      <vt:lpstr>MS PGothic</vt:lpstr>
      <vt:lpstr>Arial</vt:lpstr>
      <vt:lpstr>Calibri</vt:lpstr>
      <vt:lpstr>Tw Cen MT</vt:lpstr>
      <vt:lpstr>Tw Cen MT Condensed</vt:lpstr>
      <vt:lpstr>Wingdings 3</vt:lpstr>
      <vt:lpstr>Integral</vt:lpstr>
      <vt:lpstr>INTRODUCCIÓN A LA TEORÍA DE GRAFOS SESIÓN 2.   </vt:lpstr>
      <vt:lpstr>Objetivos</vt:lpstr>
      <vt:lpstr>Subgrafos</vt:lpstr>
      <vt:lpstr>Subgrafos</vt:lpstr>
      <vt:lpstr>Isomorfismo de grafos</vt:lpstr>
      <vt:lpstr>Presentación de PowerPoint</vt:lpstr>
      <vt:lpstr>Isomorfismo de grafos</vt:lpstr>
      <vt:lpstr>Isomorfismo de grafos</vt:lpstr>
      <vt:lpstr>Representación de grafos:</vt:lpstr>
      <vt:lpstr>Representación de grafos: Matrices y listados</vt:lpstr>
      <vt:lpstr>Presentación de PowerPoint</vt:lpstr>
      <vt:lpstr>Presentación de PowerPoint</vt:lpstr>
      <vt:lpstr>Representación de grafos: Matrices y listados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UPV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Lógica Proposicional.</dc:title>
  <dc:creator>Antonio Hervás</dc:creator>
  <cp:lastModifiedBy>Antonio Hervás Jorge</cp:lastModifiedBy>
  <cp:revision>59</cp:revision>
  <dcterms:created xsi:type="dcterms:W3CDTF">2010-09-13T14:10:08Z</dcterms:created>
  <dcterms:modified xsi:type="dcterms:W3CDTF">2018-05-16T10:25:45Z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TC100738469990</vt:lpwstr>
  </property>
</Properties>
</file>