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06/02/2020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06/02/2020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06/02/2020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06/02/2020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9B85-669E-43D9-828B-EE533C44B1AA}" type="slidenum">
              <a:rPr lang="es-ES" smtClean="0"/>
              <a:pPr/>
              <a:t>1</a:t>
            </a:fld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5954233" y="1722474"/>
            <a:ext cx="1679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</a:t>
            </a:r>
            <a:r>
              <a:rPr lang="es-ES" baseline="-25000" dirty="0" smtClean="0"/>
              <a:t>G</a:t>
            </a:r>
            <a:r>
              <a:rPr lang="es-ES" dirty="0" smtClean="0"/>
              <a:t> = h</a:t>
            </a:r>
            <a:r>
              <a:rPr lang="es-ES" dirty="0" smtClean="0">
                <a:sym typeface="Symbol"/>
              </a:rPr>
              <a:t> = </a:t>
            </a:r>
            <a:r>
              <a:rPr lang="es-ES" dirty="0" err="1" smtClean="0">
                <a:sym typeface="Symbol"/>
              </a:rPr>
              <a:t>hc</a:t>
            </a:r>
            <a:r>
              <a:rPr lang="es-ES" dirty="0" smtClean="0">
                <a:sym typeface="Symbol"/>
              </a:rPr>
              <a:t>/</a:t>
            </a:r>
          </a:p>
          <a:p>
            <a:endParaRPr lang="es-ES" dirty="0" smtClean="0">
              <a:sym typeface="Symbol"/>
            </a:endParaRPr>
          </a:p>
          <a:p>
            <a:r>
              <a:rPr lang="es-ES" dirty="0" smtClean="0">
                <a:sym typeface="Symbol"/>
              </a:rPr>
              <a:t> </a:t>
            </a:r>
            <a:r>
              <a:rPr lang="es-ES" dirty="0" smtClean="0">
                <a:sym typeface="Wingdings" pitchFamily="2" charset="2"/>
              </a:rPr>
              <a:t> color</a:t>
            </a:r>
            <a:endParaRPr lang="es-ES" dirty="0"/>
          </a:p>
        </p:txBody>
      </p:sp>
      <p:pic>
        <p:nvPicPr>
          <p:cNvPr id="110596" name="Picture 4" descr="Image result for led band gap&quot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2116" y="1275873"/>
            <a:ext cx="3810369" cy="2683716"/>
          </a:xfrm>
          <a:prstGeom prst="rect">
            <a:avLst/>
          </a:prstGeom>
          <a:noFill/>
        </p:spPr>
      </p:pic>
      <p:pic>
        <p:nvPicPr>
          <p:cNvPr id="110598" name="Picture 6" descr="Image result for led band gap&quot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67687" y="4655215"/>
            <a:ext cx="3667125" cy="1562100"/>
          </a:xfrm>
          <a:prstGeom prst="rect">
            <a:avLst/>
          </a:prstGeom>
          <a:noFill/>
        </p:spPr>
      </p:pic>
      <p:sp>
        <p:nvSpPr>
          <p:cNvPr id="7" name="Rectangle 4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16986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>
              <a:lnSpc>
                <a:spcPct val="70000"/>
              </a:lnSpc>
            </a:pPr>
            <a:r>
              <a:rPr lang="ca-ES" sz="4800" b="1" dirty="0" smtClean="0">
                <a:solidFill>
                  <a:schemeClr val="tx2"/>
                </a:solidFill>
              </a:rPr>
              <a:t>Fonaments </a:t>
            </a:r>
            <a:r>
              <a:rPr lang="ca-ES" sz="4800" b="1" dirty="0">
                <a:solidFill>
                  <a:schemeClr val="tx2"/>
                </a:solidFill>
              </a:rPr>
              <a:t>dels </a:t>
            </a:r>
            <a:r>
              <a:rPr lang="ca-ES" sz="4400" b="1" dirty="0" err="1">
                <a:solidFill>
                  <a:schemeClr val="tx2"/>
                </a:solidFill>
              </a:rPr>
              <a:t>LEDs</a:t>
            </a:r>
            <a:endParaRPr lang="ca-ES" sz="48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Presentación en pantalla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Daniel Gil</dc:creator>
  <cp:lastModifiedBy>dgil</cp:lastModifiedBy>
  <cp:revision>1</cp:revision>
  <dcterms:created xsi:type="dcterms:W3CDTF">2020-02-06T12:46:29Z</dcterms:created>
  <dcterms:modified xsi:type="dcterms:W3CDTF">2020-02-06T12:47:37Z</dcterms:modified>
</cp:coreProperties>
</file>