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01/04/2019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720079"/>
          </a:xfrm>
        </p:spPr>
        <p:txBody>
          <a:bodyPr>
            <a:normAutofit/>
          </a:bodyPr>
          <a:lstStyle/>
          <a:p>
            <a:r>
              <a:rPr lang="es-ES" sz="2000" dirty="0" err="1" smtClean="0"/>
              <a:t>Aplicacions</a:t>
            </a:r>
            <a:r>
              <a:rPr lang="es-ES" sz="2000" dirty="0" smtClean="0"/>
              <a:t> del </a:t>
            </a:r>
            <a:r>
              <a:rPr lang="es-ES" sz="2000" dirty="0" err="1" smtClean="0"/>
              <a:t>col.lector</a:t>
            </a:r>
            <a:r>
              <a:rPr lang="es-ES" sz="2000" dirty="0" smtClean="0"/>
              <a:t>/</a:t>
            </a:r>
            <a:r>
              <a:rPr lang="es-ES" sz="2000" dirty="0" err="1" smtClean="0"/>
              <a:t>drenador</a:t>
            </a:r>
            <a:r>
              <a:rPr lang="es-ES" sz="2000" dirty="0" smtClean="0"/>
              <a:t> </a:t>
            </a:r>
            <a:r>
              <a:rPr lang="es-ES" sz="2000" dirty="0" err="1" smtClean="0"/>
              <a:t>obert</a:t>
            </a:r>
            <a:endParaRPr lang="es-ES" sz="2000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2819400" cy="1543051"/>
          </a:xfrm>
          <a:prstGeom prst="rect">
            <a:avLst/>
          </a:prstGeom>
          <a:noFill/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412776"/>
            <a:ext cx="3257550" cy="1400175"/>
          </a:xfrm>
          <a:prstGeom prst="rect">
            <a:avLst/>
          </a:prstGeom>
          <a:noFill/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365104"/>
            <a:ext cx="3528392" cy="1764196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1475656" y="3212976"/>
            <a:ext cx="1297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err="1" smtClean="0"/>
              <a:t>Canvi</a:t>
            </a:r>
            <a:r>
              <a:rPr lang="es-ES" sz="1400" dirty="0" smtClean="0"/>
              <a:t> de </a:t>
            </a:r>
            <a:r>
              <a:rPr lang="es-ES" sz="1400" dirty="0" err="1" smtClean="0"/>
              <a:t>tensió</a:t>
            </a:r>
            <a:endParaRPr lang="es-ES" sz="1400" dirty="0"/>
          </a:p>
        </p:txBody>
      </p:sp>
      <p:sp>
        <p:nvSpPr>
          <p:cNvPr id="8" name="7 Rectángulo"/>
          <p:cNvSpPr/>
          <p:nvPr/>
        </p:nvSpPr>
        <p:spPr>
          <a:xfrm>
            <a:off x="5508104" y="3140968"/>
            <a:ext cx="2295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err="1" smtClean="0"/>
              <a:t>Funcions</a:t>
            </a:r>
            <a:r>
              <a:rPr lang="es-ES" sz="1400" dirty="0" smtClean="0"/>
              <a:t> </a:t>
            </a:r>
            <a:r>
              <a:rPr lang="es-ES" sz="1400" dirty="0" err="1" smtClean="0"/>
              <a:t>lògiques</a:t>
            </a:r>
            <a:r>
              <a:rPr lang="es-ES" sz="1400" dirty="0" smtClean="0"/>
              <a:t> </a:t>
            </a:r>
            <a:r>
              <a:rPr lang="es-ES" sz="1400" dirty="0" err="1" smtClean="0"/>
              <a:t>cablejades</a:t>
            </a:r>
            <a:endParaRPr lang="es-ES" sz="1400" dirty="0"/>
          </a:p>
        </p:txBody>
      </p:sp>
      <p:sp>
        <p:nvSpPr>
          <p:cNvPr id="9" name="8 Rectángulo"/>
          <p:cNvSpPr/>
          <p:nvPr/>
        </p:nvSpPr>
        <p:spPr>
          <a:xfrm>
            <a:off x="2195736" y="6237312"/>
            <a:ext cx="612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err="1" smtClean="0"/>
              <a:t>Busos</a:t>
            </a:r>
            <a:endParaRPr lang="es-ES" sz="1400" dirty="0"/>
          </a:p>
        </p:txBody>
      </p:sp>
      <p:sp>
        <p:nvSpPr>
          <p:cNvPr id="2056" name="AutoShape 8" descr="Image result for ejemplos de aplicaciones colector y drenador abier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58" name="AutoShape 10" descr="Image result for ejemplos de aplicaciones colector y drenador abier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60" name="AutoShape 12" descr="Image result for ejemplos de aplicaciones colector y drenador abier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62" name="Picture 14" descr="Image result for ejemplos de aplicaciones colector y drenador abiert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4221088"/>
            <a:ext cx="3528392" cy="1823003"/>
          </a:xfrm>
          <a:prstGeom prst="rect">
            <a:avLst/>
          </a:prstGeom>
          <a:noFill/>
        </p:spPr>
      </p:pic>
      <p:sp>
        <p:nvSpPr>
          <p:cNvPr id="14" name="13 Rectángulo"/>
          <p:cNvSpPr/>
          <p:nvPr/>
        </p:nvSpPr>
        <p:spPr>
          <a:xfrm>
            <a:off x="5292080" y="6165304"/>
            <a:ext cx="3638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/>
              <a:t>Control digital de </a:t>
            </a:r>
            <a:r>
              <a:rPr lang="es-ES" sz="1400" dirty="0" err="1" smtClean="0"/>
              <a:t>dispositius</a:t>
            </a:r>
            <a:r>
              <a:rPr lang="es-ES" sz="1400" dirty="0" smtClean="0"/>
              <a:t> que </a:t>
            </a:r>
            <a:r>
              <a:rPr lang="es-ES" sz="1400" dirty="0" err="1" smtClean="0"/>
              <a:t>treballen</a:t>
            </a:r>
            <a:r>
              <a:rPr lang="es-ES" sz="1400" dirty="0" smtClean="0"/>
              <a:t> </a:t>
            </a:r>
            <a:r>
              <a:rPr lang="es-ES" sz="1400" dirty="0" err="1" smtClean="0"/>
              <a:t>amb</a:t>
            </a:r>
            <a:endParaRPr lang="es-ES" sz="1400" dirty="0" smtClean="0"/>
          </a:p>
          <a:p>
            <a:r>
              <a:rPr lang="es-ES" sz="1400" dirty="0" err="1" smtClean="0"/>
              <a:t>m</a:t>
            </a:r>
            <a:r>
              <a:rPr lang="es-ES" sz="1400" dirty="0" err="1" smtClean="0"/>
              <a:t>és</a:t>
            </a:r>
            <a:r>
              <a:rPr lang="es-ES" sz="1400" dirty="0" smtClean="0"/>
              <a:t> </a:t>
            </a:r>
            <a:r>
              <a:rPr lang="es-ES" sz="1400" dirty="0" err="1" smtClean="0"/>
              <a:t>tensió</a:t>
            </a:r>
            <a:r>
              <a:rPr lang="es-ES" sz="1400" dirty="0" smtClean="0"/>
              <a:t> i </a:t>
            </a:r>
            <a:r>
              <a:rPr lang="es-ES" sz="1400" dirty="0" err="1" smtClean="0"/>
              <a:t>corrent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720079"/>
          </a:xfrm>
        </p:spPr>
        <p:txBody>
          <a:bodyPr>
            <a:normAutofit/>
          </a:bodyPr>
          <a:lstStyle/>
          <a:p>
            <a:r>
              <a:rPr lang="es-ES" sz="2000" dirty="0" err="1" smtClean="0"/>
              <a:t>Aplicacions</a:t>
            </a:r>
            <a:r>
              <a:rPr lang="es-ES" sz="2000" dirty="0" smtClean="0"/>
              <a:t> del </a:t>
            </a:r>
            <a:r>
              <a:rPr lang="es-ES" sz="2000" dirty="0" err="1" smtClean="0"/>
              <a:t>triestat</a:t>
            </a:r>
            <a:endParaRPr lang="es-ES" sz="2000" dirty="0"/>
          </a:p>
        </p:txBody>
      </p:sp>
      <p:pic>
        <p:nvPicPr>
          <p:cNvPr id="1026" name="Picture 2" descr="Image result for ejemplos de aplicaciones colector y drenador abier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068960"/>
            <a:ext cx="4608512" cy="1872208"/>
          </a:xfrm>
          <a:prstGeom prst="rect">
            <a:avLst/>
          </a:prstGeom>
          <a:noFill/>
        </p:spPr>
      </p:pic>
      <p:pic>
        <p:nvPicPr>
          <p:cNvPr id="1028" name="Picture 4" descr="Image result for ejemplos de aplicaciones de salidas triestad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484784"/>
            <a:ext cx="4819650" cy="942976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6588224" y="1772816"/>
            <a:ext cx="12345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err="1" smtClean="0"/>
              <a:t>Funcionament</a:t>
            </a:r>
            <a:endParaRPr lang="es-ES" sz="1400" dirty="0"/>
          </a:p>
        </p:txBody>
      </p:sp>
      <p:sp>
        <p:nvSpPr>
          <p:cNvPr id="6" name="5 Rectángulo"/>
          <p:cNvSpPr/>
          <p:nvPr/>
        </p:nvSpPr>
        <p:spPr>
          <a:xfrm>
            <a:off x="6156176" y="3789040"/>
            <a:ext cx="612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err="1" smtClean="0"/>
              <a:t>Busos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Office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Aplicacions del col.lector/drenador obert</vt:lpstr>
      <vt:lpstr>Aplicacions del triestat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Aplicacions del col.lector/drenador obert</dc:title>
  <dc:creator>Dani</dc:creator>
  <cp:lastModifiedBy>Dani</cp:lastModifiedBy>
  <cp:revision>3</cp:revision>
  <dcterms:created xsi:type="dcterms:W3CDTF">2019-04-01T11:45:43Z</dcterms:created>
  <dcterms:modified xsi:type="dcterms:W3CDTF">2019-04-01T12:05:31Z</dcterms:modified>
</cp:coreProperties>
</file>