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jemplos de aplicaciones de entradas trigger schmit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4215568" cy="1224136"/>
          </a:xfrm>
          <a:prstGeom prst="rect">
            <a:avLst/>
          </a:prstGeom>
          <a:noFill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68960"/>
            <a:ext cx="3168352" cy="285679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4932040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Eliminació</a:t>
            </a:r>
            <a:r>
              <a:rPr lang="es-ES" dirty="0" smtClean="0"/>
              <a:t> de </a:t>
            </a:r>
            <a:r>
              <a:rPr lang="es-ES" dirty="0" err="1" smtClean="0"/>
              <a:t>soroll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3619500" cy="2943225"/>
          </a:xfrm>
          <a:prstGeom prst="rect">
            <a:avLst/>
          </a:prstGeom>
          <a:noFill/>
        </p:spPr>
      </p:pic>
      <p:pic>
        <p:nvPicPr>
          <p:cNvPr id="5" name="Picture 8" descr="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3619500" cy="224790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29208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Multivibrador</a:t>
            </a:r>
            <a:r>
              <a:rPr lang="es-ES" dirty="0" smtClean="0"/>
              <a:t> </a:t>
            </a:r>
            <a:r>
              <a:rPr lang="es-ES" dirty="0" err="1" smtClean="0"/>
              <a:t>astable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148064" y="41490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Conversor</a:t>
            </a:r>
            <a:r>
              <a:rPr lang="es-ES" dirty="0" smtClean="0"/>
              <a:t> sinusoidal-</a:t>
            </a:r>
            <a:r>
              <a:rPr lang="es-ES" dirty="0" err="1" smtClean="0"/>
              <a:t>quadrada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1</cp:revision>
  <dcterms:created xsi:type="dcterms:W3CDTF">2019-04-01T12:09:06Z</dcterms:created>
  <dcterms:modified xsi:type="dcterms:W3CDTF">2019-04-01T12:25:38Z</dcterms:modified>
</cp:coreProperties>
</file>