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2" r:id="rId6"/>
    <p:sldId id="260" r:id="rId7"/>
    <p:sldId id="261"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AB942-21E9-4A60-B4BD-45A9F03129E9}" v="10118" dt="2021-12-27T12:14:05.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07" autoAdjust="0"/>
  </p:normalViewPr>
  <p:slideViewPr>
    <p:cSldViewPr snapToGrid="0">
      <p:cViewPr varScale="1">
        <p:scale>
          <a:sx n="74" d="100"/>
          <a:sy n="74" d="100"/>
        </p:scale>
        <p:origin x="1956"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ñaki Diez Lambies" userId="8da39e2e-1189-4ef2-be83-a35f51523e7e" providerId="ADAL" clId="{7D6344AE-5717-4FA5-B821-80BE672BD352}"/>
    <pc:docChg chg="undo custSel addSld delSld modSld">
      <pc:chgData name="Iñaki Diez Lambies" userId="8da39e2e-1189-4ef2-be83-a35f51523e7e" providerId="ADAL" clId="{7D6344AE-5717-4FA5-B821-80BE672BD352}" dt="2021-12-27T12:46:23.940" v="6728" actId="20577"/>
      <pc:docMkLst>
        <pc:docMk/>
      </pc:docMkLst>
      <pc:sldChg chg="addSp delSp modSp new mod setBg setClrOvrMap modNotesTx">
        <pc:chgData name="Iñaki Diez Lambies" userId="8da39e2e-1189-4ef2-be83-a35f51523e7e" providerId="ADAL" clId="{7D6344AE-5717-4FA5-B821-80BE672BD352}" dt="2021-12-27T12:08:50.632" v="6486" actId="1076"/>
        <pc:sldMkLst>
          <pc:docMk/>
          <pc:sldMk cId="2105155499" sldId="256"/>
        </pc:sldMkLst>
        <pc:spChg chg="mod">
          <ac:chgData name="Iñaki Diez Lambies" userId="8da39e2e-1189-4ef2-be83-a35f51523e7e" providerId="ADAL" clId="{7D6344AE-5717-4FA5-B821-80BE672BD352}" dt="2021-12-27T12:08:44.716" v="6485" actId="26606"/>
          <ac:spMkLst>
            <pc:docMk/>
            <pc:sldMk cId="2105155499" sldId="256"/>
            <ac:spMk id="2" creationId="{E28C6119-DAE5-4BB9-A3BA-9C613EBF595A}"/>
          </ac:spMkLst>
        </pc:spChg>
        <pc:spChg chg="mod">
          <ac:chgData name="Iñaki Diez Lambies" userId="8da39e2e-1189-4ef2-be83-a35f51523e7e" providerId="ADAL" clId="{7D6344AE-5717-4FA5-B821-80BE672BD352}" dt="2021-12-27T12:08:44.716" v="6485" actId="26606"/>
          <ac:spMkLst>
            <pc:docMk/>
            <pc:sldMk cId="2105155499" sldId="256"/>
            <ac:spMk id="3" creationId="{760EE00C-85E5-422B-B9D9-CED87A20D0CD}"/>
          </ac:spMkLst>
        </pc:spChg>
        <pc:spChg chg="add mod ord">
          <ac:chgData name="Iñaki Diez Lambies" userId="8da39e2e-1189-4ef2-be83-a35f51523e7e" providerId="ADAL" clId="{7D6344AE-5717-4FA5-B821-80BE672BD352}" dt="2021-12-27T12:08:50.632" v="6486" actId="1076"/>
          <ac:spMkLst>
            <pc:docMk/>
            <pc:sldMk cId="2105155499" sldId="256"/>
            <ac:spMk id="4" creationId="{7F256F53-4746-4AEE-A2FE-98BD640986A7}"/>
          </ac:spMkLst>
        </pc:spChg>
        <pc:spChg chg="add del">
          <ac:chgData name="Iñaki Diez Lambies" userId="8da39e2e-1189-4ef2-be83-a35f51523e7e" providerId="ADAL" clId="{7D6344AE-5717-4FA5-B821-80BE672BD352}" dt="2021-12-27T12:08:42.275" v="6482" actId="26606"/>
          <ac:spMkLst>
            <pc:docMk/>
            <pc:sldMk cId="2105155499" sldId="256"/>
            <ac:spMk id="71" creationId="{71B2258F-86CA-4D4D-8270-BC05FCDEBFB3}"/>
          </ac:spMkLst>
        </pc:spChg>
        <pc:spChg chg="add del">
          <ac:chgData name="Iñaki Diez Lambies" userId="8da39e2e-1189-4ef2-be83-a35f51523e7e" providerId="ADAL" clId="{7D6344AE-5717-4FA5-B821-80BE672BD352}" dt="2021-12-27T12:08:44.705" v="6484" actId="26606"/>
          <ac:spMkLst>
            <pc:docMk/>
            <pc:sldMk cId="2105155499" sldId="256"/>
            <ac:spMk id="73" creationId="{921DB988-49FC-4608-B0A2-E2F3A4019041}"/>
          </ac:spMkLst>
        </pc:spChg>
        <pc:spChg chg="add del">
          <ac:chgData name="Iñaki Diez Lambies" userId="8da39e2e-1189-4ef2-be83-a35f51523e7e" providerId="ADAL" clId="{7D6344AE-5717-4FA5-B821-80BE672BD352}" dt="2021-12-27T12:08:44.705" v="6484" actId="26606"/>
          <ac:spMkLst>
            <pc:docMk/>
            <pc:sldMk cId="2105155499" sldId="256"/>
            <ac:spMk id="3076" creationId="{23D09407-53BC-485E-B4CE-BC5E4FC4B25B}"/>
          </ac:spMkLst>
        </pc:spChg>
        <pc:spChg chg="add">
          <ac:chgData name="Iñaki Diez Lambies" userId="8da39e2e-1189-4ef2-be83-a35f51523e7e" providerId="ADAL" clId="{7D6344AE-5717-4FA5-B821-80BE672BD352}" dt="2021-12-27T12:08:44.716" v="6485" actId="26606"/>
          <ac:spMkLst>
            <pc:docMk/>
            <pc:sldMk cId="2105155499" sldId="256"/>
            <ac:spMk id="3078" creationId="{E91DC736-0EF8-4F87-9146-EBF1D2EE4D3D}"/>
          </ac:spMkLst>
        </pc:spChg>
        <pc:spChg chg="add">
          <ac:chgData name="Iñaki Diez Lambies" userId="8da39e2e-1189-4ef2-be83-a35f51523e7e" providerId="ADAL" clId="{7D6344AE-5717-4FA5-B821-80BE672BD352}" dt="2021-12-27T12:08:44.716" v="6485" actId="26606"/>
          <ac:spMkLst>
            <pc:docMk/>
            <pc:sldMk cId="2105155499" sldId="256"/>
            <ac:spMk id="3079" creationId="{097CD68E-23E3-4007-8847-CD0944C4F7BE}"/>
          </ac:spMkLst>
        </pc:spChg>
        <pc:spChg chg="add">
          <ac:chgData name="Iñaki Diez Lambies" userId="8da39e2e-1189-4ef2-be83-a35f51523e7e" providerId="ADAL" clId="{7D6344AE-5717-4FA5-B821-80BE672BD352}" dt="2021-12-27T12:08:44.716" v="6485" actId="26606"/>
          <ac:spMkLst>
            <pc:docMk/>
            <pc:sldMk cId="2105155499" sldId="256"/>
            <ac:spMk id="3080" creationId="{AF2F604E-43BE-4DC3-B983-E071523364F8}"/>
          </ac:spMkLst>
        </pc:spChg>
        <pc:spChg chg="add">
          <ac:chgData name="Iñaki Diez Lambies" userId="8da39e2e-1189-4ef2-be83-a35f51523e7e" providerId="ADAL" clId="{7D6344AE-5717-4FA5-B821-80BE672BD352}" dt="2021-12-27T12:08:44.716" v="6485" actId="26606"/>
          <ac:spMkLst>
            <pc:docMk/>
            <pc:sldMk cId="2105155499" sldId="256"/>
            <ac:spMk id="3081" creationId="{08C9B587-E65E-4B52-B37C-ABEBB6E87928}"/>
          </ac:spMkLst>
        </pc:spChg>
        <pc:grpChg chg="add del">
          <ac:chgData name="Iñaki Diez Lambies" userId="8da39e2e-1189-4ef2-be83-a35f51523e7e" providerId="ADAL" clId="{7D6344AE-5717-4FA5-B821-80BE672BD352}" dt="2021-12-27T12:08:44.705" v="6484" actId="26606"/>
          <ac:grpSpMkLst>
            <pc:docMk/>
            <pc:sldMk cId="2105155499" sldId="256"/>
            <ac:grpSpMk id="75" creationId="{E9B930FD-8671-4C4C-ADCF-73AC1D0CD417}"/>
          </ac:grpSpMkLst>
        </pc:grpChg>
        <pc:grpChg chg="add del">
          <ac:chgData name="Iñaki Diez Lambies" userId="8da39e2e-1189-4ef2-be83-a35f51523e7e" providerId="ADAL" clId="{7D6344AE-5717-4FA5-B821-80BE672BD352}" dt="2021-12-27T12:08:44.705" v="6484" actId="26606"/>
          <ac:grpSpMkLst>
            <pc:docMk/>
            <pc:sldMk cId="2105155499" sldId="256"/>
            <ac:grpSpMk id="81" creationId="{383C2651-AE0C-4AE4-8725-E2F9414FE219}"/>
          </ac:grpSpMkLst>
        </pc:grpChg>
        <pc:picChg chg="add mod ord">
          <ac:chgData name="Iñaki Diez Lambies" userId="8da39e2e-1189-4ef2-be83-a35f51523e7e" providerId="ADAL" clId="{7D6344AE-5717-4FA5-B821-80BE672BD352}" dt="2021-12-27T12:08:44.716" v="6485" actId="26606"/>
          <ac:picMkLst>
            <pc:docMk/>
            <pc:sldMk cId="2105155499" sldId="256"/>
            <ac:picMk id="3074" creationId="{DDF4AE08-287A-45E8-A0FB-2B97FAA588E8}"/>
          </ac:picMkLst>
        </pc:picChg>
      </pc:sldChg>
      <pc:sldChg chg="addSp delSp modSp new mod setBg modNotesTx">
        <pc:chgData name="Iñaki Diez Lambies" userId="8da39e2e-1189-4ef2-be83-a35f51523e7e" providerId="ADAL" clId="{7D6344AE-5717-4FA5-B821-80BE672BD352}" dt="2021-12-27T12:09:25.814" v="6491" actId="26606"/>
        <pc:sldMkLst>
          <pc:docMk/>
          <pc:sldMk cId="3207739988" sldId="257"/>
        </pc:sldMkLst>
        <pc:spChg chg="mod">
          <ac:chgData name="Iñaki Diez Lambies" userId="8da39e2e-1189-4ef2-be83-a35f51523e7e" providerId="ADAL" clId="{7D6344AE-5717-4FA5-B821-80BE672BD352}" dt="2021-12-27T12:09:25.814" v="6491" actId="26606"/>
          <ac:spMkLst>
            <pc:docMk/>
            <pc:sldMk cId="3207739988" sldId="257"/>
            <ac:spMk id="2" creationId="{AC41601F-8031-42B5-9746-32227D81E60C}"/>
          </ac:spMkLst>
        </pc:spChg>
        <pc:spChg chg="mod">
          <ac:chgData name="Iñaki Diez Lambies" userId="8da39e2e-1189-4ef2-be83-a35f51523e7e" providerId="ADAL" clId="{7D6344AE-5717-4FA5-B821-80BE672BD352}" dt="2021-12-27T12:09:25.814" v="6491" actId="26606"/>
          <ac:spMkLst>
            <pc:docMk/>
            <pc:sldMk cId="3207739988" sldId="257"/>
            <ac:spMk id="3" creationId="{8AEA4031-9D69-471E-90DE-485528F3AE90}"/>
          </ac:spMkLst>
        </pc:spChg>
        <pc:spChg chg="add del">
          <ac:chgData name="Iñaki Diez Lambies" userId="8da39e2e-1189-4ef2-be83-a35f51523e7e" providerId="ADAL" clId="{7D6344AE-5717-4FA5-B821-80BE672BD352}" dt="2021-12-27T12:09:11.685" v="6488" actId="26606"/>
          <ac:spMkLst>
            <pc:docMk/>
            <pc:sldMk cId="3207739988" sldId="257"/>
            <ac:spMk id="73" creationId="{99F1FFA9-D672-408C-9220-ADEEC6ABDD09}"/>
          </ac:spMkLst>
        </pc:spChg>
        <pc:spChg chg="add del">
          <ac:chgData name="Iñaki Diez Lambies" userId="8da39e2e-1189-4ef2-be83-a35f51523e7e" providerId="ADAL" clId="{7D6344AE-5717-4FA5-B821-80BE672BD352}" dt="2021-12-27T12:09:25.788" v="6490" actId="26606"/>
          <ac:spMkLst>
            <pc:docMk/>
            <pc:sldMk cId="3207739988" sldId="257"/>
            <ac:spMk id="79" creationId="{3873B707-463F-40B0-8227-E8CC6C67EB25}"/>
          </ac:spMkLst>
        </pc:spChg>
        <pc:spChg chg="add del">
          <ac:chgData name="Iñaki Diez Lambies" userId="8da39e2e-1189-4ef2-be83-a35f51523e7e" providerId="ADAL" clId="{7D6344AE-5717-4FA5-B821-80BE672BD352}" dt="2021-12-27T12:09:25.788" v="6490" actId="26606"/>
          <ac:spMkLst>
            <pc:docMk/>
            <pc:sldMk cId="3207739988" sldId="257"/>
            <ac:spMk id="81" creationId="{C13237C8-E62C-4F0D-A318-BD6FB6C2D138}"/>
          </ac:spMkLst>
        </pc:spChg>
        <pc:spChg chg="add del">
          <ac:chgData name="Iñaki Diez Lambies" userId="8da39e2e-1189-4ef2-be83-a35f51523e7e" providerId="ADAL" clId="{7D6344AE-5717-4FA5-B821-80BE672BD352}" dt="2021-12-27T12:09:25.788" v="6490" actId="26606"/>
          <ac:spMkLst>
            <pc:docMk/>
            <pc:sldMk cId="3207739988" sldId="257"/>
            <ac:spMk id="83" creationId="{19C9EAEA-39D0-4B0E-A0EB-51E7B26740B1}"/>
          </ac:spMkLst>
        </pc:spChg>
        <pc:spChg chg="add del">
          <ac:chgData name="Iñaki Diez Lambies" userId="8da39e2e-1189-4ef2-be83-a35f51523e7e" providerId="ADAL" clId="{7D6344AE-5717-4FA5-B821-80BE672BD352}" dt="2021-12-27T12:09:25.788" v="6490" actId="26606"/>
          <ac:spMkLst>
            <pc:docMk/>
            <pc:sldMk cId="3207739988" sldId="257"/>
            <ac:spMk id="85" creationId="{8CB5D2D7-DF65-4E86-BFBA-FFB9B5ACEB64}"/>
          </ac:spMkLst>
        </pc:spChg>
        <pc:spChg chg="add del">
          <ac:chgData name="Iñaki Diez Lambies" userId="8da39e2e-1189-4ef2-be83-a35f51523e7e" providerId="ADAL" clId="{7D6344AE-5717-4FA5-B821-80BE672BD352}" dt="2021-12-27T12:09:25.788" v="6490" actId="26606"/>
          <ac:spMkLst>
            <pc:docMk/>
            <pc:sldMk cId="3207739988" sldId="257"/>
            <ac:spMk id="1030" creationId="{6ECA6DCB-B7E1-40A9-9524-540C6DA40B1B}"/>
          </ac:spMkLst>
        </pc:spChg>
        <pc:spChg chg="add">
          <ac:chgData name="Iñaki Diez Lambies" userId="8da39e2e-1189-4ef2-be83-a35f51523e7e" providerId="ADAL" clId="{7D6344AE-5717-4FA5-B821-80BE672BD352}" dt="2021-12-27T12:09:25.814" v="6491" actId="26606"/>
          <ac:spMkLst>
            <pc:docMk/>
            <pc:sldMk cId="3207739988" sldId="257"/>
            <ac:spMk id="1032" creationId="{D4993743-B10A-433C-9996-3035D2C3ABC6}"/>
          </ac:spMkLst>
        </pc:spChg>
        <pc:spChg chg="add">
          <ac:chgData name="Iñaki Diez Lambies" userId="8da39e2e-1189-4ef2-be83-a35f51523e7e" providerId="ADAL" clId="{7D6344AE-5717-4FA5-B821-80BE672BD352}" dt="2021-12-27T12:09:25.814" v="6491" actId="26606"/>
          <ac:spMkLst>
            <pc:docMk/>
            <pc:sldMk cId="3207739988" sldId="257"/>
            <ac:spMk id="1033" creationId="{BB3B8946-A0AA-42D4-8A24-639DC6EA170E}"/>
          </ac:spMkLst>
        </pc:spChg>
        <pc:spChg chg="add">
          <ac:chgData name="Iñaki Diez Lambies" userId="8da39e2e-1189-4ef2-be83-a35f51523e7e" providerId="ADAL" clId="{7D6344AE-5717-4FA5-B821-80BE672BD352}" dt="2021-12-27T12:09:25.814" v="6491" actId="26606"/>
          <ac:spMkLst>
            <pc:docMk/>
            <pc:sldMk cId="3207739988" sldId="257"/>
            <ac:spMk id="1034" creationId="{AB1038E6-06EF-4DCB-B52E-D3825C50F7C6}"/>
          </ac:spMkLst>
        </pc:spChg>
        <pc:spChg chg="add">
          <ac:chgData name="Iñaki Diez Lambies" userId="8da39e2e-1189-4ef2-be83-a35f51523e7e" providerId="ADAL" clId="{7D6344AE-5717-4FA5-B821-80BE672BD352}" dt="2021-12-27T12:09:25.814" v="6491" actId="26606"/>
          <ac:spMkLst>
            <pc:docMk/>
            <pc:sldMk cId="3207739988" sldId="257"/>
            <ac:spMk id="1035" creationId="{5C7EF35C-8B7D-4026-8F09-8B2B2250579B}"/>
          </ac:spMkLst>
        </pc:spChg>
        <pc:spChg chg="add">
          <ac:chgData name="Iñaki Diez Lambies" userId="8da39e2e-1189-4ef2-be83-a35f51523e7e" providerId="ADAL" clId="{7D6344AE-5717-4FA5-B821-80BE672BD352}" dt="2021-12-27T12:09:25.814" v="6491" actId="26606"/>
          <ac:spMkLst>
            <pc:docMk/>
            <pc:sldMk cId="3207739988" sldId="257"/>
            <ac:spMk id="1036" creationId="{5F24A71D-C0A9-49AC-B2D1-5A9EA2BD383E}"/>
          </ac:spMkLst>
        </pc:spChg>
        <pc:spChg chg="add">
          <ac:chgData name="Iñaki Diez Lambies" userId="8da39e2e-1189-4ef2-be83-a35f51523e7e" providerId="ADAL" clId="{7D6344AE-5717-4FA5-B821-80BE672BD352}" dt="2021-12-27T12:09:25.814" v="6491" actId="26606"/>
          <ac:spMkLst>
            <pc:docMk/>
            <pc:sldMk cId="3207739988" sldId="257"/>
            <ac:spMk id="1037" creationId="{14280C55-570C-4284-9850-B2BA33DB6726}"/>
          </ac:spMkLst>
        </pc:spChg>
        <pc:grpChg chg="add del">
          <ac:chgData name="Iñaki Diez Lambies" userId="8da39e2e-1189-4ef2-be83-a35f51523e7e" providerId="ADAL" clId="{7D6344AE-5717-4FA5-B821-80BE672BD352}" dt="2021-12-27T12:09:25.788" v="6490" actId="26606"/>
          <ac:grpSpMkLst>
            <pc:docMk/>
            <pc:sldMk cId="3207739988" sldId="257"/>
            <ac:grpSpMk id="75" creationId="{1DE889C7-FAD6-4397-98E2-05D503484459}"/>
          </ac:grpSpMkLst>
        </pc:grpChg>
        <pc:picChg chg="add mod ord">
          <ac:chgData name="Iñaki Diez Lambies" userId="8da39e2e-1189-4ef2-be83-a35f51523e7e" providerId="ADAL" clId="{7D6344AE-5717-4FA5-B821-80BE672BD352}" dt="2021-12-27T12:09:25.814" v="6491" actId="26606"/>
          <ac:picMkLst>
            <pc:docMk/>
            <pc:sldMk cId="3207739988" sldId="257"/>
            <ac:picMk id="1026" creationId="{8BE12DA8-0526-44B2-81C5-00BB3656D81D}"/>
          </ac:picMkLst>
        </pc:picChg>
        <pc:picChg chg="add mod">
          <ac:chgData name="Iñaki Diez Lambies" userId="8da39e2e-1189-4ef2-be83-a35f51523e7e" providerId="ADAL" clId="{7D6344AE-5717-4FA5-B821-80BE672BD352}" dt="2021-12-27T12:09:25.814" v="6491" actId="26606"/>
          <ac:picMkLst>
            <pc:docMk/>
            <pc:sldMk cId="3207739988" sldId="257"/>
            <ac:picMk id="1028" creationId="{9ADC812C-B55E-45A4-ABB2-20302A3E3275}"/>
          </ac:picMkLst>
        </pc:picChg>
      </pc:sldChg>
      <pc:sldChg chg="modNotesTx">
        <pc:chgData name="Iñaki Diez Lambies" userId="8da39e2e-1189-4ef2-be83-a35f51523e7e" providerId="ADAL" clId="{7D6344AE-5717-4FA5-B821-80BE672BD352}" dt="2021-12-27T12:43:46.921" v="6559" actId="20577"/>
        <pc:sldMkLst>
          <pc:docMk/>
          <pc:sldMk cId="2436983881" sldId="258"/>
        </pc:sldMkLst>
      </pc:sldChg>
      <pc:sldChg chg="addSp delSp modSp new mod setBg modNotesTx">
        <pc:chgData name="Iñaki Diez Lambies" userId="8da39e2e-1189-4ef2-be83-a35f51523e7e" providerId="ADAL" clId="{7D6344AE-5717-4FA5-B821-80BE672BD352}" dt="2021-12-27T12:10:16.342" v="6500" actId="26606"/>
        <pc:sldMkLst>
          <pc:docMk/>
          <pc:sldMk cId="3360500713" sldId="259"/>
        </pc:sldMkLst>
        <pc:spChg chg="mod">
          <ac:chgData name="Iñaki Diez Lambies" userId="8da39e2e-1189-4ef2-be83-a35f51523e7e" providerId="ADAL" clId="{7D6344AE-5717-4FA5-B821-80BE672BD352}" dt="2021-12-27T12:10:16.342" v="6500" actId="26606"/>
          <ac:spMkLst>
            <pc:docMk/>
            <pc:sldMk cId="3360500713" sldId="259"/>
            <ac:spMk id="2" creationId="{DBC9DE18-3211-4953-985D-0BB70055D39B}"/>
          </ac:spMkLst>
        </pc:spChg>
        <pc:spChg chg="mod">
          <ac:chgData name="Iñaki Diez Lambies" userId="8da39e2e-1189-4ef2-be83-a35f51523e7e" providerId="ADAL" clId="{7D6344AE-5717-4FA5-B821-80BE672BD352}" dt="2021-12-27T12:10:16.342" v="6500" actId="26606"/>
          <ac:spMkLst>
            <pc:docMk/>
            <pc:sldMk cId="3360500713" sldId="259"/>
            <ac:spMk id="3" creationId="{AB394599-71D3-47C1-BE4D-78149F6BDBAA}"/>
          </ac:spMkLst>
        </pc:spChg>
        <pc:spChg chg="add del">
          <ac:chgData name="Iñaki Diez Lambies" userId="8da39e2e-1189-4ef2-be83-a35f51523e7e" providerId="ADAL" clId="{7D6344AE-5717-4FA5-B821-80BE672BD352}" dt="2021-12-27T12:09:38.909" v="6493" actId="26606"/>
          <ac:spMkLst>
            <pc:docMk/>
            <pc:sldMk cId="3360500713" sldId="259"/>
            <ac:spMk id="73" creationId="{50DF6B93-F3AC-40E0-8651-89582E5E8702}"/>
          </ac:spMkLst>
        </pc:spChg>
        <pc:spChg chg="add del">
          <ac:chgData name="Iñaki Diez Lambies" userId="8da39e2e-1189-4ef2-be83-a35f51523e7e" providerId="ADAL" clId="{7D6344AE-5717-4FA5-B821-80BE672BD352}" dt="2021-12-27T12:09:38.909" v="6493" actId="26606"/>
          <ac:spMkLst>
            <pc:docMk/>
            <pc:sldMk cId="3360500713" sldId="259"/>
            <ac:spMk id="75" creationId="{E8027539-FDC1-4BD7-ABD3-2C96884650DB}"/>
          </ac:spMkLst>
        </pc:spChg>
        <pc:spChg chg="add del">
          <ac:chgData name="Iñaki Diez Lambies" userId="8da39e2e-1189-4ef2-be83-a35f51523e7e" providerId="ADAL" clId="{7D6344AE-5717-4FA5-B821-80BE672BD352}" dt="2021-12-27T12:09:38.909" v="6493" actId="26606"/>
          <ac:spMkLst>
            <pc:docMk/>
            <pc:sldMk cId="3360500713" sldId="259"/>
            <ac:spMk id="77" creationId="{8746EFA5-E6C7-4867-8011-E729148E8DFC}"/>
          </ac:spMkLst>
        </pc:spChg>
        <pc:spChg chg="add del">
          <ac:chgData name="Iñaki Diez Lambies" userId="8da39e2e-1189-4ef2-be83-a35f51523e7e" providerId="ADAL" clId="{7D6344AE-5717-4FA5-B821-80BE672BD352}" dt="2021-12-27T12:09:41.090" v="6495" actId="26606"/>
          <ac:spMkLst>
            <pc:docMk/>
            <pc:sldMk cId="3360500713" sldId="259"/>
            <ac:spMk id="79" creationId="{5060D983-8B52-443A-8183-2A1DE05618B5}"/>
          </ac:spMkLst>
        </pc:spChg>
        <pc:spChg chg="add del">
          <ac:chgData name="Iñaki Diez Lambies" userId="8da39e2e-1189-4ef2-be83-a35f51523e7e" providerId="ADAL" clId="{7D6344AE-5717-4FA5-B821-80BE672BD352}" dt="2021-12-27T12:10:16.336" v="6499" actId="26606"/>
          <ac:spMkLst>
            <pc:docMk/>
            <pc:sldMk cId="3360500713" sldId="259"/>
            <ac:spMk id="81" creationId="{5F24A71D-C0A9-49AC-B2D1-5A9EA2BD383E}"/>
          </ac:spMkLst>
        </pc:spChg>
        <pc:spChg chg="add del">
          <ac:chgData name="Iñaki Diez Lambies" userId="8da39e2e-1189-4ef2-be83-a35f51523e7e" providerId="ADAL" clId="{7D6344AE-5717-4FA5-B821-80BE672BD352}" dt="2021-12-27T12:10:16.336" v="6499" actId="26606"/>
          <ac:spMkLst>
            <pc:docMk/>
            <pc:sldMk cId="3360500713" sldId="259"/>
            <ac:spMk id="83" creationId="{14280C55-570C-4284-9850-B2BA33DB6726}"/>
          </ac:spMkLst>
        </pc:spChg>
        <pc:spChg chg="add del">
          <ac:chgData name="Iñaki Diez Lambies" userId="8da39e2e-1189-4ef2-be83-a35f51523e7e" providerId="ADAL" clId="{7D6344AE-5717-4FA5-B821-80BE672BD352}" dt="2021-12-27T12:09:41.090" v="6495" actId="26606"/>
          <ac:spMkLst>
            <pc:docMk/>
            <pc:sldMk cId="3360500713" sldId="259"/>
            <ac:spMk id="2054" creationId="{B23FE733-F95B-4DF6-AFC5-BEEB3577C494}"/>
          </ac:spMkLst>
        </pc:spChg>
        <pc:spChg chg="add del">
          <ac:chgData name="Iñaki Diez Lambies" userId="8da39e2e-1189-4ef2-be83-a35f51523e7e" providerId="ADAL" clId="{7D6344AE-5717-4FA5-B821-80BE672BD352}" dt="2021-12-27T12:09:41.090" v="6495" actId="26606"/>
          <ac:spMkLst>
            <pc:docMk/>
            <pc:sldMk cId="3360500713" sldId="259"/>
            <ac:spMk id="2055" creationId="{9080D120-BD54-46E1-BA37-82F5E8089E90}"/>
          </ac:spMkLst>
        </pc:spChg>
        <pc:spChg chg="add del">
          <ac:chgData name="Iñaki Diez Lambies" userId="8da39e2e-1189-4ef2-be83-a35f51523e7e" providerId="ADAL" clId="{7D6344AE-5717-4FA5-B821-80BE672BD352}" dt="2021-12-27T12:09:41.090" v="6495" actId="26606"/>
          <ac:spMkLst>
            <pc:docMk/>
            <pc:sldMk cId="3360500713" sldId="259"/>
            <ac:spMk id="2056" creationId="{81D83946-74FA-498A-AC80-9926F041B5C5}"/>
          </ac:spMkLst>
        </pc:spChg>
        <pc:spChg chg="add del">
          <ac:chgData name="Iñaki Diez Lambies" userId="8da39e2e-1189-4ef2-be83-a35f51523e7e" providerId="ADAL" clId="{7D6344AE-5717-4FA5-B821-80BE672BD352}" dt="2021-12-27T12:09:43.857" v="6497" actId="26606"/>
          <ac:spMkLst>
            <pc:docMk/>
            <pc:sldMk cId="3360500713" sldId="259"/>
            <ac:spMk id="2058" creationId="{352BEC0E-22F8-46D0-9632-375DB541B06C}"/>
          </ac:spMkLst>
        </pc:spChg>
        <pc:spChg chg="add del">
          <ac:chgData name="Iñaki Diez Lambies" userId="8da39e2e-1189-4ef2-be83-a35f51523e7e" providerId="ADAL" clId="{7D6344AE-5717-4FA5-B821-80BE672BD352}" dt="2021-12-27T12:09:43.857" v="6497" actId="26606"/>
          <ac:spMkLst>
            <pc:docMk/>
            <pc:sldMk cId="3360500713" sldId="259"/>
            <ac:spMk id="2059" creationId="{3FCFB1DE-0B7E-48CC-BA90-B2AB0889F9D6}"/>
          </ac:spMkLst>
        </pc:spChg>
        <pc:spChg chg="add del">
          <ac:chgData name="Iñaki Diez Lambies" userId="8da39e2e-1189-4ef2-be83-a35f51523e7e" providerId="ADAL" clId="{7D6344AE-5717-4FA5-B821-80BE672BD352}" dt="2021-12-27T12:10:16.336" v="6499" actId="26606"/>
          <ac:spMkLst>
            <pc:docMk/>
            <pc:sldMk cId="3360500713" sldId="259"/>
            <ac:spMk id="2061" creationId="{D4993743-B10A-433C-9996-3035D2C3ABC6}"/>
          </ac:spMkLst>
        </pc:spChg>
        <pc:spChg chg="add del">
          <ac:chgData name="Iñaki Diez Lambies" userId="8da39e2e-1189-4ef2-be83-a35f51523e7e" providerId="ADAL" clId="{7D6344AE-5717-4FA5-B821-80BE672BD352}" dt="2021-12-27T12:10:16.336" v="6499" actId="26606"/>
          <ac:spMkLst>
            <pc:docMk/>
            <pc:sldMk cId="3360500713" sldId="259"/>
            <ac:spMk id="2062" creationId="{BB3B8946-A0AA-42D4-8A24-639DC6EA170E}"/>
          </ac:spMkLst>
        </pc:spChg>
        <pc:spChg chg="add del">
          <ac:chgData name="Iñaki Diez Lambies" userId="8da39e2e-1189-4ef2-be83-a35f51523e7e" providerId="ADAL" clId="{7D6344AE-5717-4FA5-B821-80BE672BD352}" dt="2021-12-27T12:10:16.336" v="6499" actId="26606"/>
          <ac:spMkLst>
            <pc:docMk/>
            <pc:sldMk cId="3360500713" sldId="259"/>
            <ac:spMk id="2063" creationId="{AB1038E6-06EF-4DCB-B52E-D3825C50F7C6}"/>
          </ac:spMkLst>
        </pc:spChg>
        <pc:spChg chg="add del">
          <ac:chgData name="Iñaki Diez Lambies" userId="8da39e2e-1189-4ef2-be83-a35f51523e7e" providerId="ADAL" clId="{7D6344AE-5717-4FA5-B821-80BE672BD352}" dt="2021-12-27T12:10:16.336" v="6499" actId="26606"/>
          <ac:spMkLst>
            <pc:docMk/>
            <pc:sldMk cId="3360500713" sldId="259"/>
            <ac:spMk id="2064" creationId="{5C7EF35C-8B7D-4026-8F09-8B2B2250579B}"/>
          </ac:spMkLst>
        </pc:spChg>
        <pc:spChg chg="add">
          <ac:chgData name="Iñaki Diez Lambies" userId="8da39e2e-1189-4ef2-be83-a35f51523e7e" providerId="ADAL" clId="{7D6344AE-5717-4FA5-B821-80BE672BD352}" dt="2021-12-27T12:10:16.342" v="6500" actId="26606"/>
          <ac:spMkLst>
            <pc:docMk/>
            <pc:sldMk cId="3360500713" sldId="259"/>
            <ac:spMk id="2066" creationId="{32FD50D0-1315-48C4-BB87-7646B049A0FA}"/>
          </ac:spMkLst>
        </pc:spChg>
        <pc:grpChg chg="add">
          <ac:chgData name="Iñaki Diez Lambies" userId="8da39e2e-1189-4ef2-be83-a35f51523e7e" providerId="ADAL" clId="{7D6344AE-5717-4FA5-B821-80BE672BD352}" dt="2021-12-27T12:10:16.342" v="6500" actId="26606"/>
          <ac:grpSpMkLst>
            <pc:docMk/>
            <pc:sldMk cId="3360500713" sldId="259"/>
            <ac:grpSpMk id="2067" creationId="{CA83E95F-11F0-4EF3-B911-EC4A265F0826}"/>
          </ac:grpSpMkLst>
        </pc:grpChg>
        <pc:picChg chg="add mod ord">
          <ac:chgData name="Iñaki Diez Lambies" userId="8da39e2e-1189-4ef2-be83-a35f51523e7e" providerId="ADAL" clId="{7D6344AE-5717-4FA5-B821-80BE672BD352}" dt="2021-12-27T12:10:16.342" v="6500" actId="26606"/>
          <ac:picMkLst>
            <pc:docMk/>
            <pc:sldMk cId="3360500713" sldId="259"/>
            <ac:picMk id="2050" creationId="{9B08CFD8-CE1B-4F8E-98E2-9272E48CFAC3}"/>
          </ac:picMkLst>
        </pc:picChg>
        <pc:picChg chg="add mod">
          <ac:chgData name="Iñaki Diez Lambies" userId="8da39e2e-1189-4ef2-be83-a35f51523e7e" providerId="ADAL" clId="{7D6344AE-5717-4FA5-B821-80BE672BD352}" dt="2021-12-27T12:10:16.342" v="6500" actId="26606"/>
          <ac:picMkLst>
            <pc:docMk/>
            <pc:sldMk cId="3360500713" sldId="259"/>
            <ac:picMk id="2052" creationId="{E83D5557-5F5C-4D49-A6CE-D9CF3E1E2751}"/>
          </ac:picMkLst>
        </pc:picChg>
      </pc:sldChg>
      <pc:sldChg chg="addSp delSp modSp mod">
        <pc:chgData name="Iñaki Diez Lambies" userId="8da39e2e-1189-4ef2-be83-a35f51523e7e" providerId="ADAL" clId="{7D6344AE-5717-4FA5-B821-80BE672BD352}" dt="2021-12-27T12:15:59.803" v="6540" actId="27614"/>
        <pc:sldMkLst>
          <pc:docMk/>
          <pc:sldMk cId="675731259" sldId="261"/>
        </pc:sldMkLst>
        <pc:spChg chg="mod">
          <ac:chgData name="Iñaki Diez Lambies" userId="8da39e2e-1189-4ef2-be83-a35f51523e7e" providerId="ADAL" clId="{7D6344AE-5717-4FA5-B821-80BE672BD352}" dt="2021-12-27T12:15:54.501" v="6537" actId="26606"/>
          <ac:spMkLst>
            <pc:docMk/>
            <pc:sldMk cId="675731259" sldId="261"/>
            <ac:spMk id="2" creationId="{E2CA438B-654E-4E16-B971-4987B334D06B}"/>
          </ac:spMkLst>
        </pc:spChg>
        <pc:spChg chg="mod">
          <ac:chgData name="Iñaki Diez Lambies" userId="8da39e2e-1189-4ef2-be83-a35f51523e7e" providerId="ADAL" clId="{7D6344AE-5717-4FA5-B821-80BE672BD352}" dt="2021-12-27T12:15:54.501" v="6537" actId="26606"/>
          <ac:spMkLst>
            <pc:docMk/>
            <pc:sldMk cId="675731259" sldId="261"/>
            <ac:spMk id="3" creationId="{98D3825D-0AA9-47D1-8057-F874C62FFF09}"/>
          </ac:spMkLst>
        </pc:spChg>
        <pc:spChg chg="del">
          <ac:chgData name="Iñaki Diez Lambies" userId="8da39e2e-1189-4ef2-be83-a35f51523e7e" providerId="ADAL" clId="{7D6344AE-5717-4FA5-B821-80BE672BD352}" dt="2021-12-27T12:15:54.501" v="6537" actId="26606"/>
          <ac:spMkLst>
            <pc:docMk/>
            <pc:sldMk cId="675731259" sldId="261"/>
            <ac:spMk id="38" creationId="{913AE63C-D5B4-45D1-ACFC-648CFFCF9805}"/>
          </ac:spMkLst>
        </pc:spChg>
        <pc:spChg chg="del">
          <ac:chgData name="Iñaki Diez Lambies" userId="8da39e2e-1189-4ef2-be83-a35f51523e7e" providerId="ADAL" clId="{7D6344AE-5717-4FA5-B821-80BE672BD352}" dt="2021-12-27T12:15:54.501" v="6537" actId="26606"/>
          <ac:spMkLst>
            <pc:docMk/>
            <pc:sldMk cId="675731259" sldId="261"/>
            <ac:spMk id="39" creationId="{34DE9D20-D6C2-4834-9EE9-EC583F3FE571}"/>
          </ac:spMkLst>
        </pc:spChg>
        <pc:spChg chg="add">
          <ac:chgData name="Iñaki Diez Lambies" userId="8da39e2e-1189-4ef2-be83-a35f51523e7e" providerId="ADAL" clId="{7D6344AE-5717-4FA5-B821-80BE672BD352}" dt="2021-12-27T12:15:54.501" v="6537" actId="26606"/>
          <ac:spMkLst>
            <pc:docMk/>
            <pc:sldMk cId="675731259" sldId="261"/>
            <ac:spMk id="51" creationId="{85C987D2-7173-4E3E-8050-66B337EE3B32}"/>
          </ac:spMkLst>
        </pc:spChg>
        <pc:spChg chg="add">
          <ac:chgData name="Iñaki Diez Lambies" userId="8da39e2e-1189-4ef2-be83-a35f51523e7e" providerId="ADAL" clId="{7D6344AE-5717-4FA5-B821-80BE672BD352}" dt="2021-12-27T12:15:54.501" v="6537" actId="26606"/>
          <ac:spMkLst>
            <pc:docMk/>
            <pc:sldMk cId="675731259" sldId="261"/>
            <ac:spMk id="53" creationId="{C2BE09AA-2EBF-4AE1-A44F-00DE1F46000C}"/>
          </ac:spMkLst>
        </pc:spChg>
        <pc:spChg chg="add">
          <ac:chgData name="Iñaki Diez Lambies" userId="8da39e2e-1189-4ef2-be83-a35f51523e7e" providerId="ADAL" clId="{7D6344AE-5717-4FA5-B821-80BE672BD352}" dt="2021-12-27T12:15:54.501" v="6537" actId="26606"/>
          <ac:spMkLst>
            <pc:docMk/>
            <pc:sldMk cId="675731259" sldId="261"/>
            <ac:spMk id="55" creationId="{12CBB1B2-298B-4D88-B306-3976FCDF1E48}"/>
          </ac:spMkLst>
        </pc:spChg>
        <pc:grpChg chg="del">
          <ac:chgData name="Iñaki Diez Lambies" userId="8da39e2e-1189-4ef2-be83-a35f51523e7e" providerId="ADAL" clId="{7D6344AE-5717-4FA5-B821-80BE672BD352}" dt="2021-12-27T12:15:54.501" v="6537" actId="26606"/>
          <ac:grpSpMkLst>
            <pc:docMk/>
            <pc:sldMk cId="675731259" sldId="261"/>
            <ac:grpSpMk id="40" creationId="{D2BEE71A-353E-49B4-9F8D-D2E784E501D9}"/>
          </ac:grpSpMkLst>
        </pc:grpChg>
        <pc:grpChg chg="del">
          <ac:chgData name="Iñaki Diez Lambies" userId="8da39e2e-1189-4ef2-be83-a35f51523e7e" providerId="ADAL" clId="{7D6344AE-5717-4FA5-B821-80BE672BD352}" dt="2021-12-27T12:15:54.501" v="6537" actId="26606"/>
          <ac:grpSpMkLst>
            <pc:docMk/>
            <pc:sldMk cId="675731259" sldId="261"/>
            <ac:grpSpMk id="42" creationId="{43F5E015-E085-4624-B431-B42414448684}"/>
          </ac:grpSpMkLst>
        </pc:grpChg>
        <pc:picChg chg="mod ord">
          <ac:chgData name="Iñaki Diez Lambies" userId="8da39e2e-1189-4ef2-be83-a35f51523e7e" providerId="ADAL" clId="{7D6344AE-5717-4FA5-B821-80BE672BD352}" dt="2021-12-27T12:15:59.803" v="6540" actId="27614"/>
          <ac:picMkLst>
            <pc:docMk/>
            <pc:sldMk cId="675731259" sldId="261"/>
            <ac:picMk id="5" creationId="{0A7257C1-F22F-4C84-B2A3-10C445544CB4}"/>
          </ac:picMkLst>
        </pc:picChg>
        <pc:picChg chg="mod ord">
          <ac:chgData name="Iñaki Diez Lambies" userId="8da39e2e-1189-4ef2-be83-a35f51523e7e" providerId="ADAL" clId="{7D6344AE-5717-4FA5-B821-80BE672BD352}" dt="2021-12-27T12:15:59.573" v="6538" actId="27614"/>
          <ac:picMkLst>
            <pc:docMk/>
            <pc:sldMk cId="675731259" sldId="261"/>
            <ac:picMk id="7" creationId="{EF9C0445-53D8-4FC9-AC47-ED68604181C4}"/>
          </ac:picMkLst>
        </pc:picChg>
        <pc:picChg chg="mod">
          <ac:chgData name="Iñaki Diez Lambies" userId="8da39e2e-1189-4ef2-be83-a35f51523e7e" providerId="ADAL" clId="{7D6344AE-5717-4FA5-B821-80BE672BD352}" dt="2021-12-27T12:15:59.573" v="6539" actId="27614"/>
          <ac:picMkLst>
            <pc:docMk/>
            <pc:sldMk cId="675731259" sldId="261"/>
            <ac:picMk id="9" creationId="{17FAB03E-9A9E-45AB-8074-B8B22CCF49C9}"/>
          </ac:picMkLst>
        </pc:picChg>
      </pc:sldChg>
      <pc:sldChg chg="addSp delSp modSp mod setBg modNotesTx">
        <pc:chgData name="Iñaki Diez Lambies" userId="8da39e2e-1189-4ef2-be83-a35f51523e7e" providerId="ADAL" clId="{7D6344AE-5717-4FA5-B821-80BE672BD352}" dt="2021-12-27T12:13:06.275" v="6533" actId="26606"/>
        <pc:sldMkLst>
          <pc:docMk/>
          <pc:sldMk cId="348923949" sldId="262"/>
        </pc:sldMkLst>
        <pc:spChg chg="mod">
          <ac:chgData name="Iñaki Diez Lambies" userId="8da39e2e-1189-4ef2-be83-a35f51523e7e" providerId="ADAL" clId="{7D6344AE-5717-4FA5-B821-80BE672BD352}" dt="2021-12-27T12:13:06.275" v="6533" actId="26606"/>
          <ac:spMkLst>
            <pc:docMk/>
            <pc:sldMk cId="348923949" sldId="262"/>
            <ac:spMk id="2" creationId="{F4B5A862-7089-461C-B5F6-47F9B3F9D340}"/>
          </ac:spMkLst>
        </pc:spChg>
        <pc:spChg chg="mod ord">
          <ac:chgData name="Iñaki Diez Lambies" userId="8da39e2e-1189-4ef2-be83-a35f51523e7e" providerId="ADAL" clId="{7D6344AE-5717-4FA5-B821-80BE672BD352}" dt="2021-12-27T12:13:06.275" v="6533" actId="26606"/>
          <ac:spMkLst>
            <pc:docMk/>
            <pc:sldMk cId="348923949" sldId="262"/>
            <ac:spMk id="3" creationId="{B77C95A6-E5B9-43A4-9F76-4C1C45753A71}"/>
          </ac:spMkLst>
        </pc:spChg>
        <pc:spChg chg="add del">
          <ac:chgData name="Iñaki Diez Lambies" userId="8da39e2e-1189-4ef2-be83-a35f51523e7e" providerId="ADAL" clId="{7D6344AE-5717-4FA5-B821-80BE672BD352}" dt="2021-12-27T12:13:06.275" v="6533" actId="26606"/>
          <ac:spMkLst>
            <pc:docMk/>
            <pc:sldMk cId="348923949" sldId="262"/>
            <ac:spMk id="18" creationId="{EDC94264-3734-4C03-8937-6DA0151563DD}"/>
          </ac:spMkLst>
        </pc:spChg>
        <pc:spChg chg="add del">
          <ac:chgData name="Iñaki Diez Lambies" userId="8da39e2e-1189-4ef2-be83-a35f51523e7e" providerId="ADAL" clId="{7D6344AE-5717-4FA5-B821-80BE672BD352}" dt="2021-12-27T12:13:06.275" v="6533" actId="26606"/>
          <ac:spMkLst>
            <pc:docMk/>
            <pc:sldMk cId="348923949" sldId="262"/>
            <ac:spMk id="20" creationId="{D653FE82-935D-4023-B44D-BD36E3940909}"/>
          </ac:spMkLst>
        </pc:spChg>
        <pc:spChg chg="add del">
          <ac:chgData name="Iñaki Diez Lambies" userId="8da39e2e-1189-4ef2-be83-a35f51523e7e" providerId="ADAL" clId="{7D6344AE-5717-4FA5-B821-80BE672BD352}" dt="2021-12-27T12:12:56.221" v="6528" actId="26606"/>
          <ac:spMkLst>
            <pc:docMk/>
            <pc:sldMk cId="348923949" sldId="262"/>
            <ac:spMk id="71" creationId="{8FC9BE17-9A7B-462D-AE50-3D8777387304}"/>
          </ac:spMkLst>
        </pc:spChg>
        <pc:spChg chg="add del">
          <ac:chgData name="Iñaki Diez Lambies" userId="8da39e2e-1189-4ef2-be83-a35f51523e7e" providerId="ADAL" clId="{7D6344AE-5717-4FA5-B821-80BE672BD352}" dt="2021-12-27T12:12:56.221" v="6528" actId="26606"/>
          <ac:spMkLst>
            <pc:docMk/>
            <pc:sldMk cId="348923949" sldId="262"/>
            <ac:spMk id="73" creationId="{3EBE8569-6AEC-4B8C-8D53-2DE337CDBA65}"/>
          </ac:spMkLst>
        </pc:spChg>
        <pc:spChg chg="add del">
          <ac:chgData name="Iñaki Diez Lambies" userId="8da39e2e-1189-4ef2-be83-a35f51523e7e" providerId="ADAL" clId="{7D6344AE-5717-4FA5-B821-80BE672BD352}" dt="2021-12-27T12:12:56.221" v="6528" actId="26606"/>
          <ac:spMkLst>
            <pc:docMk/>
            <pc:sldMk cId="348923949" sldId="262"/>
            <ac:spMk id="75" creationId="{55D4142C-5077-457F-A6AD-3FECFDB39685}"/>
          </ac:spMkLst>
        </pc:spChg>
        <pc:spChg chg="add del">
          <ac:chgData name="Iñaki Diez Lambies" userId="8da39e2e-1189-4ef2-be83-a35f51523e7e" providerId="ADAL" clId="{7D6344AE-5717-4FA5-B821-80BE672BD352}" dt="2021-12-27T12:12:56.221" v="6528" actId="26606"/>
          <ac:spMkLst>
            <pc:docMk/>
            <pc:sldMk cId="348923949" sldId="262"/>
            <ac:spMk id="77" creationId="{7A5F0580-5EE9-419F-96EE-B6529EF6E7D0}"/>
          </ac:spMkLst>
        </pc:spChg>
        <pc:spChg chg="add del">
          <ac:chgData name="Iñaki Diez Lambies" userId="8da39e2e-1189-4ef2-be83-a35f51523e7e" providerId="ADAL" clId="{7D6344AE-5717-4FA5-B821-80BE672BD352}" dt="2021-12-27T12:12:58.205" v="6530" actId="26606"/>
          <ac:spMkLst>
            <pc:docMk/>
            <pc:sldMk cId="348923949" sldId="262"/>
            <ac:spMk id="5124" creationId="{DD38EE57-B708-47C9-A4A4-E25F09FAB029}"/>
          </ac:spMkLst>
        </pc:spChg>
        <pc:spChg chg="add del">
          <ac:chgData name="Iñaki Diez Lambies" userId="8da39e2e-1189-4ef2-be83-a35f51523e7e" providerId="ADAL" clId="{7D6344AE-5717-4FA5-B821-80BE672BD352}" dt="2021-12-27T12:13:06.255" v="6532" actId="26606"/>
          <ac:spMkLst>
            <pc:docMk/>
            <pc:sldMk cId="348923949" sldId="262"/>
            <ac:spMk id="5129" creationId="{5E39A796-BE83-48B1-B33F-35C4A32AAB57}"/>
          </ac:spMkLst>
        </pc:spChg>
        <pc:spChg chg="add del">
          <ac:chgData name="Iñaki Diez Lambies" userId="8da39e2e-1189-4ef2-be83-a35f51523e7e" providerId="ADAL" clId="{7D6344AE-5717-4FA5-B821-80BE672BD352}" dt="2021-12-27T12:13:06.255" v="6532" actId="26606"/>
          <ac:spMkLst>
            <pc:docMk/>
            <pc:sldMk cId="348923949" sldId="262"/>
            <ac:spMk id="5130" creationId="{72F84B47-E267-4194-8194-831DB7B5547F}"/>
          </ac:spMkLst>
        </pc:spChg>
        <pc:spChg chg="add">
          <ac:chgData name="Iñaki Diez Lambies" userId="8da39e2e-1189-4ef2-be83-a35f51523e7e" providerId="ADAL" clId="{7D6344AE-5717-4FA5-B821-80BE672BD352}" dt="2021-12-27T12:13:06.275" v="6533" actId="26606"/>
          <ac:spMkLst>
            <pc:docMk/>
            <pc:sldMk cId="348923949" sldId="262"/>
            <ac:spMk id="5132" creationId="{90D01200-0224-43C5-AB38-FB4D16B73FB7}"/>
          </ac:spMkLst>
        </pc:spChg>
        <pc:spChg chg="add">
          <ac:chgData name="Iñaki Diez Lambies" userId="8da39e2e-1189-4ef2-be83-a35f51523e7e" providerId="ADAL" clId="{7D6344AE-5717-4FA5-B821-80BE672BD352}" dt="2021-12-27T12:13:06.275" v="6533" actId="26606"/>
          <ac:spMkLst>
            <pc:docMk/>
            <pc:sldMk cId="348923949" sldId="262"/>
            <ac:spMk id="5133" creationId="{728A44A4-A002-4A88-9FC9-1D0566C97A47}"/>
          </ac:spMkLst>
        </pc:spChg>
        <pc:spChg chg="add">
          <ac:chgData name="Iñaki Diez Lambies" userId="8da39e2e-1189-4ef2-be83-a35f51523e7e" providerId="ADAL" clId="{7D6344AE-5717-4FA5-B821-80BE672BD352}" dt="2021-12-27T12:13:06.275" v="6533" actId="26606"/>
          <ac:spMkLst>
            <pc:docMk/>
            <pc:sldMk cId="348923949" sldId="262"/>
            <ac:spMk id="5134" creationId="{3E7D5C7B-DD16-401B-85CE-4AAA2A4F5136}"/>
          </ac:spMkLst>
        </pc:spChg>
        <pc:grpChg chg="add del">
          <ac:chgData name="Iñaki Diez Lambies" userId="8da39e2e-1189-4ef2-be83-a35f51523e7e" providerId="ADAL" clId="{7D6344AE-5717-4FA5-B821-80BE672BD352}" dt="2021-12-27T12:12:58.205" v="6530" actId="26606"/>
          <ac:grpSpMkLst>
            <pc:docMk/>
            <pc:sldMk cId="348923949" sldId="262"/>
            <ac:grpSpMk id="5125" creationId="{57A28182-58A5-4DBB-8F64-BD944BCA8154}"/>
          </ac:grpSpMkLst>
        </pc:grpChg>
        <pc:picChg chg="del mod">
          <ac:chgData name="Iñaki Diez Lambies" userId="8da39e2e-1189-4ef2-be83-a35f51523e7e" providerId="ADAL" clId="{7D6344AE-5717-4FA5-B821-80BE672BD352}" dt="2021-12-27T12:11:00.194" v="6504" actId="478"/>
          <ac:picMkLst>
            <pc:docMk/>
            <pc:sldMk cId="348923949" sldId="262"/>
            <ac:picMk id="5" creationId="{4CC2251C-1329-4E42-8F08-61E2ECAA73F9}"/>
          </ac:picMkLst>
        </pc:picChg>
        <pc:picChg chg="del mod">
          <ac:chgData name="Iñaki Diez Lambies" userId="8da39e2e-1189-4ef2-be83-a35f51523e7e" providerId="ADAL" clId="{7D6344AE-5717-4FA5-B821-80BE672BD352}" dt="2021-12-27T12:11:04.986" v="6505" actId="478"/>
          <ac:picMkLst>
            <pc:docMk/>
            <pc:sldMk cId="348923949" sldId="262"/>
            <ac:picMk id="7" creationId="{EF9D1AA5-53A7-460F-B4AB-E5409C4A42D1}"/>
          </ac:picMkLst>
        </pc:picChg>
        <pc:picChg chg="del mod ord">
          <ac:chgData name="Iñaki Diez Lambies" userId="8da39e2e-1189-4ef2-be83-a35f51523e7e" providerId="ADAL" clId="{7D6344AE-5717-4FA5-B821-80BE672BD352}" dt="2021-12-27T12:11:33.201" v="6507" actId="478"/>
          <ac:picMkLst>
            <pc:docMk/>
            <pc:sldMk cId="348923949" sldId="262"/>
            <ac:picMk id="11" creationId="{AC7D288B-B321-43D8-B01F-458280F3CC42}"/>
          </ac:picMkLst>
        </pc:picChg>
        <pc:picChg chg="del mod">
          <ac:chgData name="Iñaki Diez Lambies" userId="8da39e2e-1189-4ef2-be83-a35f51523e7e" providerId="ADAL" clId="{7D6344AE-5717-4FA5-B821-80BE672BD352}" dt="2021-12-27T12:11:09.891" v="6506" actId="478"/>
          <ac:picMkLst>
            <pc:docMk/>
            <pc:sldMk cId="348923949" sldId="262"/>
            <ac:picMk id="13" creationId="{4431C963-E784-4DA5-B07C-4A5C362012E2}"/>
          </ac:picMkLst>
        </pc:picChg>
        <pc:picChg chg="del mod">
          <ac:chgData name="Iñaki Diez Lambies" userId="8da39e2e-1189-4ef2-be83-a35f51523e7e" providerId="ADAL" clId="{7D6344AE-5717-4FA5-B821-80BE672BD352}" dt="2021-12-27T12:10:38.719" v="6502" actId="478"/>
          <ac:picMkLst>
            <pc:docMk/>
            <pc:sldMk cId="348923949" sldId="262"/>
            <ac:picMk id="1026" creationId="{EB7493B2-6FD8-45FC-B3E8-FBE334B1E9F4}"/>
          </ac:picMkLst>
        </pc:picChg>
        <pc:picChg chg="add mod ord">
          <ac:chgData name="Iñaki Diez Lambies" userId="8da39e2e-1189-4ef2-be83-a35f51523e7e" providerId="ADAL" clId="{7D6344AE-5717-4FA5-B821-80BE672BD352}" dt="2021-12-27T12:13:06.275" v="6533" actId="26606"/>
          <ac:picMkLst>
            <pc:docMk/>
            <pc:sldMk cId="348923949" sldId="262"/>
            <ac:picMk id="5122" creationId="{F71B6FE8-F13A-4199-9863-42330F9F595B}"/>
          </ac:picMkLst>
        </pc:picChg>
      </pc:sldChg>
      <pc:sldChg chg="addSp delSp modSp new mod modNotesTx">
        <pc:chgData name="Iñaki Diez Lambies" userId="8da39e2e-1189-4ef2-be83-a35f51523e7e" providerId="ADAL" clId="{7D6344AE-5717-4FA5-B821-80BE672BD352}" dt="2021-12-27T12:16:50.461" v="6557" actId="27614"/>
        <pc:sldMkLst>
          <pc:docMk/>
          <pc:sldMk cId="3539746371" sldId="263"/>
        </pc:sldMkLst>
        <pc:spChg chg="mod">
          <ac:chgData name="Iñaki Diez Lambies" userId="8da39e2e-1189-4ef2-be83-a35f51523e7e" providerId="ADAL" clId="{7D6344AE-5717-4FA5-B821-80BE672BD352}" dt="2021-12-27T12:16:47.615" v="6554" actId="26606"/>
          <ac:spMkLst>
            <pc:docMk/>
            <pc:sldMk cId="3539746371" sldId="263"/>
            <ac:spMk id="2" creationId="{BEF02CCE-9C6C-4D8E-83BD-DF680912F7B7}"/>
          </ac:spMkLst>
        </pc:spChg>
        <pc:spChg chg="add del mod ord">
          <ac:chgData name="Iñaki Diez Lambies" userId="8da39e2e-1189-4ef2-be83-a35f51523e7e" providerId="ADAL" clId="{7D6344AE-5717-4FA5-B821-80BE672BD352}" dt="2021-12-27T12:16:47.633" v="6555" actId="26606"/>
          <ac:spMkLst>
            <pc:docMk/>
            <pc:sldMk cId="3539746371" sldId="263"/>
            <ac:spMk id="3" creationId="{944A5591-A21F-4A18-9BF1-F2F9718C6287}"/>
          </ac:spMkLst>
        </pc:spChg>
        <pc:spChg chg="add del">
          <ac:chgData name="Iñaki Diez Lambies" userId="8da39e2e-1189-4ef2-be83-a35f51523e7e" providerId="ADAL" clId="{7D6344AE-5717-4FA5-B821-80BE672BD352}" dt="2021-12-27T12:16:47.633" v="6555" actId="26606"/>
          <ac:spMkLst>
            <pc:docMk/>
            <pc:sldMk cId="3539746371" sldId="263"/>
            <ac:spMk id="49" creationId="{2B566528-1B12-4246-9431-5C2D7D081168}"/>
          </ac:spMkLst>
        </pc:spChg>
        <pc:spChg chg="add del">
          <ac:chgData name="Iñaki Diez Lambies" userId="8da39e2e-1189-4ef2-be83-a35f51523e7e" providerId="ADAL" clId="{7D6344AE-5717-4FA5-B821-80BE672BD352}" dt="2021-12-27T12:16:15.231" v="6542" actId="26606"/>
          <ac:spMkLst>
            <pc:docMk/>
            <pc:sldMk cId="3539746371" sldId="263"/>
            <ac:spMk id="59" creationId="{6B92FAF7-0AD3-4B47-9111-D0E9CD79E247}"/>
          </ac:spMkLst>
        </pc:spChg>
        <pc:spChg chg="add del">
          <ac:chgData name="Iñaki Diez Lambies" userId="8da39e2e-1189-4ef2-be83-a35f51523e7e" providerId="ADAL" clId="{7D6344AE-5717-4FA5-B821-80BE672BD352}" dt="2021-12-27T12:16:22.728" v="6544" actId="26606"/>
          <ac:spMkLst>
            <pc:docMk/>
            <pc:sldMk cId="3539746371" sldId="263"/>
            <ac:spMk id="73" creationId="{02C0C63A-B05B-45A5-AE88-7A3D061A2979}"/>
          </ac:spMkLst>
        </pc:spChg>
        <pc:spChg chg="add del">
          <ac:chgData name="Iñaki Diez Lambies" userId="8da39e2e-1189-4ef2-be83-a35f51523e7e" providerId="ADAL" clId="{7D6344AE-5717-4FA5-B821-80BE672BD352}" dt="2021-12-27T12:16:22.728" v="6544" actId="26606"/>
          <ac:spMkLst>
            <pc:docMk/>
            <pc:sldMk cId="3539746371" sldId="263"/>
            <ac:spMk id="77" creationId="{8C4F1A0C-BD28-4977-9745-E2A4FB752792}"/>
          </ac:spMkLst>
        </pc:spChg>
        <pc:spChg chg="add del">
          <ac:chgData name="Iñaki Diez Lambies" userId="8da39e2e-1189-4ef2-be83-a35f51523e7e" providerId="ADAL" clId="{7D6344AE-5717-4FA5-B821-80BE672BD352}" dt="2021-12-27T12:16:22.728" v="6544" actId="26606"/>
          <ac:spMkLst>
            <pc:docMk/>
            <pc:sldMk cId="3539746371" sldId="263"/>
            <ac:spMk id="78" creationId="{6D32E310-1144-4755-A1D0-5F28860095E4}"/>
          </ac:spMkLst>
        </pc:spChg>
        <pc:spChg chg="add del">
          <ac:chgData name="Iñaki Diez Lambies" userId="8da39e2e-1189-4ef2-be83-a35f51523e7e" providerId="ADAL" clId="{7D6344AE-5717-4FA5-B821-80BE672BD352}" dt="2021-12-27T12:16:22.728" v="6544" actId="26606"/>
          <ac:spMkLst>
            <pc:docMk/>
            <pc:sldMk cId="3539746371" sldId="263"/>
            <ac:spMk id="79" creationId="{2AD292BD-58D8-4261-AD54-80C939F13300}"/>
          </ac:spMkLst>
        </pc:spChg>
        <pc:spChg chg="add del">
          <ac:chgData name="Iñaki Diez Lambies" userId="8da39e2e-1189-4ef2-be83-a35f51523e7e" providerId="ADAL" clId="{7D6344AE-5717-4FA5-B821-80BE672BD352}" dt="2021-12-27T12:16:22.728" v="6544" actId="26606"/>
          <ac:spMkLst>
            <pc:docMk/>
            <pc:sldMk cId="3539746371" sldId="263"/>
            <ac:spMk id="80" creationId="{875C1B52-15CE-4113-A420-BFFE21037873}"/>
          </ac:spMkLst>
        </pc:spChg>
        <pc:spChg chg="add del">
          <ac:chgData name="Iñaki Diez Lambies" userId="8da39e2e-1189-4ef2-be83-a35f51523e7e" providerId="ADAL" clId="{7D6344AE-5717-4FA5-B821-80BE672BD352}" dt="2021-12-27T12:16:37.172" v="6546" actId="26606"/>
          <ac:spMkLst>
            <pc:docMk/>
            <pc:sldMk cId="3539746371" sldId="263"/>
            <ac:spMk id="82" creationId="{2B566528-1B12-4246-9431-5C2D7D081168}"/>
          </ac:spMkLst>
        </pc:spChg>
        <pc:spChg chg="add del">
          <ac:chgData name="Iñaki Diez Lambies" userId="8da39e2e-1189-4ef2-be83-a35f51523e7e" providerId="ADAL" clId="{7D6344AE-5717-4FA5-B821-80BE672BD352}" dt="2021-12-27T12:16:42.899" v="6548" actId="26606"/>
          <ac:spMkLst>
            <pc:docMk/>
            <pc:sldMk cId="3539746371" sldId="263"/>
            <ac:spMk id="89" creationId="{4174D2D0-978D-4CAF-8A4D-FADAB50D5E19}"/>
          </ac:spMkLst>
        </pc:spChg>
        <pc:spChg chg="add del">
          <ac:chgData name="Iñaki Diez Lambies" userId="8da39e2e-1189-4ef2-be83-a35f51523e7e" providerId="ADAL" clId="{7D6344AE-5717-4FA5-B821-80BE672BD352}" dt="2021-12-27T12:16:42.899" v="6548" actId="26606"/>
          <ac:spMkLst>
            <pc:docMk/>
            <pc:sldMk cId="3539746371" sldId="263"/>
            <ac:spMk id="90" creationId="{9E32F57D-3DA5-47C3-B4BE-CAE8BD2B2D41}"/>
          </ac:spMkLst>
        </pc:spChg>
        <pc:spChg chg="add del">
          <ac:chgData name="Iñaki Diez Lambies" userId="8da39e2e-1189-4ef2-be83-a35f51523e7e" providerId="ADAL" clId="{7D6344AE-5717-4FA5-B821-80BE672BD352}" dt="2021-12-27T12:16:42.899" v="6548" actId="26606"/>
          <ac:spMkLst>
            <pc:docMk/>
            <pc:sldMk cId="3539746371" sldId="263"/>
            <ac:spMk id="104" creationId="{944A5591-A21F-4A18-9BF1-F2F9718C6287}"/>
          </ac:spMkLst>
        </pc:spChg>
        <pc:spChg chg="add del">
          <ac:chgData name="Iñaki Diez Lambies" userId="8da39e2e-1189-4ef2-be83-a35f51523e7e" providerId="ADAL" clId="{7D6344AE-5717-4FA5-B821-80BE672BD352}" dt="2021-12-27T12:16:43.795" v="6550" actId="26606"/>
          <ac:spMkLst>
            <pc:docMk/>
            <pc:sldMk cId="3539746371" sldId="263"/>
            <ac:spMk id="106" creationId="{A98BC887-4916-4227-9F48-3B078D238FAF}"/>
          </ac:spMkLst>
        </pc:spChg>
        <pc:spChg chg="add del">
          <ac:chgData name="Iñaki Diez Lambies" userId="8da39e2e-1189-4ef2-be83-a35f51523e7e" providerId="ADAL" clId="{7D6344AE-5717-4FA5-B821-80BE672BD352}" dt="2021-12-27T12:16:43.795" v="6550" actId="26606"/>
          <ac:spMkLst>
            <pc:docMk/>
            <pc:sldMk cId="3539746371" sldId="263"/>
            <ac:spMk id="107" creationId="{1AD6DCFA-0E71-4650-A5E4-3C20E73EB6C9}"/>
          </ac:spMkLst>
        </pc:spChg>
        <pc:spChg chg="add del">
          <ac:chgData name="Iñaki Diez Lambies" userId="8da39e2e-1189-4ef2-be83-a35f51523e7e" providerId="ADAL" clId="{7D6344AE-5717-4FA5-B821-80BE672BD352}" dt="2021-12-27T12:16:43.795" v="6550" actId="26606"/>
          <ac:spMkLst>
            <pc:docMk/>
            <pc:sldMk cId="3539746371" sldId="263"/>
            <ac:spMk id="108" creationId="{944A5591-A21F-4A18-9BF1-F2F9718C6287}"/>
          </ac:spMkLst>
        </pc:spChg>
        <pc:spChg chg="add del">
          <ac:chgData name="Iñaki Diez Lambies" userId="8da39e2e-1189-4ef2-be83-a35f51523e7e" providerId="ADAL" clId="{7D6344AE-5717-4FA5-B821-80BE672BD352}" dt="2021-12-27T12:16:44.503" v="6552" actId="26606"/>
          <ac:spMkLst>
            <pc:docMk/>
            <pc:sldMk cId="3539746371" sldId="263"/>
            <ac:spMk id="110" creationId="{B95B9BA8-1D69-4796-85F5-B6D0BD52354B}"/>
          </ac:spMkLst>
        </pc:spChg>
        <pc:spChg chg="add del">
          <ac:chgData name="Iñaki Diez Lambies" userId="8da39e2e-1189-4ef2-be83-a35f51523e7e" providerId="ADAL" clId="{7D6344AE-5717-4FA5-B821-80BE672BD352}" dt="2021-12-27T12:16:44.503" v="6552" actId="26606"/>
          <ac:spMkLst>
            <pc:docMk/>
            <pc:sldMk cId="3539746371" sldId="263"/>
            <ac:spMk id="113" creationId="{944A5591-A21F-4A18-9BF1-F2F9718C6287}"/>
          </ac:spMkLst>
        </pc:spChg>
        <pc:spChg chg="add del">
          <ac:chgData name="Iñaki Diez Lambies" userId="8da39e2e-1189-4ef2-be83-a35f51523e7e" providerId="ADAL" clId="{7D6344AE-5717-4FA5-B821-80BE672BD352}" dt="2021-12-27T12:16:47.615" v="6554" actId="26606"/>
          <ac:spMkLst>
            <pc:docMk/>
            <pc:sldMk cId="3539746371" sldId="263"/>
            <ac:spMk id="115" creationId="{9E32F57D-3DA5-47C3-B4BE-CAE8BD2B2D41}"/>
          </ac:spMkLst>
        </pc:spChg>
        <pc:spChg chg="add del">
          <ac:chgData name="Iñaki Diez Lambies" userId="8da39e2e-1189-4ef2-be83-a35f51523e7e" providerId="ADAL" clId="{7D6344AE-5717-4FA5-B821-80BE672BD352}" dt="2021-12-27T12:16:47.615" v="6554" actId="26606"/>
          <ac:spMkLst>
            <pc:docMk/>
            <pc:sldMk cId="3539746371" sldId="263"/>
            <ac:spMk id="131" creationId="{4174D2D0-978D-4CAF-8A4D-FADAB50D5E19}"/>
          </ac:spMkLst>
        </pc:spChg>
        <pc:spChg chg="add del">
          <ac:chgData name="Iñaki Diez Lambies" userId="8da39e2e-1189-4ef2-be83-a35f51523e7e" providerId="ADAL" clId="{7D6344AE-5717-4FA5-B821-80BE672BD352}" dt="2021-12-27T12:16:47.615" v="6554" actId="26606"/>
          <ac:spMkLst>
            <pc:docMk/>
            <pc:sldMk cId="3539746371" sldId="263"/>
            <ac:spMk id="132" creationId="{944A5591-A21F-4A18-9BF1-F2F9718C6287}"/>
          </ac:spMkLst>
        </pc:spChg>
        <pc:spChg chg="add">
          <ac:chgData name="Iñaki Diez Lambies" userId="8da39e2e-1189-4ef2-be83-a35f51523e7e" providerId="ADAL" clId="{7D6344AE-5717-4FA5-B821-80BE672BD352}" dt="2021-12-27T12:16:47.633" v="6555" actId="26606"/>
          <ac:spMkLst>
            <pc:docMk/>
            <pc:sldMk cId="3539746371" sldId="263"/>
            <ac:spMk id="134" creationId="{2B566528-1B12-4246-9431-5C2D7D081168}"/>
          </ac:spMkLst>
        </pc:spChg>
        <pc:grpChg chg="add del">
          <ac:chgData name="Iñaki Diez Lambies" userId="8da39e2e-1189-4ef2-be83-a35f51523e7e" providerId="ADAL" clId="{7D6344AE-5717-4FA5-B821-80BE672BD352}" dt="2021-12-27T12:16:47.633" v="6555" actId="26606"/>
          <ac:grpSpMkLst>
            <pc:docMk/>
            <pc:sldMk cId="3539746371" sldId="263"/>
            <ac:grpSpMk id="50" creationId="{287F69AB-2350-44E3-9076-00265B93F313}"/>
          </ac:grpSpMkLst>
        </pc:grpChg>
        <pc:grpChg chg="add del">
          <ac:chgData name="Iñaki Diez Lambies" userId="8da39e2e-1189-4ef2-be83-a35f51523e7e" providerId="ADAL" clId="{7D6344AE-5717-4FA5-B821-80BE672BD352}" dt="2021-12-27T12:16:47.633" v="6555" actId="26606"/>
          <ac:grpSpMkLst>
            <pc:docMk/>
            <pc:sldMk cId="3539746371" sldId="263"/>
            <ac:grpSpMk id="53" creationId="{3EA7D759-6BEF-4CBD-A325-BCFA77832B3F}"/>
          </ac:grpSpMkLst>
        </pc:grpChg>
        <pc:grpChg chg="add del">
          <ac:chgData name="Iñaki Diez Lambies" userId="8da39e2e-1189-4ef2-be83-a35f51523e7e" providerId="ADAL" clId="{7D6344AE-5717-4FA5-B821-80BE672BD352}" dt="2021-12-27T12:16:15.231" v="6542" actId="26606"/>
          <ac:grpSpMkLst>
            <pc:docMk/>
            <pc:sldMk cId="3539746371" sldId="263"/>
            <ac:grpSpMk id="61" creationId="{D6A77139-BADB-4B2C-BD41-B67A4D37D758}"/>
          </ac:grpSpMkLst>
        </pc:grpChg>
        <pc:grpChg chg="add del">
          <ac:chgData name="Iñaki Diez Lambies" userId="8da39e2e-1189-4ef2-be83-a35f51523e7e" providerId="ADAL" clId="{7D6344AE-5717-4FA5-B821-80BE672BD352}" dt="2021-12-27T12:16:15.231" v="6542" actId="26606"/>
          <ac:grpSpMkLst>
            <pc:docMk/>
            <pc:sldMk cId="3539746371" sldId="263"/>
            <ac:grpSpMk id="67" creationId="{2786ABD8-AB9F-46F2-A7D9-36F1F7338CF9}"/>
          </ac:grpSpMkLst>
        </pc:grpChg>
        <pc:grpChg chg="add del">
          <ac:chgData name="Iñaki Diez Lambies" userId="8da39e2e-1189-4ef2-be83-a35f51523e7e" providerId="ADAL" clId="{7D6344AE-5717-4FA5-B821-80BE672BD352}" dt="2021-12-27T12:16:22.728" v="6544" actId="26606"/>
          <ac:grpSpMkLst>
            <pc:docMk/>
            <pc:sldMk cId="3539746371" sldId="263"/>
            <ac:grpSpMk id="74" creationId="{EBAD34AF-5414-49A5-AB75-F1CA854B3094}"/>
          </ac:grpSpMkLst>
        </pc:grpChg>
        <pc:grpChg chg="add del">
          <ac:chgData name="Iñaki Diez Lambies" userId="8da39e2e-1189-4ef2-be83-a35f51523e7e" providerId="ADAL" clId="{7D6344AE-5717-4FA5-B821-80BE672BD352}" dt="2021-12-27T12:16:37.172" v="6546" actId="26606"/>
          <ac:grpSpMkLst>
            <pc:docMk/>
            <pc:sldMk cId="3539746371" sldId="263"/>
            <ac:grpSpMk id="83" creationId="{287F69AB-2350-44E3-9076-00265B93F313}"/>
          </ac:grpSpMkLst>
        </pc:grpChg>
        <pc:grpChg chg="add del">
          <ac:chgData name="Iñaki Diez Lambies" userId="8da39e2e-1189-4ef2-be83-a35f51523e7e" providerId="ADAL" clId="{7D6344AE-5717-4FA5-B821-80BE672BD352}" dt="2021-12-27T12:16:47.615" v="6554" actId="26606"/>
          <ac:grpSpMkLst>
            <pc:docMk/>
            <pc:sldMk cId="3539746371" sldId="263"/>
            <ac:grpSpMk id="84" creationId="{61A61E00-A21B-48CF-B790-37A78C7FF197}"/>
          </ac:grpSpMkLst>
        </pc:grpChg>
        <pc:grpChg chg="add del">
          <ac:chgData name="Iñaki Diez Lambies" userId="8da39e2e-1189-4ef2-be83-a35f51523e7e" providerId="ADAL" clId="{7D6344AE-5717-4FA5-B821-80BE672BD352}" dt="2021-12-27T12:16:37.172" v="6546" actId="26606"/>
          <ac:grpSpMkLst>
            <pc:docMk/>
            <pc:sldMk cId="3539746371" sldId="263"/>
            <ac:grpSpMk id="86" creationId="{3EA7D759-6BEF-4CBD-A325-BCFA77832B3F}"/>
          </ac:grpSpMkLst>
        </pc:grpChg>
        <pc:grpChg chg="add del">
          <ac:chgData name="Iñaki Diez Lambies" userId="8da39e2e-1189-4ef2-be83-a35f51523e7e" providerId="ADAL" clId="{7D6344AE-5717-4FA5-B821-80BE672BD352}" dt="2021-12-27T12:16:42.899" v="6548" actId="26606"/>
          <ac:grpSpMkLst>
            <pc:docMk/>
            <pc:sldMk cId="3539746371" sldId="263"/>
            <ac:grpSpMk id="91" creationId="{99B32D7C-EEF0-4B5B-B484-9922DBBECF0C}"/>
          </ac:grpSpMkLst>
        </pc:grpChg>
        <pc:grpChg chg="add del">
          <ac:chgData name="Iñaki Diez Lambies" userId="8da39e2e-1189-4ef2-be83-a35f51523e7e" providerId="ADAL" clId="{7D6344AE-5717-4FA5-B821-80BE672BD352}" dt="2021-12-27T12:16:42.899" v="6548" actId="26606"/>
          <ac:grpSpMkLst>
            <pc:docMk/>
            <pc:sldMk cId="3539746371" sldId="263"/>
            <ac:grpSpMk id="100" creationId="{61A61E00-A21B-48CF-B790-37A78C7FF197}"/>
          </ac:grpSpMkLst>
        </pc:grpChg>
        <pc:grpChg chg="add del">
          <ac:chgData name="Iñaki Diez Lambies" userId="8da39e2e-1189-4ef2-be83-a35f51523e7e" providerId="ADAL" clId="{7D6344AE-5717-4FA5-B821-80BE672BD352}" dt="2021-12-27T12:16:44.503" v="6552" actId="26606"/>
          <ac:grpSpMkLst>
            <pc:docMk/>
            <pc:sldMk cId="3539746371" sldId="263"/>
            <ac:grpSpMk id="111" creationId="{A18E8AF0-57F3-4E67-AB90-C8DAC71353FE}"/>
          </ac:grpSpMkLst>
        </pc:grpChg>
        <pc:grpChg chg="add del">
          <ac:chgData name="Iñaki Diez Lambies" userId="8da39e2e-1189-4ef2-be83-a35f51523e7e" providerId="ADAL" clId="{7D6344AE-5717-4FA5-B821-80BE672BD352}" dt="2021-12-27T12:16:47.615" v="6554" actId="26606"/>
          <ac:grpSpMkLst>
            <pc:docMk/>
            <pc:sldMk cId="3539746371" sldId="263"/>
            <ac:grpSpMk id="116" creationId="{99B32D7C-EEF0-4B5B-B484-9922DBBECF0C}"/>
          </ac:grpSpMkLst>
        </pc:grpChg>
        <pc:grpChg chg="add">
          <ac:chgData name="Iñaki Diez Lambies" userId="8da39e2e-1189-4ef2-be83-a35f51523e7e" providerId="ADAL" clId="{7D6344AE-5717-4FA5-B821-80BE672BD352}" dt="2021-12-27T12:16:47.633" v="6555" actId="26606"/>
          <ac:grpSpMkLst>
            <pc:docMk/>
            <pc:sldMk cId="3539746371" sldId="263"/>
            <ac:grpSpMk id="135" creationId="{287F69AB-2350-44E3-9076-00265B93F313}"/>
          </ac:grpSpMkLst>
        </pc:grpChg>
        <pc:grpChg chg="add">
          <ac:chgData name="Iñaki Diez Lambies" userId="8da39e2e-1189-4ef2-be83-a35f51523e7e" providerId="ADAL" clId="{7D6344AE-5717-4FA5-B821-80BE672BD352}" dt="2021-12-27T12:16:47.633" v="6555" actId="26606"/>
          <ac:grpSpMkLst>
            <pc:docMk/>
            <pc:sldMk cId="3539746371" sldId="263"/>
            <ac:grpSpMk id="139" creationId="{3EA7D759-6BEF-4CBD-A325-BCFA77832B3F}"/>
          </ac:grpSpMkLst>
        </pc:grpChg>
        <pc:graphicFrameChg chg="add del">
          <ac:chgData name="Iñaki Diez Lambies" userId="8da39e2e-1189-4ef2-be83-a35f51523e7e" providerId="ADAL" clId="{7D6344AE-5717-4FA5-B821-80BE672BD352}" dt="2021-12-27T12:16:37.172" v="6546" actId="26606"/>
          <ac:graphicFrameMkLst>
            <pc:docMk/>
            <pc:sldMk cId="3539746371" sldId="263"/>
            <ac:graphicFrameMk id="56" creationId="{1C9CE2AC-72CF-4E44-B9E6-063F97EA7B8C}"/>
          </ac:graphicFrameMkLst>
        </pc:graphicFrameChg>
        <pc:graphicFrameChg chg="add">
          <ac:chgData name="Iñaki Diez Lambies" userId="8da39e2e-1189-4ef2-be83-a35f51523e7e" providerId="ADAL" clId="{7D6344AE-5717-4FA5-B821-80BE672BD352}" dt="2021-12-27T12:16:47.633" v="6555" actId="26606"/>
          <ac:graphicFrameMkLst>
            <pc:docMk/>
            <pc:sldMk cId="3539746371" sldId="263"/>
            <ac:graphicFrameMk id="138" creationId="{1C9CE2AC-72CF-4E44-B9E6-063F97EA7B8C}"/>
          </ac:graphicFrameMkLst>
        </pc:graphicFrameChg>
        <pc:picChg chg="mod ord">
          <ac:chgData name="Iñaki Diez Lambies" userId="8da39e2e-1189-4ef2-be83-a35f51523e7e" providerId="ADAL" clId="{7D6344AE-5717-4FA5-B821-80BE672BD352}" dt="2021-12-27T12:16:50.272" v="6556" actId="27614"/>
          <ac:picMkLst>
            <pc:docMk/>
            <pc:sldMk cId="3539746371" sldId="263"/>
            <ac:picMk id="5" creationId="{6C17CDDB-7B48-4AB8-8EB7-85C5C0849131}"/>
          </ac:picMkLst>
        </pc:picChg>
        <pc:picChg chg="mod">
          <ac:chgData name="Iñaki Diez Lambies" userId="8da39e2e-1189-4ef2-be83-a35f51523e7e" providerId="ADAL" clId="{7D6344AE-5717-4FA5-B821-80BE672BD352}" dt="2021-12-27T12:16:50.461" v="6557" actId="27614"/>
          <ac:picMkLst>
            <pc:docMk/>
            <pc:sldMk cId="3539746371" sldId="263"/>
            <ac:picMk id="7" creationId="{A8A0F67A-5BF1-4D9A-B4C7-60BE0A4BABDD}"/>
          </ac:picMkLst>
        </pc:picChg>
      </pc:sldChg>
      <pc:sldChg chg="new del">
        <pc:chgData name="Iñaki Diez Lambies" userId="8da39e2e-1189-4ef2-be83-a35f51523e7e" providerId="ADAL" clId="{7D6344AE-5717-4FA5-B821-80BE672BD352}" dt="2021-12-26T17:05:33.049" v="3754" actId="47"/>
        <pc:sldMkLst>
          <pc:docMk/>
          <pc:sldMk cId="2411434435" sldId="264"/>
        </pc:sldMkLst>
      </pc:sldChg>
      <pc:sldChg chg="addSp delSp modSp new mod setBg modNotesTx">
        <pc:chgData name="Iñaki Diez Lambies" userId="8da39e2e-1189-4ef2-be83-a35f51523e7e" providerId="ADAL" clId="{7D6344AE-5717-4FA5-B821-80BE672BD352}" dt="2021-12-27T12:15:35.091" v="6536"/>
        <pc:sldMkLst>
          <pc:docMk/>
          <pc:sldMk cId="2751294796" sldId="264"/>
        </pc:sldMkLst>
        <pc:spChg chg="mod">
          <ac:chgData name="Iñaki Diez Lambies" userId="8da39e2e-1189-4ef2-be83-a35f51523e7e" providerId="ADAL" clId="{7D6344AE-5717-4FA5-B821-80BE672BD352}" dt="2021-12-27T12:14:21.653" v="6534" actId="26606"/>
          <ac:spMkLst>
            <pc:docMk/>
            <pc:sldMk cId="2751294796" sldId="264"/>
            <ac:spMk id="2" creationId="{9AA39A75-5A47-4089-9E5E-E8747468F73C}"/>
          </ac:spMkLst>
        </pc:spChg>
        <pc:spChg chg="mod ord">
          <ac:chgData name="Iñaki Diez Lambies" userId="8da39e2e-1189-4ef2-be83-a35f51523e7e" providerId="ADAL" clId="{7D6344AE-5717-4FA5-B821-80BE672BD352}" dt="2021-12-27T12:14:21.653" v="6534" actId="26606"/>
          <ac:spMkLst>
            <pc:docMk/>
            <pc:sldMk cId="2751294796" sldId="264"/>
            <ac:spMk id="3" creationId="{CA0D2988-8686-4DEB-BBB0-01B2F96445D6}"/>
          </ac:spMkLst>
        </pc:spChg>
        <pc:picChg chg="add del mod">
          <ac:chgData name="Iñaki Diez Lambies" userId="8da39e2e-1189-4ef2-be83-a35f51523e7e" providerId="ADAL" clId="{7D6344AE-5717-4FA5-B821-80BE672BD352}" dt="2021-12-27T12:07:24.931" v="6477" actId="478"/>
          <ac:picMkLst>
            <pc:docMk/>
            <pc:sldMk cId="2751294796" sldId="264"/>
            <ac:picMk id="4098" creationId="{CD6CA110-5AF1-4078-89F5-8A2079FB7297}"/>
          </ac:picMkLst>
        </pc:picChg>
        <pc:picChg chg="add mod">
          <ac:chgData name="Iñaki Diez Lambies" userId="8da39e2e-1189-4ef2-be83-a35f51523e7e" providerId="ADAL" clId="{7D6344AE-5717-4FA5-B821-80BE672BD352}" dt="2021-12-27T12:15:35.091" v="6536"/>
          <ac:picMkLst>
            <pc:docMk/>
            <pc:sldMk cId="2751294796" sldId="264"/>
            <ac:picMk id="4100" creationId="{DF872AB9-40F2-4B62-AB69-744253BBD2C5}"/>
          </ac:picMkLst>
        </pc:picChg>
      </pc:sldChg>
      <pc:sldChg chg="addSp modSp new mod setBg addAnim modNotesTx">
        <pc:chgData name="Iñaki Diez Lambies" userId="8da39e2e-1189-4ef2-be83-a35f51523e7e" providerId="ADAL" clId="{7D6344AE-5717-4FA5-B821-80BE672BD352}" dt="2021-12-27T12:46:23.940" v="6728" actId="20577"/>
        <pc:sldMkLst>
          <pc:docMk/>
          <pc:sldMk cId="3031609415" sldId="265"/>
        </pc:sldMkLst>
        <pc:spChg chg="mod">
          <ac:chgData name="Iñaki Diez Lambies" userId="8da39e2e-1189-4ef2-be83-a35f51523e7e" providerId="ADAL" clId="{7D6344AE-5717-4FA5-B821-80BE672BD352}" dt="2021-12-27T12:45:47.810" v="6595" actId="26606"/>
          <ac:spMkLst>
            <pc:docMk/>
            <pc:sldMk cId="3031609415" sldId="265"/>
            <ac:spMk id="2" creationId="{5A492899-01D7-4C7B-8535-74FDCDFA8F2C}"/>
          </ac:spMkLst>
        </pc:spChg>
        <pc:spChg chg="mod">
          <ac:chgData name="Iñaki Diez Lambies" userId="8da39e2e-1189-4ef2-be83-a35f51523e7e" providerId="ADAL" clId="{7D6344AE-5717-4FA5-B821-80BE672BD352}" dt="2021-12-27T12:45:47.810" v="6595" actId="26606"/>
          <ac:spMkLst>
            <pc:docMk/>
            <pc:sldMk cId="3031609415" sldId="265"/>
            <ac:spMk id="3" creationId="{CFC1405D-159D-4181-9297-6D7B9D8185A4}"/>
          </ac:spMkLst>
        </pc:spChg>
        <pc:spChg chg="add">
          <ac:chgData name="Iñaki Diez Lambies" userId="8da39e2e-1189-4ef2-be83-a35f51523e7e" providerId="ADAL" clId="{7D6344AE-5717-4FA5-B821-80BE672BD352}" dt="2021-12-27T12:45:47.810" v="6595" actId="26606"/>
          <ac:spMkLst>
            <pc:docMk/>
            <pc:sldMk cId="3031609415" sldId="265"/>
            <ac:spMk id="9" creationId="{E91DC736-0EF8-4F87-9146-EBF1D2EE4D3D}"/>
          </ac:spMkLst>
        </pc:spChg>
        <pc:spChg chg="add">
          <ac:chgData name="Iñaki Diez Lambies" userId="8da39e2e-1189-4ef2-be83-a35f51523e7e" providerId="ADAL" clId="{7D6344AE-5717-4FA5-B821-80BE672BD352}" dt="2021-12-27T12:45:47.810" v="6595" actId="26606"/>
          <ac:spMkLst>
            <pc:docMk/>
            <pc:sldMk cId="3031609415" sldId="265"/>
            <ac:spMk id="11" creationId="{097CD68E-23E3-4007-8847-CD0944C4F7BE}"/>
          </ac:spMkLst>
        </pc:spChg>
        <pc:spChg chg="add">
          <ac:chgData name="Iñaki Diez Lambies" userId="8da39e2e-1189-4ef2-be83-a35f51523e7e" providerId="ADAL" clId="{7D6344AE-5717-4FA5-B821-80BE672BD352}" dt="2021-12-27T12:45:47.810" v="6595" actId="26606"/>
          <ac:spMkLst>
            <pc:docMk/>
            <pc:sldMk cId="3031609415" sldId="265"/>
            <ac:spMk id="13" creationId="{AF2F604E-43BE-4DC3-B983-E071523364F8}"/>
          </ac:spMkLst>
        </pc:spChg>
        <pc:spChg chg="add">
          <ac:chgData name="Iñaki Diez Lambies" userId="8da39e2e-1189-4ef2-be83-a35f51523e7e" providerId="ADAL" clId="{7D6344AE-5717-4FA5-B821-80BE672BD352}" dt="2021-12-27T12:45:47.810" v="6595" actId="26606"/>
          <ac:spMkLst>
            <pc:docMk/>
            <pc:sldMk cId="3031609415" sldId="265"/>
            <ac:spMk id="15" creationId="{08C9B587-E65E-4B52-B37C-ABEBB6E87928}"/>
          </ac:spMkLst>
        </pc:spChg>
        <pc:picChg chg="add mod ord">
          <ac:chgData name="Iñaki Diez Lambies" userId="8da39e2e-1189-4ef2-be83-a35f51523e7e" providerId="ADAL" clId="{7D6344AE-5717-4FA5-B821-80BE672BD352}" dt="2021-12-27T12:45:47.810" v="6595" actId="26606"/>
          <ac:picMkLst>
            <pc:docMk/>
            <pc:sldMk cId="3031609415" sldId="265"/>
            <ac:picMk id="4" creationId="{7549E795-4DC8-42A2-8CA0-9EA66E0ABFF6}"/>
          </ac:picMkLst>
        </pc:picChg>
      </pc:sldChg>
    </pc:docChg>
  </pc:docChgLst>
  <pc:docChgLst>
    <pc:chgData name="Joan Juan Llopis" userId="7d37efaa-5f7c-4c2d-b2c7-ca98e5e370f8" providerId="ADAL" clId="{3ACAB942-21E9-4A60-B4BD-45A9F03129E9}"/>
    <pc:docChg chg="undo custSel addSld delSld modSld sldOrd">
      <pc:chgData name="Joan Juan Llopis" userId="7d37efaa-5f7c-4c2d-b2c7-ca98e5e370f8" providerId="ADAL" clId="{3ACAB942-21E9-4A60-B4BD-45A9F03129E9}" dt="2021-12-28T15:14:54.830" v="10140" actId="20577"/>
      <pc:docMkLst>
        <pc:docMk/>
      </pc:docMkLst>
      <pc:sldChg chg="addSp delSp delDesignElem">
        <pc:chgData name="Joan Juan Llopis" userId="7d37efaa-5f7c-4c2d-b2c7-ca98e5e370f8" providerId="ADAL" clId="{3ACAB942-21E9-4A60-B4BD-45A9F03129E9}" dt="2021-12-27T12:14:05.755" v="10119"/>
        <pc:sldMkLst>
          <pc:docMk/>
          <pc:sldMk cId="2105155499" sldId="256"/>
        </pc:sldMkLst>
        <pc:spChg chg="add del">
          <ac:chgData name="Joan Juan Llopis" userId="7d37efaa-5f7c-4c2d-b2c7-ca98e5e370f8" providerId="ADAL" clId="{3ACAB942-21E9-4A60-B4BD-45A9F03129E9}" dt="2021-12-27T12:14:05.755" v="10119"/>
          <ac:spMkLst>
            <pc:docMk/>
            <pc:sldMk cId="2105155499" sldId="256"/>
            <ac:spMk id="3078" creationId="{E91DC736-0EF8-4F87-9146-EBF1D2EE4D3D}"/>
          </ac:spMkLst>
        </pc:spChg>
        <pc:spChg chg="add del">
          <ac:chgData name="Joan Juan Llopis" userId="7d37efaa-5f7c-4c2d-b2c7-ca98e5e370f8" providerId="ADAL" clId="{3ACAB942-21E9-4A60-B4BD-45A9F03129E9}" dt="2021-12-27T12:14:05.755" v="10119"/>
          <ac:spMkLst>
            <pc:docMk/>
            <pc:sldMk cId="2105155499" sldId="256"/>
            <ac:spMk id="3079" creationId="{097CD68E-23E3-4007-8847-CD0944C4F7BE}"/>
          </ac:spMkLst>
        </pc:spChg>
        <pc:spChg chg="add del">
          <ac:chgData name="Joan Juan Llopis" userId="7d37efaa-5f7c-4c2d-b2c7-ca98e5e370f8" providerId="ADAL" clId="{3ACAB942-21E9-4A60-B4BD-45A9F03129E9}" dt="2021-12-27T12:14:05.755" v="10119"/>
          <ac:spMkLst>
            <pc:docMk/>
            <pc:sldMk cId="2105155499" sldId="256"/>
            <ac:spMk id="3080" creationId="{AF2F604E-43BE-4DC3-B983-E071523364F8}"/>
          </ac:spMkLst>
        </pc:spChg>
        <pc:spChg chg="add del">
          <ac:chgData name="Joan Juan Llopis" userId="7d37efaa-5f7c-4c2d-b2c7-ca98e5e370f8" providerId="ADAL" clId="{3ACAB942-21E9-4A60-B4BD-45A9F03129E9}" dt="2021-12-27T12:14:05.755" v="10119"/>
          <ac:spMkLst>
            <pc:docMk/>
            <pc:sldMk cId="2105155499" sldId="256"/>
            <ac:spMk id="3081" creationId="{08C9B587-E65E-4B52-B37C-ABEBB6E87928}"/>
          </ac:spMkLst>
        </pc:spChg>
      </pc:sldChg>
      <pc:sldChg chg="addSp delSp delDesignElem">
        <pc:chgData name="Joan Juan Llopis" userId="7d37efaa-5f7c-4c2d-b2c7-ca98e5e370f8" providerId="ADAL" clId="{3ACAB942-21E9-4A60-B4BD-45A9F03129E9}" dt="2021-12-27T12:14:05.755" v="10119"/>
        <pc:sldMkLst>
          <pc:docMk/>
          <pc:sldMk cId="3207739988" sldId="257"/>
        </pc:sldMkLst>
        <pc:spChg chg="add del">
          <ac:chgData name="Joan Juan Llopis" userId="7d37efaa-5f7c-4c2d-b2c7-ca98e5e370f8" providerId="ADAL" clId="{3ACAB942-21E9-4A60-B4BD-45A9F03129E9}" dt="2021-12-27T12:14:05.755" v="10119"/>
          <ac:spMkLst>
            <pc:docMk/>
            <pc:sldMk cId="3207739988" sldId="257"/>
            <ac:spMk id="1032" creationId="{D4993743-B10A-433C-9996-3035D2C3ABC6}"/>
          </ac:spMkLst>
        </pc:spChg>
        <pc:spChg chg="add del">
          <ac:chgData name="Joan Juan Llopis" userId="7d37efaa-5f7c-4c2d-b2c7-ca98e5e370f8" providerId="ADAL" clId="{3ACAB942-21E9-4A60-B4BD-45A9F03129E9}" dt="2021-12-27T12:14:05.755" v="10119"/>
          <ac:spMkLst>
            <pc:docMk/>
            <pc:sldMk cId="3207739988" sldId="257"/>
            <ac:spMk id="1033" creationId="{BB3B8946-A0AA-42D4-8A24-639DC6EA170E}"/>
          </ac:spMkLst>
        </pc:spChg>
        <pc:spChg chg="add del">
          <ac:chgData name="Joan Juan Llopis" userId="7d37efaa-5f7c-4c2d-b2c7-ca98e5e370f8" providerId="ADAL" clId="{3ACAB942-21E9-4A60-B4BD-45A9F03129E9}" dt="2021-12-27T12:14:05.755" v="10119"/>
          <ac:spMkLst>
            <pc:docMk/>
            <pc:sldMk cId="3207739988" sldId="257"/>
            <ac:spMk id="1034" creationId="{AB1038E6-06EF-4DCB-B52E-D3825C50F7C6}"/>
          </ac:spMkLst>
        </pc:spChg>
        <pc:spChg chg="add del">
          <ac:chgData name="Joan Juan Llopis" userId="7d37efaa-5f7c-4c2d-b2c7-ca98e5e370f8" providerId="ADAL" clId="{3ACAB942-21E9-4A60-B4BD-45A9F03129E9}" dt="2021-12-27T12:14:05.755" v="10119"/>
          <ac:spMkLst>
            <pc:docMk/>
            <pc:sldMk cId="3207739988" sldId="257"/>
            <ac:spMk id="1035" creationId="{5C7EF35C-8B7D-4026-8F09-8B2B2250579B}"/>
          </ac:spMkLst>
        </pc:spChg>
        <pc:spChg chg="add del">
          <ac:chgData name="Joan Juan Llopis" userId="7d37efaa-5f7c-4c2d-b2c7-ca98e5e370f8" providerId="ADAL" clId="{3ACAB942-21E9-4A60-B4BD-45A9F03129E9}" dt="2021-12-27T12:14:05.755" v="10119"/>
          <ac:spMkLst>
            <pc:docMk/>
            <pc:sldMk cId="3207739988" sldId="257"/>
            <ac:spMk id="1036" creationId="{5F24A71D-C0A9-49AC-B2D1-5A9EA2BD383E}"/>
          </ac:spMkLst>
        </pc:spChg>
        <pc:spChg chg="add del">
          <ac:chgData name="Joan Juan Llopis" userId="7d37efaa-5f7c-4c2d-b2c7-ca98e5e370f8" providerId="ADAL" clId="{3ACAB942-21E9-4A60-B4BD-45A9F03129E9}" dt="2021-12-27T12:14:05.755" v="10119"/>
          <ac:spMkLst>
            <pc:docMk/>
            <pc:sldMk cId="3207739988" sldId="257"/>
            <ac:spMk id="1037" creationId="{14280C55-570C-4284-9850-B2BA33DB6726}"/>
          </ac:spMkLst>
        </pc:spChg>
      </pc:sldChg>
      <pc:sldChg chg="new del ord">
        <pc:chgData name="Joan Juan Llopis" userId="7d37efaa-5f7c-4c2d-b2c7-ca98e5e370f8" providerId="ADAL" clId="{3ACAB942-21E9-4A60-B4BD-45A9F03129E9}" dt="2021-12-26T15:51:07.255" v="3" actId="2696"/>
        <pc:sldMkLst>
          <pc:docMk/>
          <pc:sldMk cId="947674890" sldId="258"/>
        </pc:sldMkLst>
      </pc:sldChg>
      <pc:sldChg chg="addSp delSp modSp new mod setBg delDesignElem modNotesTx">
        <pc:chgData name="Joan Juan Llopis" userId="7d37efaa-5f7c-4c2d-b2c7-ca98e5e370f8" providerId="ADAL" clId="{3ACAB942-21E9-4A60-B4BD-45A9F03129E9}" dt="2021-12-27T12:14:05.755" v="10119"/>
        <pc:sldMkLst>
          <pc:docMk/>
          <pc:sldMk cId="2436983881" sldId="258"/>
        </pc:sldMkLst>
        <pc:spChg chg="mod">
          <ac:chgData name="Joan Juan Llopis" userId="7d37efaa-5f7c-4c2d-b2c7-ca98e5e370f8" providerId="ADAL" clId="{3ACAB942-21E9-4A60-B4BD-45A9F03129E9}" dt="2021-12-27T12:10:17.245" v="10074" actId="26606"/>
          <ac:spMkLst>
            <pc:docMk/>
            <pc:sldMk cId="2436983881" sldId="258"/>
            <ac:spMk id="2" creationId="{226F7550-7794-4E92-A0DB-53CFF2978C6F}"/>
          </ac:spMkLst>
        </pc:spChg>
        <pc:spChg chg="mod">
          <ac:chgData name="Joan Juan Llopis" userId="7d37efaa-5f7c-4c2d-b2c7-ca98e5e370f8" providerId="ADAL" clId="{3ACAB942-21E9-4A60-B4BD-45A9F03129E9}" dt="2021-12-27T12:10:17.245" v="10074" actId="26606"/>
          <ac:spMkLst>
            <pc:docMk/>
            <pc:sldMk cId="2436983881" sldId="258"/>
            <ac:spMk id="3" creationId="{3B21A171-41FC-4280-B0DB-F453993B0EB7}"/>
          </ac:spMkLst>
        </pc:spChg>
        <pc:spChg chg="add del">
          <ac:chgData name="Joan Juan Llopis" userId="7d37efaa-5f7c-4c2d-b2c7-ca98e5e370f8" providerId="ADAL" clId="{3ACAB942-21E9-4A60-B4BD-45A9F03129E9}" dt="2021-12-27T12:09:12.957" v="10055" actId="26606"/>
          <ac:spMkLst>
            <pc:docMk/>
            <pc:sldMk cId="2436983881" sldId="258"/>
            <ac:spMk id="71" creationId="{73DE2CFE-42F2-48F0-8706-5264E012B10C}"/>
          </ac:spMkLst>
        </pc:spChg>
        <pc:spChg chg="add del">
          <ac:chgData name="Joan Juan Llopis" userId="7d37efaa-5f7c-4c2d-b2c7-ca98e5e370f8" providerId="ADAL" clId="{3ACAB942-21E9-4A60-B4BD-45A9F03129E9}" dt="2021-12-27T12:09:14.177" v="10057" actId="26606"/>
          <ac:spMkLst>
            <pc:docMk/>
            <pc:sldMk cId="2436983881" sldId="258"/>
            <ac:spMk id="73" creationId="{650D18FE-0824-4A46-B22C-A86B52E5780A}"/>
          </ac:spMkLst>
        </pc:spChg>
        <pc:spChg chg="add del">
          <ac:chgData name="Joan Juan Llopis" userId="7d37efaa-5f7c-4c2d-b2c7-ca98e5e370f8" providerId="ADAL" clId="{3ACAB942-21E9-4A60-B4BD-45A9F03129E9}" dt="2021-12-27T12:09:15.264" v="10059" actId="26606"/>
          <ac:spMkLst>
            <pc:docMk/>
            <pc:sldMk cId="2436983881" sldId="258"/>
            <ac:spMk id="75" creationId="{55222F96-971A-4F90-B841-6BAB416C7AC1}"/>
          </ac:spMkLst>
        </pc:spChg>
        <pc:spChg chg="add del">
          <ac:chgData name="Joan Juan Llopis" userId="7d37efaa-5f7c-4c2d-b2c7-ca98e5e370f8" providerId="ADAL" clId="{3ACAB942-21E9-4A60-B4BD-45A9F03129E9}" dt="2021-12-27T12:09:15.264" v="10059" actId="26606"/>
          <ac:spMkLst>
            <pc:docMk/>
            <pc:sldMk cId="2436983881" sldId="258"/>
            <ac:spMk id="77" creationId="{08980754-6F4B-43C9-B9BE-127B6BED6586}"/>
          </ac:spMkLst>
        </pc:spChg>
        <pc:spChg chg="add del">
          <ac:chgData name="Joan Juan Llopis" userId="7d37efaa-5f7c-4c2d-b2c7-ca98e5e370f8" providerId="ADAL" clId="{3ACAB942-21E9-4A60-B4BD-45A9F03129E9}" dt="2021-12-27T12:09:15.264" v="10059" actId="26606"/>
          <ac:spMkLst>
            <pc:docMk/>
            <pc:sldMk cId="2436983881" sldId="258"/>
            <ac:spMk id="79" creationId="{2C1BBA94-3F40-40AA-8BB9-E69E25E537C1}"/>
          </ac:spMkLst>
        </pc:spChg>
        <pc:spChg chg="add del">
          <ac:chgData name="Joan Juan Llopis" userId="7d37efaa-5f7c-4c2d-b2c7-ca98e5e370f8" providerId="ADAL" clId="{3ACAB942-21E9-4A60-B4BD-45A9F03129E9}" dt="2021-12-27T12:09:14.177" v="10057" actId="26606"/>
          <ac:spMkLst>
            <pc:docMk/>
            <pc:sldMk cId="2436983881" sldId="258"/>
            <ac:spMk id="2052" creationId="{743AA782-23D1-4521-8CAD-47662984AA08}"/>
          </ac:spMkLst>
        </pc:spChg>
        <pc:spChg chg="add del">
          <ac:chgData name="Joan Juan Llopis" userId="7d37efaa-5f7c-4c2d-b2c7-ca98e5e370f8" providerId="ADAL" clId="{3ACAB942-21E9-4A60-B4BD-45A9F03129E9}" dt="2021-12-27T12:14:05.755" v="10119"/>
          <ac:spMkLst>
            <pc:docMk/>
            <pc:sldMk cId="2436983881" sldId="258"/>
            <ac:spMk id="2053" creationId="{B5FA7C47-B7C1-4D2E-AB49-ED23BA34BA83}"/>
          </ac:spMkLst>
        </pc:spChg>
        <pc:spChg chg="add del">
          <ac:chgData name="Joan Juan Llopis" userId="7d37efaa-5f7c-4c2d-b2c7-ca98e5e370f8" providerId="ADAL" clId="{3ACAB942-21E9-4A60-B4BD-45A9F03129E9}" dt="2021-12-27T12:09:15.264" v="10059" actId="26606"/>
          <ac:spMkLst>
            <pc:docMk/>
            <pc:sldMk cId="2436983881" sldId="258"/>
            <ac:spMk id="2054" creationId="{DBC6133C-0615-4CE4-9132-37E609A9BDFA}"/>
          </ac:spMkLst>
        </pc:spChg>
        <pc:spChg chg="add del">
          <ac:chgData name="Joan Juan Llopis" userId="7d37efaa-5f7c-4c2d-b2c7-ca98e5e370f8" providerId="ADAL" clId="{3ACAB942-21E9-4A60-B4BD-45A9F03129E9}" dt="2021-12-27T12:09:15.264" v="10059" actId="26606"/>
          <ac:spMkLst>
            <pc:docMk/>
            <pc:sldMk cId="2436983881" sldId="258"/>
            <ac:spMk id="2055" creationId="{169CC832-2974-4E8D-90ED-3E2941BA7336}"/>
          </ac:spMkLst>
        </pc:spChg>
        <pc:spChg chg="add del">
          <ac:chgData name="Joan Juan Llopis" userId="7d37efaa-5f7c-4c2d-b2c7-ca98e5e370f8" providerId="ADAL" clId="{3ACAB942-21E9-4A60-B4BD-45A9F03129E9}" dt="2021-12-27T12:14:05.755" v="10119"/>
          <ac:spMkLst>
            <pc:docMk/>
            <pc:sldMk cId="2436983881" sldId="258"/>
            <ac:spMk id="2056" creationId="{596EE156-ABF1-4329-A6BA-03B4254E0877}"/>
          </ac:spMkLst>
        </pc:spChg>
        <pc:spChg chg="add del">
          <ac:chgData name="Joan Juan Llopis" userId="7d37efaa-5f7c-4c2d-b2c7-ca98e5e370f8" providerId="ADAL" clId="{3ACAB942-21E9-4A60-B4BD-45A9F03129E9}" dt="2021-12-27T12:10:10.164" v="10073" actId="26606"/>
          <ac:spMkLst>
            <pc:docMk/>
            <pc:sldMk cId="2436983881" sldId="258"/>
            <ac:spMk id="2057" creationId="{B5FA7C47-B7C1-4D2E-AB49-ED23BA34BA83}"/>
          </ac:spMkLst>
        </pc:spChg>
        <pc:spChg chg="add del">
          <ac:chgData name="Joan Juan Llopis" userId="7d37efaa-5f7c-4c2d-b2c7-ca98e5e370f8" providerId="ADAL" clId="{3ACAB942-21E9-4A60-B4BD-45A9F03129E9}" dt="2021-12-27T12:10:10.164" v="10073" actId="26606"/>
          <ac:spMkLst>
            <pc:docMk/>
            <pc:sldMk cId="2436983881" sldId="258"/>
            <ac:spMk id="2058" creationId="{596EE156-ABF1-4329-A6BA-03B4254E0877}"/>
          </ac:spMkLst>
        </pc:spChg>
        <pc:spChg chg="add del">
          <ac:chgData name="Joan Juan Llopis" userId="7d37efaa-5f7c-4c2d-b2c7-ca98e5e370f8" providerId="ADAL" clId="{3ACAB942-21E9-4A60-B4BD-45A9F03129E9}" dt="2021-12-27T12:10:10.164" v="10073" actId="26606"/>
          <ac:spMkLst>
            <pc:docMk/>
            <pc:sldMk cId="2436983881" sldId="258"/>
            <ac:spMk id="2059" creationId="{19B9933F-AAB3-444A-8BB5-9CA194A8BC63}"/>
          </ac:spMkLst>
        </pc:spChg>
        <pc:spChg chg="add del">
          <ac:chgData name="Joan Juan Llopis" userId="7d37efaa-5f7c-4c2d-b2c7-ca98e5e370f8" providerId="ADAL" clId="{3ACAB942-21E9-4A60-B4BD-45A9F03129E9}" dt="2021-12-27T12:10:10.164" v="10073" actId="26606"/>
          <ac:spMkLst>
            <pc:docMk/>
            <pc:sldMk cId="2436983881" sldId="258"/>
            <ac:spMk id="2060" creationId="{7D20183A-0B1D-4A1F-89B1-ADBEDBC6E54E}"/>
          </ac:spMkLst>
        </pc:spChg>
        <pc:spChg chg="add del">
          <ac:chgData name="Joan Juan Llopis" userId="7d37efaa-5f7c-4c2d-b2c7-ca98e5e370f8" providerId="ADAL" clId="{3ACAB942-21E9-4A60-B4BD-45A9F03129E9}" dt="2021-12-27T12:10:10.164" v="10073" actId="26606"/>
          <ac:spMkLst>
            <pc:docMk/>
            <pc:sldMk cId="2436983881" sldId="258"/>
            <ac:spMk id="2061" creationId="{131031D3-26CD-4214-A9A4-5857EFA15A0C}"/>
          </ac:spMkLst>
        </pc:spChg>
        <pc:spChg chg="add del">
          <ac:chgData name="Joan Juan Llopis" userId="7d37efaa-5f7c-4c2d-b2c7-ca98e5e370f8" providerId="ADAL" clId="{3ACAB942-21E9-4A60-B4BD-45A9F03129E9}" dt="2021-12-27T12:14:05.755" v="10119"/>
          <ac:spMkLst>
            <pc:docMk/>
            <pc:sldMk cId="2436983881" sldId="258"/>
            <ac:spMk id="2062" creationId="{19B9933F-AAB3-444A-8BB5-9CA194A8BC63}"/>
          </ac:spMkLst>
        </pc:spChg>
        <pc:spChg chg="add del">
          <ac:chgData name="Joan Juan Llopis" userId="7d37efaa-5f7c-4c2d-b2c7-ca98e5e370f8" providerId="ADAL" clId="{3ACAB942-21E9-4A60-B4BD-45A9F03129E9}" dt="2021-12-27T12:14:05.755" v="10119"/>
          <ac:spMkLst>
            <pc:docMk/>
            <pc:sldMk cId="2436983881" sldId="258"/>
            <ac:spMk id="2063" creationId="{7D20183A-0B1D-4A1F-89B1-ADBEDBC6E54E}"/>
          </ac:spMkLst>
        </pc:spChg>
        <pc:spChg chg="add del">
          <ac:chgData name="Joan Juan Llopis" userId="7d37efaa-5f7c-4c2d-b2c7-ca98e5e370f8" providerId="ADAL" clId="{3ACAB942-21E9-4A60-B4BD-45A9F03129E9}" dt="2021-12-27T12:14:05.755" v="10119"/>
          <ac:spMkLst>
            <pc:docMk/>
            <pc:sldMk cId="2436983881" sldId="258"/>
            <ac:spMk id="2064" creationId="{131031D3-26CD-4214-A9A4-5857EFA15A0C}"/>
          </ac:spMkLst>
        </pc:spChg>
        <pc:picChg chg="add mod">
          <ac:chgData name="Joan Juan Llopis" userId="7d37efaa-5f7c-4c2d-b2c7-ca98e5e370f8" providerId="ADAL" clId="{3ACAB942-21E9-4A60-B4BD-45A9F03129E9}" dt="2021-12-27T12:10:17.245" v="10074" actId="26606"/>
          <ac:picMkLst>
            <pc:docMk/>
            <pc:sldMk cId="2436983881" sldId="258"/>
            <ac:picMk id="2050" creationId="{3A543AD1-06DE-4A17-944C-144707766946}"/>
          </ac:picMkLst>
        </pc:picChg>
      </pc:sldChg>
      <pc:sldChg chg="addSp delSp delDesignElem">
        <pc:chgData name="Joan Juan Llopis" userId="7d37efaa-5f7c-4c2d-b2c7-ca98e5e370f8" providerId="ADAL" clId="{3ACAB942-21E9-4A60-B4BD-45A9F03129E9}" dt="2021-12-27T12:14:05.755" v="10119"/>
        <pc:sldMkLst>
          <pc:docMk/>
          <pc:sldMk cId="3360500713" sldId="259"/>
        </pc:sldMkLst>
        <pc:spChg chg="add del">
          <ac:chgData name="Joan Juan Llopis" userId="7d37efaa-5f7c-4c2d-b2c7-ca98e5e370f8" providerId="ADAL" clId="{3ACAB942-21E9-4A60-B4BD-45A9F03129E9}" dt="2021-12-27T12:14:05.755" v="10119"/>
          <ac:spMkLst>
            <pc:docMk/>
            <pc:sldMk cId="3360500713" sldId="259"/>
            <ac:spMk id="2066" creationId="{32FD50D0-1315-48C4-BB87-7646B049A0FA}"/>
          </ac:spMkLst>
        </pc:spChg>
        <pc:grpChg chg="add del">
          <ac:chgData name="Joan Juan Llopis" userId="7d37efaa-5f7c-4c2d-b2c7-ca98e5e370f8" providerId="ADAL" clId="{3ACAB942-21E9-4A60-B4BD-45A9F03129E9}" dt="2021-12-27T12:14:05.755" v="10119"/>
          <ac:grpSpMkLst>
            <pc:docMk/>
            <pc:sldMk cId="3360500713" sldId="259"/>
            <ac:grpSpMk id="2067" creationId="{CA83E95F-11F0-4EF3-B911-EC4A265F0826}"/>
          </ac:grpSpMkLst>
        </pc:grpChg>
      </pc:sldChg>
      <pc:sldChg chg="modSp new del mod ord">
        <pc:chgData name="Joan Juan Llopis" userId="7d37efaa-5f7c-4c2d-b2c7-ca98e5e370f8" providerId="ADAL" clId="{3ACAB942-21E9-4A60-B4BD-45A9F03129E9}" dt="2021-12-26T16:28:05.837" v="2330" actId="2696"/>
        <pc:sldMkLst>
          <pc:docMk/>
          <pc:sldMk cId="668955743" sldId="260"/>
        </pc:sldMkLst>
        <pc:spChg chg="mod">
          <ac:chgData name="Joan Juan Llopis" userId="7d37efaa-5f7c-4c2d-b2c7-ca98e5e370f8" providerId="ADAL" clId="{3ACAB942-21E9-4A60-B4BD-45A9F03129E9}" dt="2021-12-26T16:26:56.032" v="2328" actId="790"/>
          <ac:spMkLst>
            <pc:docMk/>
            <pc:sldMk cId="668955743" sldId="260"/>
            <ac:spMk id="2" creationId="{982D2117-B5CE-4CCF-A5F3-CE36CC77596C}"/>
          </ac:spMkLst>
        </pc:spChg>
        <pc:spChg chg="mod">
          <ac:chgData name="Joan Juan Llopis" userId="7d37efaa-5f7c-4c2d-b2c7-ca98e5e370f8" providerId="ADAL" clId="{3ACAB942-21E9-4A60-B4BD-45A9F03129E9}" dt="2021-12-26T16:26:56.032" v="2328" actId="790"/>
          <ac:spMkLst>
            <pc:docMk/>
            <pc:sldMk cId="668955743" sldId="260"/>
            <ac:spMk id="3" creationId="{0088F913-4A6B-4385-875B-C90C14B576F6}"/>
          </ac:spMkLst>
        </pc:spChg>
      </pc:sldChg>
      <pc:sldChg chg="addSp delSp modSp new mod setBg delDesignElem modNotesTx">
        <pc:chgData name="Joan Juan Llopis" userId="7d37efaa-5f7c-4c2d-b2c7-ca98e5e370f8" providerId="ADAL" clId="{3ACAB942-21E9-4A60-B4BD-45A9F03129E9}" dt="2021-12-28T15:14:54.830" v="10140" actId="20577"/>
        <pc:sldMkLst>
          <pc:docMk/>
          <pc:sldMk cId="1981800275" sldId="260"/>
        </pc:sldMkLst>
        <pc:spChg chg="mod">
          <ac:chgData name="Joan Juan Llopis" userId="7d37efaa-5f7c-4c2d-b2c7-ca98e5e370f8" providerId="ADAL" clId="{3ACAB942-21E9-4A60-B4BD-45A9F03129E9}" dt="2021-12-27T12:14:05.755" v="10119"/>
          <ac:spMkLst>
            <pc:docMk/>
            <pc:sldMk cId="1981800275" sldId="260"/>
            <ac:spMk id="2" creationId="{95EC8D43-15D4-4B88-BD72-67D1BE8E70CF}"/>
          </ac:spMkLst>
        </pc:spChg>
        <pc:spChg chg="mod">
          <ac:chgData name="Joan Juan Llopis" userId="7d37efaa-5f7c-4c2d-b2c7-ca98e5e370f8" providerId="ADAL" clId="{3ACAB942-21E9-4A60-B4BD-45A9F03129E9}" dt="2021-12-27T12:10:55.030" v="10079" actId="26606"/>
          <ac:spMkLst>
            <pc:docMk/>
            <pc:sldMk cId="1981800275" sldId="260"/>
            <ac:spMk id="3" creationId="{E109C18E-CB06-4593-AF30-B084F2063729}"/>
          </ac:spMkLst>
        </pc:spChg>
        <pc:spChg chg="add del">
          <ac:chgData name="Joan Juan Llopis" userId="7d37efaa-5f7c-4c2d-b2c7-ca98e5e370f8" providerId="ADAL" clId="{3ACAB942-21E9-4A60-B4BD-45A9F03129E9}" dt="2021-12-27T12:10:34.373" v="10076" actId="26606"/>
          <ac:spMkLst>
            <pc:docMk/>
            <pc:sldMk cId="1981800275" sldId="260"/>
            <ac:spMk id="12" creationId="{385E1BDC-A9B0-4A87-82E3-F3187F69A802}"/>
          </ac:spMkLst>
        </pc:spChg>
        <pc:spChg chg="add del">
          <ac:chgData name="Joan Juan Llopis" userId="7d37efaa-5f7c-4c2d-b2c7-ca98e5e370f8" providerId="ADAL" clId="{3ACAB942-21E9-4A60-B4BD-45A9F03129E9}" dt="2021-12-27T12:10:34.373" v="10076" actId="26606"/>
          <ac:spMkLst>
            <pc:docMk/>
            <pc:sldMk cId="1981800275" sldId="260"/>
            <ac:spMk id="14" creationId="{0990C621-3B8B-4820-8328-D47EF7CE823C}"/>
          </ac:spMkLst>
        </pc:spChg>
        <pc:spChg chg="add del">
          <ac:chgData name="Joan Juan Llopis" userId="7d37efaa-5f7c-4c2d-b2c7-ca98e5e370f8" providerId="ADAL" clId="{3ACAB942-21E9-4A60-B4BD-45A9F03129E9}" dt="2021-12-27T12:10:34.373" v="10076" actId="26606"/>
          <ac:spMkLst>
            <pc:docMk/>
            <pc:sldMk cId="1981800275" sldId="260"/>
            <ac:spMk id="16" creationId="{C1A2385B-1D2A-4E17-84FA-6CB7F0AAE473}"/>
          </ac:spMkLst>
        </pc:spChg>
        <pc:spChg chg="add del">
          <ac:chgData name="Joan Juan Llopis" userId="7d37efaa-5f7c-4c2d-b2c7-ca98e5e370f8" providerId="ADAL" clId="{3ACAB942-21E9-4A60-B4BD-45A9F03129E9}" dt="2021-12-27T12:10:34.373" v="10076" actId="26606"/>
          <ac:spMkLst>
            <pc:docMk/>
            <pc:sldMk cId="1981800275" sldId="260"/>
            <ac:spMk id="18" creationId="{5E791F2F-79DB-4CC0-9FA1-001E3E91E8B7}"/>
          </ac:spMkLst>
        </pc:spChg>
        <pc:spChg chg="add del">
          <ac:chgData name="Joan Juan Llopis" userId="7d37efaa-5f7c-4c2d-b2c7-ca98e5e370f8" providerId="ADAL" clId="{3ACAB942-21E9-4A60-B4BD-45A9F03129E9}" dt="2021-12-27T12:10:55.023" v="10078" actId="26606"/>
          <ac:spMkLst>
            <pc:docMk/>
            <pc:sldMk cId="1981800275" sldId="260"/>
            <ac:spMk id="20" creationId="{32FD50D0-1315-48C4-BB87-7646B049A0FA}"/>
          </ac:spMkLst>
        </pc:spChg>
        <pc:spChg chg="add del">
          <ac:chgData name="Joan Juan Llopis" userId="7d37efaa-5f7c-4c2d-b2c7-ca98e5e370f8" providerId="ADAL" clId="{3ACAB942-21E9-4A60-B4BD-45A9F03129E9}" dt="2021-12-27T12:14:05.755" v="10119"/>
          <ac:spMkLst>
            <pc:docMk/>
            <pc:sldMk cId="1981800275" sldId="260"/>
            <ac:spMk id="25" creationId="{D4993743-B10A-433C-9996-3035D2C3ABC6}"/>
          </ac:spMkLst>
        </pc:spChg>
        <pc:spChg chg="add del">
          <ac:chgData name="Joan Juan Llopis" userId="7d37efaa-5f7c-4c2d-b2c7-ca98e5e370f8" providerId="ADAL" clId="{3ACAB942-21E9-4A60-B4BD-45A9F03129E9}" dt="2021-12-27T12:14:05.755" v="10119"/>
          <ac:spMkLst>
            <pc:docMk/>
            <pc:sldMk cId="1981800275" sldId="260"/>
            <ac:spMk id="26" creationId="{BB3B8946-A0AA-42D4-8A24-639DC6EA170E}"/>
          </ac:spMkLst>
        </pc:spChg>
        <pc:spChg chg="add del">
          <ac:chgData name="Joan Juan Llopis" userId="7d37efaa-5f7c-4c2d-b2c7-ca98e5e370f8" providerId="ADAL" clId="{3ACAB942-21E9-4A60-B4BD-45A9F03129E9}" dt="2021-12-27T12:14:05.755" v="10119"/>
          <ac:spMkLst>
            <pc:docMk/>
            <pc:sldMk cId="1981800275" sldId="260"/>
            <ac:spMk id="27" creationId="{AB1038E6-06EF-4DCB-B52E-D3825C50F7C6}"/>
          </ac:spMkLst>
        </pc:spChg>
        <pc:spChg chg="add del">
          <ac:chgData name="Joan Juan Llopis" userId="7d37efaa-5f7c-4c2d-b2c7-ca98e5e370f8" providerId="ADAL" clId="{3ACAB942-21E9-4A60-B4BD-45A9F03129E9}" dt="2021-12-27T12:14:05.755" v="10119"/>
          <ac:spMkLst>
            <pc:docMk/>
            <pc:sldMk cId="1981800275" sldId="260"/>
            <ac:spMk id="28" creationId="{5C7EF35C-8B7D-4026-8F09-8B2B2250579B}"/>
          </ac:spMkLst>
        </pc:spChg>
        <pc:spChg chg="add del">
          <ac:chgData name="Joan Juan Llopis" userId="7d37efaa-5f7c-4c2d-b2c7-ca98e5e370f8" providerId="ADAL" clId="{3ACAB942-21E9-4A60-B4BD-45A9F03129E9}" dt="2021-12-27T12:14:05.755" v="10119"/>
          <ac:spMkLst>
            <pc:docMk/>
            <pc:sldMk cId="1981800275" sldId="260"/>
            <ac:spMk id="29" creationId="{5F24A71D-C0A9-49AC-B2D1-5A9EA2BD383E}"/>
          </ac:spMkLst>
        </pc:spChg>
        <pc:spChg chg="add del">
          <ac:chgData name="Joan Juan Llopis" userId="7d37efaa-5f7c-4c2d-b2c7-ca98e5e370f8" providerId="ADAL" clId="{3ACAB942-21E9-4A60-B4BD-45A9F03129E9}" dt="2021-12-27T12:14:05.755" v="10119"/>
          <ac:spMkLst>
            <pc:docMk/>
            <pc:sldMk cId="1981800275" sldId="260"/>
            <ac:spMk id="30" creationId="{14280C55-570C-4284-9850-B2BA33DB6726}"/>
          </ac:spMkLst>
        </pc:spChg>
        <pc:grpChg chg="add del">
          <ac:chgData name="Joan Juan Llopis" userId="7d37efaa-5f7c-4c2d-b2c7-ca98e5e370f8" providerId="ADAL" clId="{3ACAB942-21E9-4A60-B4BD-45A9F03129E9}" dt="2021-12-27T12:10:55.023" v="10078" actId="26606"/>
          <ac:grpSpMkLst>
            <pc:docMk/>
            <pc:sldMk cId="1981800275" sldId="260"/>
            <ac:grpSpMk id="21" creationId="{CA83E95F-11F0-4EF3-B911-EC4A265F0826}"/>
          </ac:grpSpMkLst>
        </pc:grpChg>
        <pc:picChg chg="add mod ord">
          <ac:chgData name="Joan Juan Llopis" userId="7d37efaa-5f7c-4c2d-b2c7-ca98e5e370f8" providerId="ADAL" clId="{3ACAB942-21E9-4A60-B4BD-45A9F03129E9}" dt="2021-12-27T12:10:55.030" v="10079" actId="26606"/>
          <ac:picMkLst>
            <pc:docMk/>
            <pc:sldMk cId="1981800275" sldId="260"/>
            <ac:picMk id="5" creationId="{7C9F6295-D807-43B5-9335-9870A7CD6A85}"/>
          </ac:picMkLst>
        </pc:picChg>
        <pc:picChg chg="add mod">
          <ac:chgData name="Joan Juan Llopis" userId="7d37efaa-5f7c-4c2d-b2c7-ca98e5e370f8" providerId="ADAL" clId="{3ACAB942-21E9-4A60-B4BD-45A9F03129E9}" dt="2021-12-27T12:10:55.030" v="10079" actId="26606"/>
          <ac:picMkLst>
            <pc:docMk/>
            <pc:sldMk cId="1981800275" sldId="260"/>
            <ac:picMk id="7" creationId="{9E4D4DEC-543C-4901-8BBF-898260BAC266}"/>
          </ac:picMkLst>
        </pc:picChg>
      </pc:sldChg>
      <pc:sldChg chg="addSp delSp modSp new mod setBg delDesignElem modNotesTx">
        <pc:chgData name="Joan Juan Llopis" userId="7d37efaa-5f7c-4c2d-b2c7-ca98e5e370f8" providerId="ADAL" clId="{3ACAB942-21E9-4A60-B4BD-45A9F03129E9}" dt="2021-12-28T14:56:55.066" v="10138" actId="20577"/>
        <pc:sldMkLst>
          <pc:docMk/>
          <pc:sldMk cId="675731259" sldId="261"/>
        </pc:sldMkLst>
        <pc:spChg chg="mod ord">
          <ac:chgData name="Joan Juan Llopis" userId="7d37efaa-5f7c-4c2d-b2c7-ca98e5e370f8" providerId="ADAL" clId="{3ACAB942-21E9-4A60-B4BD-45A9F03129E9}" dt="2021-12-27T12:14:05.755" v="10119"/>
          <ac:spMkLst>
            <pc:docMk/>
            <pc:sldMk cId="675731259" sldId="261"/>
            <ac:spMk id="2" creationId="{E2CA438B-654E-4E16-B971-4987B334D06B}"/>
          </ac:spMkLst>
        </pc:spChg>
        <pc:spChg chg="mod ord">
          <ac:chgData name="Joan Juan Llopis" userId="7d37efaa-5f7c-4c2d-b2c7-ca98e5e370f8" providerId="ADAL" clId="{3ACAB942-21E9-4A60-B4BD-45A9F03129E9}" dt="2021-12-27T12:11:25.981" v="10088" actId="26606"/>
          <ac:spMkLst>
            <pc:docMk/>
            <pc:sldMk cId="675731259" sldId="261"/>
            <ac:spMk id="3" creationId="{98D3825D-0AA9-47D1-8057-F874C62FFF09}"/>
          </ac:spMkLst>
        </pc:spChg>
        <pc:spChg chg="add del">
          <ac:chgData name="Joan Juan Llopis" userId="7d37efaa-5f7c-4c2d-b2c7-ca98e5e370f8" providerId="ADAL" clId="{3ACAB942-21E9-4A60-B4BD-45A9F03129E9}" dt="2021-12-27T12:11:05.814" v="10081" actId="26606"/>
          <ac:spMkLst>
            <pc:docMk/>
            <pc:sldMk cId="675731259" sldId="261"/>
            <ac:spMk id="14" creationId="{5819C0B5-A2D5-4B94-845A-A292974546AC}"/>
          </ac:spMkLst>
        </pc:spChg>
        <pc:spChg chg="add del">
          <ac:chgData name="Joan Juan Llopis" userId="7d37efaa-5f7c-4c2d-b2c7-ca98e5e370f8" providerId="ADAL" clId="{3ACAB942-21E9-4A60-B4BD-45A9F03129E9}" dt="2021-12-27T12:11:05.814" v="10081" actId="26606"/>
          <ac:spMkLst>
            <pc:docMk/>
            <pc:sldMk cId="675731259" sldId="261"/>
            <ac:spMk id="16" creationId="{D0446FEB-8296-4C58-A416-FE66BF9333A2}"/>
          </ac:spMkLst>
        </pc:spChg>
        <pc:spChg chg="add del">
          <ac:chgData name="Joan Juan Llopis" userId="7d37efaa-5f7c-4c2d-b2c7-ca98e5e370f8" providerId="ADAL" clId="{3ACAB942-21E9-4A60-B4BD-45A9F03129E9}" dt="2021-12-27T12:11:05.814" v="10081" actId="26606"/>
          <ac:spMkLst>
            <pc:docMk/>
            <pc:sldMk cId="675731259" sldId="261"/>
            <ac:spMk id="18" creationId="{11A69CD7-66E4-4C9B-85D6-1DC11B6124C1}"/>
          </ac:spMkLst>
        </pc:spChg>
        <pc:spChg chg="add del">
          <ac:chgData name="Joan Juan Llopis" userId="7d37efaa-5f7c-4c2d-b2c7-ca98e5e370f8" providerId="ADAL" clId="{3ACAB942-21E9-4A60-B4BD-45A9F03129E9}" dt="2021-12-27T12:11:05.814" v="10081" actId="26606"/>
          <ac:spMkLst>
            <pc:docMk/>
            <pc:sldMk cId="675731259" sldId="261"/>
            <ac:spMk id="20" creationId="{1ABC2BC2-F576-4967-9EDA-93DBDDD8D1C4}"/>
          </ac:spMkLst>
        </pc:spChg>
        <pc:spChg chg="add del">
          <ac:chgData name="Joan Juan Llopis" userId="7d37efaa-5f7c-4c2d-b2c7-ca98e5e370f8" providerId="ADAL" clId="{3ACAB942-21E9-4A60-B4BD-45A9F03129E9}" dt="2021-12-27T12:11:05.814" v="10081" actId="26606"/>
          <ac:spMkLst>
            <pc:docMk/>
            <pc:sldMk cId="675731259" sldId="261"/>
            <ac:spMk id="22" creationId="{63EA7978-D9B4-44BC-97DB-8B5C51CDCA64}"/>
          </ac:spMkLst>
        </pc:spChg>
        <pc:spChg chg="add del">
          <ac:chgData name="Joan Juan Llopis" userId="7d37efaa-5f7c-4c2d-b2c7-ca98e5e370f8" providerId="ADAL" clId="{3ACAB942-21E9-4A60-B4BD-45A9F03129E9}" dt="2021-12-27T12:11:17.870" v="10083" actId="26606"/>
          <ac:spMkLst>
            <pc:docMk/>
            <pc:sldMk cId="675731259" sldId="261"/>
            <ac:spMk id="24" creationId="{C2EFD392-2680-41C6-A661-44456DAA5AFB}"/>
          </ac:spMkLst>
        </pc:spChg>
        <pc:spChg chg="add del">
          <ac:chgData name="Joan Juan Llopis" userId="7d37efaa-5f7c-4c2d-b2c7-ca98e5e370f8" providerId="ADAL" clId="{3ACAB942-21E9-4A60-B4BD-45A9F03129E9}" dt="2021-12-27T12:11:20.924" v="10085" actId="26606"/>
          <ac:spMkLst>
            <pc:docMk/>
            <pc:sldMk cId="675731259" sldId="261"/>
            <ac:spMk id="28" creationId="{85C987D2-7173-4E3E-8050-66B337EE3B32}"/>
          </ac:spMkLst>
        </pc:spChg>
        <pc:spChg chg="add del">
          <ac:chgData name="Joan Juan Llopis" userId="7d37efaa-5f7c-4c2d-b2c7-ca98e5e370f8" providerId="ADAL" clId="{3ACAB942-21E9-4A60-B4BD-45A9F03129E9}" dt="2021-12-27T12:11:20.924" v="10085" actId="26606"/>
          <ac:spMkLst>
            <pc:docMk/>
            <pc:sldMk cId="675731259" sldId="261"/>
            <ac:spMk id="29" creationId="{C2BE09AA-2EBF-4AE1-A44F-00DE1F46000C}"/>
          </ac:spMkLst>
        </pc:spChg>
        <pc:spChg chg="add del">
          <ac:chgData name="Joan Juan Llopis" userId="7d37efaa-5f7c-4c2d-b2c7-ca98e5e370f8" providerId="ADAL" clId="{3ACAB942-21E9-4A60-B4BD-45A9F03129E9}" dt="2021-12-27T12:11:20.924" v="10085" actId="26606"/>
          <ac:spMkLst>
            <pc:docMk/>
            <pc:sldMk cId="675731259" sldId="261"/>
            <ac:spMk id="30" creationId="{12CBB1B2-298B-4D88-B306-3976FCDF1E48}"/>
          </ac:spMkLst>
        </pc:spChg>
        <pc:spChg chg="add del">
          <ac:chgData name="Joan Juan Llopis" userId="7d37efaa-5f7c-4c2d-b2c7-ca98e5e370f8" providerId="ADAL" clId="{3ACAB942-21E9-4A60-B4BD-45A9F03129E9}" dt="2021-12-27T12:11:25.922" v="10087" actId="26606"/>
          <ac:spMkLst>
            <pc:docMk/>
            <pc:sldMk cId="675731259" sldId="261"/>
            <ac:spMk id="32" creationId="{25DD7917-DC43-4DB1-8719-34243DFC6FDE}"/>
          </ac:spMkLst>
        </pc:spChg>
        <pc:spChg chg="add del">
          <ac:chgData name="Joan Juan Llopis" userId="7d37efaa-5f7c-4c2d-b2c7-ca98e5e370f8" providerId="ADAL" clId="{3ACAB942-21E9-4A60-B4BD-45A9F03129E9}" dt="2021-12-27T12:11:25.922" v="10087" actId="26606"/>
          <ac:spMkLst>
            <pc:docMk/>
            <pc:sldMk cId="675731259" sldId="261"/>
            <ac:spMk id="33" creationId="{410C1444-5E64-4361-A98D-1098E1813E6A}"/>
          </ac:spMkLst>
        </pc:spChg>
        <pc:spChg chg="add del">
          <ac:chgData name="Joan Juan Llopis" userId="7d37efaa-5f7c-4c2d-b2c7-ca98e5e370f8" providerId="ADAL" clId="{3ACAB942-21E9-4A60-B4BD-45A9F03129E9}" dt="2021-12-27T12:11:25.922" v="10087" actId="26606"/>
          <ac:spMkLst>
            <pc:docMk/>
            <pc:sldMk cId="675731259" sldId="261"/>
            <ac:spMk id="34" creationId="{E075BB12-23BA-44A6-ABE6-664ACD6AC2A5}"/>
          </ac:spMkLst>
        </pc:spChg>
        <pc:spChg chg="add del">
          <ac:chgData name="Joan Juan Llopis" userId="7d37efaa-5f7c-4c2d-b2c7-ca98e5e370f8" providerId="ADAL" clId="{3ACAB942-21E9-4A60-B4BD-45A9F03129E9}" dt="2021-12-27T12:11:25.922" v="10087" actId="26606"/>
          <ac:spMkLst>
            <pc:docMk/>
            <pc:sldMk cId="675731259" sldId="261"/>
            <ac:spMk id="35" creationId="{2BC04747-F6F9-4ED6-BE92-B40598694081}"/>
          </ac:spMkLst>
        </pc:spChg>
        <pc:spChg chg="add del">
          <ac:chgData name="Joan Juan Llopis" userId="7d37efaa-5f7c-4c2d-b2c7-ca98e5e370f8" providerId="ADAL" clId="{3ACAB942-21E9-4A60-B4BD-45A9F03129E9}" dt="2021-12-27T12:11:25.922" v="10087" actId="26606"/>
          <ac:spMkLst>
            <pc:docMk/>
            <pc:sldMk cId="675731259" sldId="261"/>
            <ac:spMk id="36" creationId="{0594E94A-8938-4CC4-AC3C-E016837AE2C6}"/>
          </ac:spMkLst>
        </pc:spChg>
        <pc:spChg chg="add del">
          <ac:chgData name="Joan Juan Llopis" userId="7d37efaa-5f7c-4c2d-b2c7-ca98e5e370f8" providerId="ADAL" clId="{3ACAB942-21E9-4A60-B4BD-45A9F03129E9}" dt="2021-12-27T12:14:05.755" v="10119"/>
          <ac:spMkLst>
            <pc:docMk/>
            <pc:sldMk cId="675731259" sldId="261"/>
            <ac:spMk id="38" creationId="{913AE63C-D5B4-45D1-ACFC-648CFFCF9805}"/>
          </ac:spMkLst>
        </pc:spChg>
        <pc:spChg chg="add del">
          <ac:chgData name="Joan Juan Llopis" userId="7d37efaa-5f7c-4c2d-b2c7-ca98e5e370f8" providerId="ADAL" clId="{3ACAB942-21E9-4A60-B4BD-45A9F03129E9}" dt="2021-12-27T12:14:05.755" v="10119"/>
          <ac:spMkLst>
            <pc:docMk/>
            <pc:sldMk cId="675731259" sldId="261"/>
            <ac:spMk id="39" creationId="{34DE9D20-D6C2-4834-9EE9-EC583F3FE571}"/>
          </ac:spMkLst>
        </pc:spChg>
        <pc:grpChg chg="add del">
          <ac:chgData name="Joan Juan Llopis" userId="7d37efaa-5f7c-4c2d-b2c7-ca98e5e370f8" providerId="ADAL" clId="{3ACAB942-21E9-4A60-B4BD-45A9F03129E9}" dt="2021-12-27T12:11:17.870" v="10083" actId="26606"/>
          <ac:grpSpMkLst>
            <pc:docMk/>
            <pc:sldMk cId="675731259" sldId="261"/>
            <ac:grpSpMk id="25" creationId="{DE866941-6974-471B-96DC-E7D4042D816D}"/>
          </ac:grpSpMkLst>
        </pc:grpChg>
        <pc:grpChg chg="add del">
          <ac:chgData name="Joan Juan Llopis" userId="7d37efaa-5f7c-4c2d-b2c7-ca98e5e370f8" providerId="ADAL" clId="{3ACAB942-21E9-4A60-B4BD-45A9F03129E9}" dt="2021-12-27T12:14:05.755" v="10119"/>
          <ac:grpSpMkLst>
            <pc:docMk/>
            <pc:sldMk cId="675731259" sldId="261"/>
            <ac:grpSpMk id="40" creationId="{D2BEE71A-353E-49B4-9F8D-D2E784E501D9}"/>
          </ac:grpSpMkLst>
        </pc:grpChg>
        <pc:grpChg chg="add del">
          <ac:chgData name="Joan Juan Llopis" userId="7d37efaa-5f7c-4c2d-b2c7-ca98e5e370f8" providerId="ADAL" clId="{3ACAB942-21E9-4A60-B4BD-45A9F03129E9}" dt="2021-12-27T12:14:05.755" v="10119"/>
          <ac:grpSpMkLst>
            <pc:docMk/>
            <pc:sldMk cId="675731259" sldId="261"/>
            <ac:grpSpMk id="42" creationId="{43F5E015-E085-4624-B431-B42414448684}"/>
          </ac:grpSpMkLst>
        </pc:grpChg>
        <pc:picChg chg="add mod ord">
          <ac:chgData name="Joan Juan Llopis" userId="7d37efaa-5f7c-4c2d-b2c7-ca98e5e370f8" providerId="ADAL" clId="{3ACAB942-21E9-4A60-B4BD-45A9F03129E9}" dt="2021-12-27T12:11:25.981" v="10088" actId="26606"/>
          <ac:picMkLst>
            <pc:docMk/>
            <pc:sldMk cId="675731259" sldId="261"/>
            <ac:picMk id="5" creationId="{0A7257C1-F22F-4C84-B2A3-10C445544CB4}"/>
          </ac:picMkLst>
        </pc:picChg>
        <pc:picChg chg="add mod ord">
          <ac:chgData name="Joan Juan Llopis" userId="7d37efaa-5f7c-4c2d-b2c7-ca98e5e370f8" providerId="ADAL" clId="{3ACAB942-21E9-4A60-B4BD-45A9F03129E9}" dt="2021-12-27T12:11:25.981" v="10088" actId="26606"/>
          <ac:picMkLst>
            <pc:docMk/>
            <pc:sldMk cId="675731259" sldId="261"/>
            <ac:picMk id="7" creationId="{EF9C0445-53D8-4FC9-AC47-ED68604181C4}"/>
          </ac:picMkLst>
        </pc:picChg>
        <pc:picChg chg="add mod ord">
          <ac:chgData name="Joan Juan Llopis" userId="7d37efaa-5f7c-4c2d-b2c7-ca98e5e370f8" providerId="ADAL" clId="{3ACAB942-21E9-4A60-B4BD-45A9F03129E9}" dt="2021-12-27T12:11:40.498" v="10094" actId="14100"/>
          <ac:picMkLst>
            <pc:docMk/>
            <pc:sldMk cId="675731259" sldId="261"/>
            <ac:picMk id="9" creationId="{17FAB03E-9A9E-45AB-8074-B8B22CCF49C9}"/>
          </ac:picMkLst>
        </pc:picChg>
      </pc:sldChg>
      <pc:sldChg chg="addSp delSp modSp new mod ord delDesignElem modNotesTx">
        <pc:chgData name="Joan Juan Llopis" userId="7d37efaa-5f7c-4c2d-b2c7-ca98e5e370f8" providerId="ADAL" clId="{3ACAB942-21E9-4A60-B4BD-45A9F03129E9}" dt="2021-12-27T12:14:05.755" v="10119"/>
        <pc:sldMkLst>
          <pc:docMk/>
          <pc:sldMk cId="348923949" sldId="262"/>
        </pc:sldMkLst>
        <pc:spChg chg="mod">
          <ac:chgData name="Joan Juan Llopis" userId="7d37efaa-5f7c-4c2d-b2c7-ca98e5e370f8" providerId="ADAL" clId="{3ACAB942-21E9-4A60-B4BD-45A9F03129E9}" dt="2021-12-27T12:14:05.755" v="10119"/>
          <ac:spMkLst>
            <pc:docMk/>
            <pc:sldMk cId="348923949" sldId="262"/>
            <ac:spMk id="2" creationId="{F4B5A862-7089-461C-B5F6-47F9B3F9D340}"/>
          </ac:spMkLst>
        </pc:spChg>
        <pc:spChg chg="add del mod">
          <ac:chgData name="Joan Juan Llopis" userId="7d37efaa-5f7c-4c2d-b2c7-ca98e5e370f8" providerId="ADAL" clId="{3ACAB942-21E9-4A60-B4BD-45A9F03129E9}" dt="2021-12-27T12:10:09.979" v="10072" actId="26606"/>
          <ac:spMkLst>
            <pc:docMk/>
            <pc:sldMk cId="348923949" sldId="262"/>
            <ac:spMk id="3" creationId="{B77C95A6-E5B9-43A4-9F76-4C1C45753A71}"/>
          </ac:spMkLst>
        </pc:spChg>
        <pc:spChg chg="add del">
          <ac:chgData name="Joan Juan Llopis" userId="7d37efaa-5f7c-4c2d-b2c7-ca98e5e370f8" providerId="ADAL" clId="{3ACAB942-21E9-4A60-B4BD-45A9F03129E9}" dt="2021-12-27T12:14:05.755" v="10119"/>
          <ac:spMkLst>
            <pc:docMk/>
            <pc:sldMk cId="348923949" sldId="262"/>
            <ac:spMk id="5132" creationId="{90D01200-0224-43C5-AB38-FB4D16B73FB7}"/>
          </ac:spMkLst>
        </pc:spChg>
        <pc:spChg chg="add del">
          <ac:chgData name="Joan Juan Llopis" userId="7d37efaa-5f7c-4c2d-b2c7-ca98e5e370f8" providerId="ADAL" clId="{3ACAB942-21E9-4A60-B4BD-45A9F03129E9}" dt="2021-12-27T12:14:05.755" v="10119"/>
          <ac:spMkLst>
            <pc:docMk/>
            <pc:sldMk cId="348923949" sldId="262"/>
            <ac:spMk id="5133" creationId="{728A44A4-A002-4A88-9FC9-1D0566C97A47}"/>
          </ac:spMkLst>
        </pc:spChg>
        <pc:spChg chg="add del">
          <ac:chgData name="Joan Juan Llopis" userId="7d37efaa-5f7c-4c2d-b2c7-ca98e5e370f8" providerId="ADAL" clId="{3ACAB942-21E9-4A60-B4BD-45A9F03129E9}" dt="2021-12-27T12:14:05.755" v="10119"/>
          <ac:spMkLst>
            <pc:docMk/>
            <pc:sldMk cId="348923949" sldId="262"/>
            <ac:spMk id="5134" creationId="{3E7D5C7B-DD16-401B-85CE-4AAA2A4F5136}"/>
          </ac:spMkLst>
        </pc:spChg>
        <pc:graphicFrameChg chg="add del">
          <ac:chgData name="Joan Juan Llopis" userId="7d37efaa-5f7c-4c2d-b2c7-ca98e5e370f8" providerId="ADAL" clId="{3ACAB942-21E9-4A60-B4BD-45A9F03129E9}" dt="2021-12-27T12:09:43.902" v="10062" actId="26606"/>
          <ac:graphicFrameMkLst>
            <pc:docMk/>
            <pc:sldMk cId="348923949" sldId="262"/>
            <ac:graphicFrameMk id="1028" creationId="{9CAD341B-523E-422F-9EA9-27E198C5D1BE}"/>
          </ac:graphicFrameMkLst>
        </pc:graphicFrameChg>
        <pc:graphicFrameChg chg="add del">
          <ac:chgData name="Joan Juan Llopis" userId="7d37efaa-5f7c-4c2d-b2c7-ca98e5e370f8" providerId="ADAL" clId="{3ACAB942-21E9-4A60-B4BD-45A9F03129E9}" dt="2021-12-27T12:10:09.979" v="10072" actId="26606"/>
          <ac:graphicFrameMkLst>
            <pc:docMk/>
            <pc:sldMk cId="348923949" sldId="262"/>
            <ac:graphicFrameMk id="1030" creationId="{9531870E-3869-4B1F-AD35-0A0B32479F95}"/>
          </ac:graphicFrameMkLst>
        </pc:graphicFrameChg>
        <pc:picChg chg="add mod">
          <ac:chgData name="Joan Juan Llopis" userId="7d37efaa-5f7c-4c2d-b2c7-ca98e5e370f8" providerId="ADAL" clId="{3ACAB942-21E9-4A60-B4BD-45A9F03129E9}" dt="2021-12-26T16:57:02.843" v="4264" actId="1076"/>
          <ac:picMkLst>
            <pc:docMk/>
            <pc:sldMk cId="348923949" sldId="262"/>
            <ac:picMk id="5" creationId="{4CC2251C-1329-4E42-8F08-61E2ECAA73F9}"/>
          </ac:picMkLst>
        </pc:picChg>
        <pc:picChg chg="add mod">
          <ac:chgData name="Joan Juan Llopis" userId="7d37efaa-5f7c-4c2d-b2c7-ca98e5e370f8" providerId="ADAL" clId="{3ACAB942-21E9-4A60-B4BD-45A9F03129E9}" dt="2021-12-27T12:10:09.107" v="10069" actId="1076"/>
          <ac:picMkLst>
            <pc:docMk/>
            <pc:sldMk cId="348923949" sldId="262"/>
            <ac:picMk id="7" creationId="{EF9D1AA5-53A7-460F-B4AB-E5409C4A42D1}"/>
          </ac:picMkLst>
        </pc:picChg>
        <pc:picChg chg="add del mod">
          <ac:chgData name="Joan Juan Llopis" userId="7d37efaa-5f7c-4c2d-b2c7-ca98e5e370f8" providerId="ADAL" clId="{3ACAB942-21E9-4A60-B4BD-45A9F03129E9}" dt="2021-12-26T16:48:18.092" v="4210" actId="478"/>
          <ac:picMkLst>
            <pc:docMk/>
            <pc:sldMk cId="348923949" sldId="262"/>
            <ac:picMk id="9" creationId="{78D3CCD8-697D-407C-ACAF-4A96684D9CF9}"/>
          </ac:picMkLst>
        </pc:picChg>
        <pc:picChg chg="add mod">
          <ac:chgData name="Joan Juan Llopis" userId="7d37efaa-5f7c-4c2d-b2c7-ca98e5e370f8" providerId="ADAL" clId="{3ACAB942-21E9-4A60-B4BD-45A9F03129E9}" dt="2021-12-27T12:10:09.765" v="10071" actId="1076"/>
          <ac:picMkLst>
            <pc:docMk/>
            <pc:sldMk cId="348923949" sldId="262"/>
            <ac:picMk id="11" creationId="{AC7D288B-B321-43D8-B01F-458280F3CC42}"/>
          </ac:picMkLst>
        </pc:picChg>
        <pc:picChg chg="add mod">
          <ac:chgData name="Joan Juan Llopis" userId="7d37efaa-5f7c-4c2d-b2c7-ca98e5e370f8" providerId="ADAL" clId="{3ACAB942-21E9-4A60-B4BD-45A9F03129E9}" dt="2021-12-27T12:10:09.481" v="10070" actId="1076"/>
          <ac:picMkLst>
            <pc:docMk/>
            <pc:sldMk cId="348923949" sldId="262"/>
            <ac:picMk id="13" creationId="{4431C963-E784-4DA5-B07C-4A5C362012E2}"/>
          </ac:picMkLst>
        </pc:picChg>
        <pc:picChg chg="add mod">
          <ac:chgData name="Joan Juan Llopis" userId="7d37efaa-5f7c-4c2d-b2c7-ca98e5e370f8" providerId="ADAL" clId="{3ACAB942-21E9-4A60-B4BD-45A9F03129E9}" dt="2021-12-27T12:10:08.787" v="10068" actId="1076"/>
          <ac:picMkLst>
            <pc:docMk/>
            <pc:sldMk cId="348923949" sldId="262"/>
            <ac:picMk id="1026" creationId="{EB7493B2-6FD8-45FC-B3E8-FBE334B1E9F4}"/>
          </ac:picMkLst>
        </pc:picChg>
      </pc:sldChg>
      <pc:sldChg chg="addSp delSp modSp mod setBg delDesignElem">
        <pc:chgData name="Joan Juan Llopis" userId="7d37efaa-5f7c-4c2d-b2c7-ca98e5e370f8" providerId="ADAL" clId="{3ACAB942-21E9-4A60-B4BD-45A9F03129E9}" dt="2021-12-27T12:14:05.755" v="10119"/>
        <pc:sldMkLst>
          <pc:docMk/>
          <pc:sldMk cId="3539746371" sldId="263"/>
        </pc:sldMkLst>
        <pc:spChg chg="mod">
          <ac:chgData name="Joan Juan Llopis" userId="7d37efaa-5f7c-4c2d-b2c7-ca98e5e370f8" providerId="ADAL" clId="{3ACAB942-21E9-4A60-B4BD-45A9F03129E9}" dt="2021-12-27T12:12:44.468" v="10105" actId="26606"/>
          <ac:spMkLst>
            <pc:docMk/>
            <pc:sldMk cId="3539746371" sldId="263"/>
            <ac:spMk id="2" creationId="{BEF02CCE-9C6C-4D8E-83BD-DF680912F7B7}"/>
          </ac:spMkLst>
        </pc:spChg>
        <pc:spChg chg="mod ord">
          <ac:chgData name="Joan Juan Llopis" userId="7d37efaa-5f7c-4c2d-b2c7-ca98e5e370f8" providerId="ADAL" clId="{3ACAB942-21E9-4A60-B4BD-45A9F03129E9}" dt="2021-12-27T12:12:44.468" v="10105" actId="26606"/>
          <ac:spMkLst>
            <pc:docMk/>
            <pc:sldMk cId="3539746371" sldId="263"/>
            <ac:spMk id="3" creationId="{944A5591-A21F-4A18-9BF1-F2F9718C6287}"/>
          </ac:spMkLst>
        </pc:spChg>
        <pc:spChg chg="add del">
          <ac:chgData name="Joan Juan Llopis" userId="7d37efaa-5f7c-4c2d-b2c7-ca98e5e370f8" providerId="ADAL" clId="{3ACAB942-21E9-4A60-B4BD-45A9F03129E9}" dt="2021-12-27T12:11:52.559" v="10096" actId="26606"/>
          <ac:spMkLst>
            <pc:docMk/>
            <pc:sldMk cId="3539746371" sldId="263"/>
            <ac:spMk id="12" creationId="{C4E4288A-DFC8-40A2-90E5-70E851A933AD}"/>
          </ac:spMkLst>
        </pc:spChg>
        <pc:spChg chg="add del">
          <ac:chgData name="Joan Juan Llopis" userId="7d37efaa-5f7c-4c2d-b2c7-ca98e5e370f8" providerId="ADAL" clId="{3ACAB942-21E9-4A60-B4BD-45A9F03129E9}" dt="2021-12-27T12:11:52.559" v="10096" actId="26606"/>
          <ac:spMkLst>
            <pc:docMk/>
            <pc:sldMk cId="3539746371" sldId="263"/>
            <ac:spMk id="18" creationId="{BD2BFF02-DF78-4F07-B176-52514E13127D}"/>
          </ac:spMkLst>
        </pc:spChg>
        <pc:spChg chg="add del">
          <ac:chgData name="Joan Juan Llopis" userId="7d37efaa-5f7c-4c2d-b2c7-ca98e5e370f8" providerId="ADAL" clId="{3ACAB942-21E9-4A60-B4BD-45A9F03129E9}" dt="2021-12-27T12:11:52.559" v="10096" actId="26606"/>
          <ac:spMkLst>
            <pc:docMk/>
            <pc:sldMk cId="3539746371" sldId="263"/>
            <ac:spMk id="20" creationId="{0DB06EAB-7D8C-403A-86C5-B5FD79A13650}"/>
          </ac:spMkLst>
        </pc:spChg>
        <pc:spChg chg="add del">
          <ac:chgData name="Joan Juan Llopis" userId="7d37efaa-5f7c-4c2d-b2c7-ca98e5e370f8" providerId="ADAL" clId="{3ACAB942-21E9-4A60-B4BD-45A9F03129E9}" dt="2021-12-27T12:11:55.312" v="10098" actId="26606"/>
          <ac:spMkLst>
            <pc:docMk/>
            <pc:sldMk cId="3539746371" sldId="263"/>
            <ac:spMk id="25" creationId="{6B92FAF7-0AD3-4B47-9111-D0E9CD79E247}"/>
          </ac:spMkLst>
        </pc:spChg>
        <pc:spChg chg="add del">
          <ac:chgData name="Joan Juan Llopis" userId="7d37efaa-5f7c-4c2d-b2c7-ca98e5e370f8" providerId="ADAL" clId="{3ACAB942-21E9-4A60-B4BD-45A9F03129E9}" dt="2021-12-27T12:12:38.165" v="10100" actId="26606"/>
          <ac:spMkLst>
            <pc:docMk/>
            <pc:sldMk cId="3539746371" sldId="263"/>
            <ac:spMk id="32" creationId="{2B566528-1B12-4246-9431-5C2D7D081168}"/>
          </ac:spMkLst>
        </pc:spChg>
        <pc:spChg chg="add del">
          <ac:chgData name="Joan Juan Llopis" userId="7d37efaa-5f7c-4c2d-b2c7-ca98e5e370f8" providerId="ADAL" clId="{3ACAB942-21E9-4A60-B4BD-45A9F03129E9}" dt="2021-12-27T12:12:42.578" v="10102" actId="26606"/>
          <ac:spMkLst>
            <pc:docMk/>
            <pc:sldMk cId="3539746371" sldId="263"/>
            <ac:spMk id="37" creationId="{6B92FAF7-0AD3-4B47-9111-D0E9CD79E247}"/>
          </ac:spMkLst>
        </pc:spChg>
        <pc:spChg chg="add del">
          <ac:chgData name="Joan Juan Llopis" userId="7d37efaa-5f7c-4c2d-b2c7-ca98e5e370f8" providerId="ADAL" clId="{3ACAB942-21E9-4A60-B4BD-45A9F03129E9}" dt="2021-12-27T12:12:44.463" v="10104" actId="26606"/>
          <ac:spMkLst>
            <pc:docMk/>
            <pc:sldMk cId="3539746371" sldId="263"/>
            <ac:spMk id="44" creationId="{C4E4288A-DFC8-40A2-90E5-70E851A933AD}"/>
          </ac:spMkLst>
        </pc:spChg>
        <pc:spChg chg="add del">
          <ac:chgData name="Joan Juan Llopis" userId="7d37efaa-5f7c-4c2d-b2c7-ca98e5e370f8" providerId="ADAL" clId="{3ACAB942-21E9-4A60-B4BD-45A9F03129E9}" dt="2021-12-27T12:12:44.463" v="10104" actId="26606"/>
          <ac:spMkLst>
            <pc:docMk/>
            <pc:sldMk cId="3539746371" sldId="263"/>
            <ac:spMk id="46" creationId="{BD2BFF02-DF78-4F07-B176-52514E13127D}"/>
          </ac:spMkLst>
        </pc:spChg>
        <pc:spChg chg="add del">
          <ac:chgData name="Joan Juan Llopis" userId="7d37efaa-5f7c-4c2d-b2c7-ca98e5e370f8" providerId="ADAL" clId="{3ACAB942-21E9-4A60-B4BD-45A9F03129E9}" dt="2021-12-27T12:12:44.463" v="10104" actId="26606"/>
          <ac:spMkLst>
            <pc:docMk/>
            <pc:sldMk cId="3539746371" sldId="263"/>
            <ac:spMk id="47" creationId="{0DB06EAB-7D8C-403A-86C5-B5FD79A13650}"/>
          </ac:spMkLst>
        </pc:spChg>
        <pc:spChg chg="add del">
          <ac:chgData name="Joan Juan Llopis" userId="7d37efaa-5f7c-4c2d-b2c7-ca98e5e370f8" providerId="ADAL" clId="{3ACAB942-21E9-4A60-B4BD-45A9F03129E9}" dt="2021-12-27T12:14:05.755" v="10119"/>
          <ac:spMkLst>
            <pc:docMk/>
            <pc:sldMk cId="3539746371" sldId="263"/>
            <ac:spMk id="49" creationId="{2B566528-1B12-4246-9431-5C2D7D081168}"/>
          </ac:spMkLst>
        </pc:spChg>
        <pc:grpChg chg="add del">
          <ac:chgData name="Joan Juan Llopis" userId="7d37efaa-5f7c-4c2d-b2c7-ca98e5e370f8" providerId="ADAL" clId="{3ACAB942-21E9-4A60-B4BD-45A9F03129E9}" dt="2021-12-27T12:11:52.559" v="10096" actId="26606"/>
          <ac:grpSpMkLst>
            <pc:docMk/>
            <pc:sldMk cId="3539746371" sldId="263"/>
            <ac:grpSpMk id="14" creationId="{B63C2D82-D4FA-4A37-BB01-1E7B21E4FF20}"/>
          </ac:grpSpMkLst>
        </pc:grpChg>
        <pc:grpChg chg="add del">
          <ac:chgData name="Joan Juan Llopis" userId="7d37efaa-5f7c-4c2d-b2c7-ca98e5e370f8" providerId="ADAL" clId="{3ACAB942-21E9-4A60-B4BD-45A9F03129E9}" dt="2021-12-27T12:11:55.312" v="10098" actId="26606"/>
          <ac:grpSpMkLst>
            <pc:docMk/>
            <pc:sldMk cId="3539746371" sldId="263"/>
            <ac:grpSpMk id="26" creationId="{D6A77139-BADB-4B2C-BD41-B67A4D37D758}"/>
          </ac:grpSpMkLst>
        </pc:grpChg>
        <pc:grpChg chg="add del">
          <ac:chgData name="Joan Juan Llopis" userId="7d37efaa-5f7c-4c2d-b2c7-ca98e5e370f8" providerId="ADAL" clId="{3ACAB942-21E9-4A60-B4BD-45A9F03129E9}" dt="2021-12-27T12:11:55.312" v="10098" actId="26606"/>
          <ac:grpSpMkLst>
            <pc:docMk/>
            <pc:sldMk cId="3539746371" sldId="263"/>
            <ac:grpSpMk id="30" creationId="{2786ABD8-AB9F-46F2-A7D9-36F1F7338CF9}"/>
          </ac:grpSpMkLst>
        </pc:grpChg>
        <pc:grpChg chg="add del">
          <ac:chgData name="Joan Juan Llopis" userId="7d37efaa-5f7c-4c2d-b2c7-ca98e5e370f8" providerId="ADAL" clId="{3ACAB942-21E9-4A60-B4BD-45A9F03129E9}" dt="2021-12-27T12:12:38.165" v="10100" actId="26606"/>
          <ac:grpSpMkLst>
            <pc:docMk/>
            <pc:sldMk cId="3539746371" sldId="263"/>
            <ac:grpSpMk id="33" creationId="{5995D10D-E9C9-47DB-AE7E-801FEF38F5C9}"/>
          </ac:grpSpMkLst>
        </pc:grpChg>
        <pc:grpChg chg="add del">
          <ac:chgData name="Joan Juan Llopis" userId="7d37efaa-5f7c-4c2d-b2c7-ca98e5e370f8" providerId="ADAL" clId="{3ACAB942-21E9-4A60-B4BD-45A9F03129E9}" dt="2021-12-27T12:12:38.165" v="10100" actId="26606"/>
          <ac:grpSpMkLst>
            <pc:docMk/>
            <pc:sldMk cId="3539746371" sldId="263"/>
            <ac:grpSpMk id="34" creationId="{828A5161-06F1-46CF-8AD7-844680A59E13}"/>
          </ac:grpSpMkLst>
        </pc:grpChg>
        <pc:grpChg chg="add del">
          <ac:chgData name="Joan Juan Llopis" userId="7d37efaa-5f7c-4c2d-b2c7-ca98e5e370f8" providerId="ADAL" clId="{3ACAB942-21E9-4A60-B4BD-45A9F03129E9}" dt="2021-12-27T12:12:42.578" v="10102" actId="26606"/>
          <ac:grpSpMkLst>
            <pc:docMk/>
            <pc:sldMk cId="3539746371" sldId="263"/>
            <ac:grpSpMk id="38" creationId="{D6A77139-BADB-4B2C-BD41-B67A4D37D758}"/>
          </ac:grpSpMkLst>
        </pc:grpChg>
        <pc:grpChg chg="add del">
          <ac:chgData name="Joan Juan Llopis" userId="7d37efaa-5f7c-4c2d-b2c7-ca98e5e370f8" providerId="ADAL" clId="{3ACAB942-21E9-4A60-B4BD-45A9F03129E9}" dt="2021-12-27T12:12:42.578" v="10102" actId="26606"/>
          <ac:grpSpMkLst>
            <pc:docMk/>
            <pc:sldMk cId="3539746371" sldId="263"/>
            <ac:grpSpMk id="42" creationId="{2786ABD8-AB9F-46F2-A7D9-36F1F7338CF9}"/>
          </ac:grpSpMkLst>
        </pc:grpChg>
        <pc:grpChg chg="add del">
          <ac:chgData name="Joan Juan Llopis" userId="7d37efaa-5f7c-4c2d-b2c7-ca98e5e370f8" providerId="ADAL" clId="{3ACAB942-21E9-4A60-B4BD-45A9F03129E9}" dt="2021-12-27T12:12:44.463" v="10104" actId="26606"/>
          <ac:grpSpMkLst>
            <pc:docMk/>
            <pc:sldMk cId="3539746371" sldId="263"/>
            <ac:grpSpMk id="45" creationId="{B63C2D82-D4FA-4A37-BB01-1E7B21E4FF20}"/>
          </ac:grpSpMkLst>
        </pc:grpChg>
        <pc:grpChg chg="add del">
          <ac:chgData name="Joan Juan Llopis" userId="7d37efaa-5f7c-4c2d-b2c7-ca98e5e370f8" providerId="ADAL" clId="{3ACAB942-21E9-4A60-B4BD-45A9F03129E9}" dt="2021-12-27T12:14:05.755" v="10119"/>
          <ac:grpSpMkLst>
            <pc:docMk/>
            <pc:sldMk cId="3539746371" sldId="263"/>
            <ac:grpSpMk id="50" creationId="{287F69AB-2350-44E3-9076-00265B93F313}"/>
          </ac:grpSpMkLst>
        </pc:grpChg>
        <pc:grpChg chg="add del">
          <ac:chgData name="Joan Juan Llopis" userId="7d37efaa-5f7c-4c2d-b2c7-ca98e5e370f8" providerId="ADAL" clId="{3ACAB942-21E9-4A60-B4BD-45A9F03129E9}" dt="2021-12-27T12:14:05.755" v="10119"/>
          <ac:grpSpMkLst>
            <pc:docMk/>
            <pc:sldMk cId="3539746371" sldId="263"/>
            <ac:grpSpMk id="53" creationId="{3EA7D759-6BEF-4CBD-A325-BCFA77832B3F}"/>
          </ac:grpSpMkLst>
        </pc:grpChg>
        <pc:picChg chg="add mod">
          <ac:chgData name="Joan Juan Llopis" userId="7d37efaa-5f7c-4c2d-b2c7-ca98e5e370f8" providerId="ADAL" clId="{3ACAB942-21E9-4A60-B4BD-45A9F03129E9}" dt="2021-12-27T12:12:44.468" v="10105" actId="26606"/>
          <ac:picMkLst>
            <pc:docMk/>
            <pc:sldMk cId="3539746371" sldId="263"/>
            <ac:picMk id="5" creationId="{6C17CDDB-7B48-4AB8-8EB7-85C5C0849131}"/>
          </ac:picMkLst>
        </pc:picChg>
        <pc:picChg chg="add mod ord">
          <ac:chgData name="Joan Juan Llopis" userId="7d37efaa-5f7c-4c2d-b2c7-ca98e5e370f8" providerId="ADAL" clId="{3ACAB942-21E9-4A60-B4BD-45A9F03129E9}" dt="2021-12-27T12:12:44.468" v="10105" actId="26606"/>
          <ac:picMkLst>
            <pc:docMk/>
            <pc:sldMk cId="3539746371" sldId="263"/>
            <ac:picMk id="7" creationId="{A8A0F67A-5BF1-4D9A-B4C7-60BE0A4BABDD}"/>
          </ac:picMkLst>
        </pc:picChg>
      </pc:sldChg>
      <pc:sldChg chg="modSp">
        <pc:chgData name="Joan Juan Llopis" userId="7d37efaa-5f7c-4c2d-b2c7-ca98e5e370f8" providerId="ADAL" clId="{3ACAB942-21E9-4A60-B4BD-45A9F03129E9}" dt="2021-12-27T12:14:05.755" v="10119"/>
        <pc:sldMkLst>
          <pc:docMk/>
          <pc:sldMk cId="2751294796" sldId="264"/>
        </pc:sldMkLst>
        <pc:spChg chg="mod">
          <ac:chgData name="Joan Juan Llopis" userId="7d37efaa-5f7c-4c2d-b2c7-ca98e5e370f8" providerId="ADAL" clId="{3ACAB942-21E9-4A60-B4BD-45A9F03129E9}" dt="2021-12-27T12:14:05.755" v="10119"/>
          <ac:spMkLst>
            <pc:docMk/>
            <pc:sldMk cId="2751294796" sldId="264"/>
            <ac:spMk id="2" creationId="{9AA39A75-5A47-4089-9E5E-E8747468F73C}"/>
          </ac:spMkLst>
        </pc:spChg>
        <pc:spChg chg="mod">
          <ac:chgData name="Joan Juan Llopis" userId="7d37efaa-5f7c-4c2d-b2c7-ca98e5e370f8" providerId="ADAL" clId="{3ACAB942-21E9-4A60-B4BD-45A9F03129E9}" dt="2021-12-27T12:14:05.755" v="10119"/>
          <ac:spMkLst>
            <pc:docMk/>
            <pc:sldMk cId="2751294796" sldId="264"/>
            <ac:spMk id="3" creationId="{CA0D2988-8686-4DEB-BBB0-01B2F96445D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B3FA6-C78E-4C5A-8080-BD3EEC50CDB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5C83F1AC-6991-495D-A346-5603451187CA}">
      <dgm:prSet/>
      <dgm:spPr/>
      <dgm:t>
        <a:bodyPr/>
        <a:lstStyle/>
        <a:p>
          <a:r>
            <a:rPr lang="ca-ES-valencia"/>
            <a:t>Acte comunicatiu</a:t>
          </a:r>
          <a:endParaRPr lang="en-US"/>
        </a:p>
      </dgm:t>
    </dgm:pt>
    <dgm:pt modelId="{E39C4E7D-44E2-481A-9B6B-188DFC3A2A39}" type="parTrans" cxnId="{E6C9B943-8E48-4DF7-AB96-7E92634D3A66}">
      <dgm:prSet/>
      <dgm:spPr/>
      <dgm:t>
        <a:bodyPr/>
        <a:lstStyle/>
        <a:p>
          <a:endParaRPr lang="en-US"/>
        </a:p>
      </dgm:t>
    </dgm:pt>
    <dgm:pt modelId="{044B8013-3E84-48C2-A11B-A86F3C68E924}" type="sibTrans" cxnId="{E6C9B943-8E48-4DF7-AB96-7E92634D3A66}">
      <dgm:prSet/>
      <dgm:spPr/>
      <dgm:t>
        <a:bodyPr/>
        <a:lstStyle/>
        <a:p>
          <a:endParaRPr lang="en-US"/>
        </a:p>
      </dgm:t>
    </dgm:pt>
    <dgm:pt modelId="{96618755-7DFB-4C47-9BD6-E321D9FC2978}">
      <dgm:prSet/>
      <dgm:spPr/>
      <dgm:t>
        <a:bodyPr/>
        <a:lstStyle/>
        <a:p>
          <a:r>
            <a:rPr lang="ca-ES-valencia"/>
            <a:t>Resposta a l’acció</a:t>
          </a:r>
          <a:endParaRPr lang="en-US"/>
        </a:p>
      </dgm:t>
    </dgm:pt>
    <dgm:pt modelId="{D8D2CEA4-B6C8-4ADF-9878-944A714557F0}" type="parTrans" cxnId="{7620FBE3-7012-41B5-88AB-655F0FB14370}">
      <dgm:prSet/>
      <dgm:spPr/>
      <dgm:t>
        <a:bodyPr/>
        <a:lstStyle/>
        <a:p>
          <a:endParaRPr lang="en-US"/>
        </a:p>
      </dgm:t>
    </dgm:pt>
    <dgm:pt modelId="{B46159C6-5BBB-4D8C-A0B4-CE808D3DDE1E}" type="sibTrans" cxnId="{7620FBE3-7012-41B5-88AB-655F0FB14370}">
      <dgm:prSet/>
      <dgm:spPr/>
      <dgm:t>
        <a:bodyPr/>
        <a:lstStyle/>
        <a:p>
          <a:endParaRPr lang="en-US"/>
        </a:p>
      </dgm:t>
    </dgm:pt>
    <dgm:pt modelId="{DFFEF7A2-DB11-4A33-9AEF-B8624F538B74}">
      <dgm:prSet/>
      <dgm:spPr/>
      <dgm:t>
        <a:bodyPr/>
        <a:lstStyle/>
        <a:p>
          <a:r>
            <a:rPr lang="ca-ES-valencia"/>
            <a:t>Errades</a:t>
          </a:r>
          <a:endParaRPr lang="en-US"/>
        </a:p>
      </dgm:t>
    </dgm:pt>
    <dgm:pt modelId="{91C0D355-7B0C-41CE-95C4-564EF85E6F1C}" type="parTrans" cxnId="{0AAEE650-C81D-4152-AC39-1FDD0572D9CE}">
      <dgm:prSet/>
      <dgm:spPr/>
      <dgm:t>
        <a:bodyPr/>
        <a:lstStyle/>
        <a:p>
          <a:endParaRPr lang="en-US"/>
        </a:p>
      </dgm:t>
    </dgm:pt>
    <dgm:pt modelId="{D00CC319-3D07-4CA4-BFD0-CF5C7D4E0846}" type="sibTrans" cxnId="{0AAEE650-C81D-4152-AC39-1FDD0572D9CE}">
      <dgm:prSet/>
      <dgm:spPr/>
      <dgm:t>
        <a:bodyPr/>
        <a:lstStyle/>
        <a:p>
          <a:endParaRPr lang="en-US"/>
        </a:p>
      </dgm:t>
    </dgm:pt>
    <dgm:pt modelId="{5CF4C521-974F-40F0-B452-404705F4B266}">
      <dgm:prSet/>
      <dgm:spPr/>
      <dgm:t>
        <a:bodyPr/>
        <a:lstStyle/>
        <a:p>
          <a:r>
            <a:rPr lang="ca-ES-valencia"/>
            <a:t>Accions realitzades</a:t>
          </a:r>
          <a:endParaRPr lang="en-US"/>
        </a:p>
      </dgm:t>
    </dgm:pt>
    <dgm:pt modelId="{FB0D4BF9-723F-424F-961A-B6415617F876}" type="parTrans" cxnId="{DF2B551E-2423-4C89-A60F-BF144C93A5FE}">
      <dgm:prSet/>
      <dgm:spPr/>
      <dgm:t>
        <a:bodyPr/>
        <a:lstStyle/>
        <a:p>
          <a:endParaRPr lang="en-US"/>
        </a:p>
      </dgm:t>
    </dgm:pt>
    <dgm:pt modelId="{5A9A5DEB-A3B0-4675-9C1B-849F9849B756}" type="sibTrans" cxnId="{DF2B551E-2423-4C89-A60F-BF144C93A5FE}">
      <dgm:prSet/>
      <dgm:spPr/>
      <dgm:t>
        <a:bodyPr/>
        <a:lstStyle/>
        <a:p>
          <a:endParaRPr lang="en-US"/>
        </a:p>
      </dgm:t>
    </dgm:pt>
    <dgm:pt modelId="{E27020FA-701B-442C-8B87-3AFC11ABCD81}">
      <dgm:prSet/>
      <dgm:spPr/>
      <dgm:t>
        <a:bodyPr/>
        <a:lstStyle/>
        <a:p>
          <a:r>
            <a:rPr lang="ca-ES-valencia"/>
            <a:t>Prevenció i correcció</a:t>
          </a:r>
          <a:endParaRPr lang="en-US"/>
        </a:p>
      </dgm:t>
    </dgm:pt>
    <dgm:pt modelId="{6F527AFE-C6B0-49CA-B65A-C11CC21459E4}" type="parTrans" cxnId="{0D920894-3BFA-439E-86BF-6A04621DB1BF}">
      <dgm:prSet/>
      <dgm:spPr/>
      <dgm:t>
        <a:bodyPr/>
        <a:lstStyle/>
        <a:p>
          <a:endParaRPr lang="en-US"/>
        </a:p>
      </dgm:t>
    </dgm:pt>
    <dgm:pt modelId="{8EC8E6D2-EA01-4055-9F45-F399BDE108B9}" type="sibTrans" cxnId="{0D920894-3BFA-439E-86BF-6A04621DB1BF}">
      <dgm:prSet/>
      <dgm:spPr/>
      <dgm:t>
        <a:bodyPr/>
        <a:lstStyle/>
        <a:p>
          <a:endParaRPr lang="en-US"/>
        </a:p>
      </dgm:t>
    </dgm:pt>
    <dgm:pt modelId="{51805275-472D-4408-B52A-44676C55D978}">
      <dgm:prSet/>
      <dgm:spPr/>
      <dgm:t>
        <a:bodyPr/>
        <a:lstStyle/>
        <a:p>
          <a:r>
            <a:rPr lang="ca-ES-valencia"/>
            <a:t>Frustració</a:t>
          </a:r>
          <a:endParaRPr lang="en-US"/>
        </a:p>
      </dgm:t>
    </dgm:pt>
    <dgm:pt modelId="{D3A1C2C9-00C7-4469-ACAD-21BA5D5FAEE6}" type="parTrans" cxnId="{17570BA1-8144-4B41-9B18-751130F86693}">
      <dgm:prSet/>
      <dgm:spPr/>
      <dgm:t>
        <a:bodyPr/>
        <a:lstStyle/>
        <a:p>
          <a:endParaRPr lang="en-US"/>
        </a:p>
      </dgm:t>
    </dgm:pt>
    <dgm:pt modelId="{DCF6EC53-6829-439C-91A6-C9BD813DC2BD}" type="sibTrans" cxnId="{17570BA1-8144-4B41-9B18-751130F86693}">
      <dgm:prSet/>
      <dgm:spPr/>
      <dgm:t>
        <a:bodyPr/>
        <a:lstStyle/>
        <a:p>
          <a:endParaRPr lang="en-US"/>
        </a:p>
      </dgm:t>
    </dgm:pt>
    <dgm:pt modelId="{7E7C09D2-2782-420F-82E4-5E2F7587D966}" type="pres">
      <dgm:prSet presAssocID="{AB0B3FA6-C78E-4C5A-8080-BD3EEC50CDB2}" presName="linear" presStyleCnt="0">
        <dgm:presLayoutVars>
          <dgm:dir/>
          <dgm:animLvl val="lvl"/>
          <dgm:resizeHandles val="exact"/>
        </dgm:presLayoutVars>
      </dgm:prSet>
      <dgm:spPr/>
    </dgm:pt>
    <dgm:pt modelId="{05B81BA7-6E01-4BEF-9174-B082712E5738}" type="pres">
      <dgm:prSet presAssocID="{5C83F1AC-6991-495D-A346-5603451187CA}" presName="parentLin" presStyleCnt="0"/>
      <dgm:spPr/>
    </dgm:pt>
    <dgm:pt modelId="{4488768F-8609-4715-BFC2-9E7FB5A85B1C}" type="pres">
      <dgm:prSet presAssocID="{5C83F1AC-6991-495D-A346-5603451187CA}" presName="parentLeftMargin" presStyleLbl="node1" presStyleIdx="0" presStyleCnt="4"/>
      <dgm:spPr/>
    </dgm:pt>
    <dgm:pt modelId="{B41F3E9D-82C6-450A-978C-5672916154B4}" type="pres">
      <dgm:prSet presAssocID="{5C83F1AC-6991-495D-A346-5603451187CA}" presName="parentText" presStyleLbl="node1" presStyleIdx="0" presStyleCnt="4">
        <dgm:presLayoutVars>
          <dgm:chMax val="0"/>
          <dgm:bulletEnabled val="1"/>
        </dgm:presLayoutVars>
      </dgm:prSet>
      <dgm:spPr/>
    </dgm:pt>
    <dgm:pt modelId="{C27FE291-CAD9-4940-801C-E7053F3BF6F1}" type="pres">
      <dgm:prSet presAssocID="{5C83F1AC-6991-495D-A346-5603451187CA}" presName="negativeSpace" presStyleCnt="0"/>
      <dgm:spPr/>
    </dgm:pt>
    <dgm:pt modelId="{EB7836CB-00EA-4052-8AE3-296778041D0F}" type="pres">
      <dgm:prSet presAssocID="{5C83F1AC-6991-495D-A346-5603451187CA}" presName="childText" presStyleLbl="conFgAcc1" presStyleIdx="0" presStyleCnt="4">
        <dgm:presLayoutVars>
          <dgm:bulletEnabled val="1"/>
        </dgm:presLayoutVars>
      </dgm:prSet>
      <dgm:spPr/>
    </dgm:pt>
    <dgm:pt modelId="{6ADC0EA3-51E6-43FB-932A-3508910F0891}" type="pres">
      <dgm:prSet presAssocID="{044B8013-3E84-48C2-A11B-A86F3C68E924}" presName="spaceBetweenRectangles" presStyleCnt="0"/>
      <dgm:spPr/>
    </dgm:pt>
    <dgm:pt modelId="{6B74AB3E-777A-4380-93C9-B7B727F0F33B}" type="pres">
      <dgm:prSet presAssocID="{96618755-7DFB-4C47-9BD6-E321D9FC2978}" presName="parentLin" presStyleCnt="0"/>
      <dgm:spPr/>
    </dgm:pt>
    <dgm:pt modelId="{88B247AA-5F46-4588-81ED-0B3AC2210F3B}" type="pres">
      <dgm:prSet presAssocID="{96618755-7DFB-4C47-9BD6-E321D9FC2978}" presName="parentLeftMargin" presStyleLbl="node1" presStyleIdx="0" presStyleCnt="4"/>
      <dgm:spPr/>
    </dgm:pt>
    <dgm:pt modelId="{4F4CD73C-DAA1-486D-9754-4BFA571F80B1}" type="pres">
      <dgm:prSet presAssocID="{96618755-7DFB-4C47-9BD6-E321D9FC2978}" presName="parentText" presStyleLbl="node1" presStyleIdx="1" presStyleCnt="4">
        <dgm:presLayoutVars>
          <dgm:chMax val="0"/>
          <dgm:bulletEnabled val="1"/>
        </dgm:presLayoutVars>
      </dgm:prSet>
      <dgm:spPr/>
    </dgm:pt>
    <dgm:pt modelId="{85AA04EF-00C0-4004-BBBF-F397D15A29B0}" type="pres">
      <dgm:prSet presAssocID="{96618755-7DFB-4C47-9BD6-E321D9FC2978}" presName="negativeSpace" presStyleCnt="0"/>
      <dgm:spPr/>
    </dgm:pt>
    <dgm:pt modelId="{E3B68B08-C3B3-49A0-9D6A-76A8E3F3FE7A}" type="pres">
      <dgm:prSet presAssocID="{96618755-7DFB-4C47-9BD6-E321D9FC2978}" presName="childText" presStyleLbl="conFgAcc1" presStyleIdx="1" presStyleCnt="4">
        <dgm:presLayoutVars>
          <dgm:bulletEnabled val="1"/>
        </dgm:presLayoutVars>
      </dgm:prSet>
      <dgm:spPr/>
    </dgm:pt>
    <dgm:pt modelId="{B81D3401-F04A-47F3-97AA-BAF0CDF16E30}" type="pres">
      <dgm:prSet presAssocID="{B46159C6-5BBB-4D8C-A0B4-CE808D3DDE1E}" presName="spaceBetweenRectangles" presStyleCnt="0"/>
      <dgm:spPr/>
    </dgm:pt>
    <dgm:pt modelId="{567BFEA4-C87B-49EF-AD23-A226445DBBAC}" type="pres">
      <dgm:prSet presAssocID="{E27020FA-701B-442C-8B87-3AFC11ABCD81}" presName="parentLin" presStyleCnt="0"/>
      <dgm:spPr/>
    </dgm:pt>
    <dgm:pt modelId="{6610F356-01F4-4ED4-ABEE-EFCAD7920A77}" type="pres">
      <dgm:prSet presAssocID="{E27020FA-701B-442C-8B87-3AFC11ABCD81}" presName="parentLeftMargin" presStyleLbl="node1" presStyleIdx="1" presStyleCnt="4"/>
      <dgm:spPr/>
    </dgm:pt>
    <dgm:pt modelId="{E83CF8FB-6558-4643-8D31-67A9ACCCBF7A}" type="pres">
      <dgm:prSet presAssocID="{E27020FA-701B-442C-8B87-3AFC11ABCD81}" presName="parentText" presStyleLbl="node1" presStyleIdx="2" presStyleCnt="4">
        <dgm:presLayoutVars>
          <dgm:chMax val="0"/>
          <dgm:bulletEnabled val="1"/>
        </dgm:presLayoutVars>
      </dgm:prSet>
      <dgm:spPr/>
    </dgm:pt>
    <dgm:pt modelId="{CDCCDC08-4B4B-45E0-BE92-ADDA515C2A25}" type="pres">
      <dgm:prSet presAssocID="{E27020FA-701B-442C-8B87-3AFC11ABCD81}" presName="negativeSpace" presStyleCnt="0"/>
      <dgm:spPr/>
    </dgm:pt>
    <dgm:pt modelId="{3E885026-1764-495D-9991-7A8B4DF42E46}" type="pres">
      <dgm:prSet presAssocID="{E27020FA-701B-442C-8B87-3AFC11ABCD81}" presName="childText" presStyleLbl="conFgAcc1" presStyleIdx="2" presStyleCnt="4">
        <dgm:presLayoutVars>
          <dgm:bulletEnabled val="1"/>
        </dgm:presLayoutVars>
      </dgm:prSet>
      <dgm:spPr/>
    </dgm:pt>
    <dgm:pt modelId="{6132FA2D-D6B1-42C2-B3BE-D3D0B233D289}" type="pres">
      <dgm:prSet presAssocID="{8EC8E6D2-EA01-4055-9F45-F399BDE108B9}" presName="spaceBetweenRectangles" presStyleCnt="0"/>
      <dgm:spPr/>
    </dgm:pt>
    <dgm:pt modelId="{4FFD56D4-9441-4661-B871-D4F5D723B938}" type="pres">
      <dgm:prSet presAssocID="{51805275-472D-4408-B52A-44676C55D978}" presName="parentLin" presStyleCnt="0"/>
      <dgm:spPr/>
    </dgm:pt>
    <dgm:pt modelId="{E8E97E2D-C236-444F-9C8F-CC2AA74CC9E4}" type="pres">
      <dgm:prSet presAssocID="{51805275-472D-4408-B52A-44676C55D978}" presName="parentLeftMargin" presStyleLbl="node1" presStyleIdx="2" presStyleCnt="4"/>
      <dgm:spPr/>
    </dgm:pt>
    <dgm:pt modelId="{D4E922BC-CE89-46B1-8685-C5236FC761D1}" type="pres">
      <dgm:prSet presAssocID="{51805275-472D-4408-B52A-44676C55D978}" presName="parentText" presStyleLbl="node1" presStyleIdx="3" presStyleCnt="4">
        <dgm:presLayoutVars>
          <dgm:chMax val="0"/>
          <dgm:bulletEnabled val="1"/>
        </dgm:presLayoutVars>
      </dgm:prSet>
      <dgm:spPr/>
    </dgm:pt>
    <dgm:pt modelId="{19A78CF9-E01C-48D6-AB0B-DC6335719F17}" type="pres">
      <dgm:prSet presAssocID="{51805275-472D-4408-B52A-44676C55D978}" presName="negativeSpace" presStyleCnt="0"/>
      <dgm:spPr/>
    </dgm:pt>
    <dgm:pt modelId="{6774A467-E27E-49EE-BC91-B59AD877BDD9}" type="pres">
      <dgm:prSet presAssocID="{51805275-472D-4408-B52A-44676C55D978}" presName="childText" presStyleLbl="conFgAcc1" presStyleIdx="3" presStyleCnt="4">
        <dgm:presLayoutVars>
          <dgm:bulletEnabled val="1"/>
        </dgm:presLayoutVars>
      </dgm:prSet>
      <dgm:spPr/>
    </dgm:pt>
  </dgm:ptLst>
  <dgm:cxnLst>
    <dgm:cxn modelId="{55DA631D-683C-4C43-8982-BD31A99CD299}" type="presOf" srcId="{96618755-7DFB-4C47-9BD6-E321D9FC2978}" destId="{4F4CD73C-DAA1-486D-9754-4BFA571F80B1}" srcOrd="1" destOrd="0" presId="urn:microsoft.com/office/officeart/2005/8/layout/list1"/>
    <dgm:cxn modelId="{DF2B551E-2423-4C89-A60F-BF144C93A5FE}" srcId="{96618755-7DFB-4C47-9BD6-E321D9FC2978}" destId="{5CF4C521-974F-40F0-B452-404705F4B266}" srcOrd="1" destOrd="0" parTransId="{FB0D4BF9-723F-424F-961A-B6415617F876}" sibTransId="{5A9A5DEB-A3B0-4675-9C1B-849F9849B756}"/>
    <dgm:cxn modelId="{8271B15E-756B-4345-9752-7F09CEEBA3A6}" type="presOf" srcId="{E27020FA-701B-442C-8B87-3AFC11ABCD81}" destId="{6610F356-01F4-4ED4-ABEE-EFCAD7920A77}" srcOrd="0" destOrd="0" presId="urn:microsoft.com/office/officeart/2005/8/layout/list1"/>
    <dgm:cxn modelId="{CC0D9162-B61D-4E9C-BB6B-B620290D7488}" type="presOf" srcId="{5C83F1AC-6991-495D-A346-5603451187CA}" destId="{4488768F-8609-4715-BFC2-9E7FB5A85B1C}" srcOrd="0" destOrd="0" presId="urn:microsoft.com/office/officeart/2005/8/layout/list1"/>
    <dgm:cxn modelId="{E6C9B943-8E48-4DF7-AB96-7E92634D3A66}" srcId="{AB0B3FA6-C78E-4C5A-8080-BD3EEC50CDB2}" destId="{5C83F1AC-6991-495D-A346-5603451187CA}" srcOrd="0" destOrd="0" parTransId="{E39C4E7D-44E2-481A-9B6B-188DFC3A2A39}" sibTransId="{044B8013-3E84-48C2-A11B-A86F3C68E924}"/>
    <dgm:cxn modelId="{9C31414E-1D63-4F71-9A20-99670964C935}" type="presOf" srcId="{DFFEF7A2-DB11-4A33-9AEF-B8624F538B74}" destId="{E3B68B08-C3B3-49A0-9D6A-76A8E3F3FE7A}" srcOrd="0" destOrd="0" presId="urn:microsoft.com/office/officeart/2005/8/layout/list1"/>
    <dgm:cxn modelId="{0AAEE650-C81D-4152-AC39-1FDD0572D9CE}" srcId="{96618755-7DFB-4C47-9BD6-E321D9FC2978}" destId="{DFFEF7A2-DB11-4A33-9AEF-B8624F538B74}" srcOrd="0" destOrd="0" parTransId="{91C0D355-7B0C-41CE-95C4-564EF85E6F1C}" sibTransId="{D00CC319-3D07-4CA4-BFD0-CF5C7D4E0846}"/>
    <dgm:cxn modelId="{8A546E7A-6A7D-4C5E-BC8B-ED2E9E1F45AB}" type="presOf" srcId="{51805275-472D-4408-B52A-44676C55D978}" destId="{D4E922BC-CE89-46B1-8685-C5236FC761D1}" srcOrd="1" destOrd="0" presId="urn:microsoft.com/office/officeart/2005/8/layout/list1"/>
    <dgm:cxn modelId="{F4D00881-409B-4F50-94D8-ED807B08A245}" type="presOf" srcId="{5CF4C521-974F-40F0-B452-404705F4B266}" destId="{E3B68B08-C3B3-49A0-9D6A-76A8E3F3FE7A}" srcOrd="0" destOrd="1" presId="urn:microsoft.com/office/officeart/2005/8/layout/list1"/>
    <dgm:cxn modelId="{118A2B82-7EC0-4A51-A949-9C8AAEF3805F}" type="presOf" srcId="{AB0B3FA6-C78E-4C5A-8080-BD3EEC50CDB2}" destId="{7E7C09D2-2782-420F-82E4-5E2F7587D966}" srcOrd="0" destOrd="0" presId="urn:microsoft.com/office/officeart/2005/8/layout/list1"/>
    <dgm:cxn modelId="{0D920894-3BFA-439E-86BF-6A04621DB1BF}" srcId="{AB0B3FA6-C78E-4C5A-8080-BD3EEC50CDB2}" destId="{E27020FA-701B-442C-8B87-3AFC11ABCD81}" srcOrd="2" destOrd="0" parTransId="{6F527AFE-C6B0-49CA-B65A-C11CC21459E4}" sibTransId="{8EC8E6D2-EA01-4055-9F45-F399BDE108B9}"/>
    <dgm:cxn modelId="{17570BA1-8144-4B41-9B18-751130F86693}" srcId="{AB0B3FA6-C78E-4C5A-8080-BD3EEC50CDB2}" destId="{51805275-472D-4408-B52A-44676C55D978}" srcOrd="3" destOrd="0" parTransId="{D3A1C2C9-00C7-4469-ACAD-21BA5D5FAEE6}" sibTransId="{DCF6EC53-6829-439C-91A6-C9BD813DC2BD}"/>
    <dgm:cxn modelId="{FB6CB7AB-5DDF-4BD2-8EB5-6CB448A55D8A}" type="presOf" srcId="{96618755-7DFB-4C47-9BD6-E321D9FC2978}" destId="{88B247AA-5F46-4588-81ED-0B3AC2210F3B}" srcOrd="0" destOrd="0" presId="urn:microsoft.com/office/officeart/2005/8/layout/list1"/>
    <dgm:cxn modelId="{6DCE97B0-1EDC-4D33-B8CD-64FE99D15FC0}" type="presOf" srcId="{5C83F1AC-6991-495D-A346-5603451187CA}" destId="{B41F3E9D-82C6-450A-978C-5672916154B4}" srcOrd="1" destOrd="0" presId="urn:microsoft.com/office/officeart/2005/8/layout/list1"/>
    <dgm:cxn modelId="{CEB27CCF-ABE1-49DA-99A8-8748E05EFF4A}" type="presOf" srcId="{51805275-472D-4408-B52A-44676C55D978}" destId="{E8E97E2D-C236-444F-9C8F-CC2AA74CC9E4}" srcOrd="0" destOrd="0" presId="urn:microsoft.com/office/officeart/2005/8/layout/list1"/>
    <dgm:cxn modelId="{C58611E2-2EB4-4939-946D-11D1145D60EE}" type="presOf" srcId="{E27020FA-701B-442C-8B87-3AFC11ABCD81}" destId="{E83CF8FB-6558-4643-8D31-67A9ACCCBF7A}" srcOrd="1" destOrd="0" presId="urn:microsoft.com/office/officeart/2005/8/layout/list1"/>
    <dgm:cxn modelId="{7620FBE3-7012-41B5-88AB-655F0FB14370}" srcId="{AB0B3FA6-C78E-4C5A-8080-BD3EEC50CDB2}" destId="{96618755-7DFB-4C47-9BD6-E321D9FC2978}" srcOrd="1" destOrd="0" parTransId="{D8D2CEA4-B6C8-4ADF-9878-944A714557F0}" sibTransId="{B46159C6-5BBB-4D8C-A0B4-CE808D3DDE1E}"/>
    <dgm:cxn modelId="{7650976D-851D-44B2-BEF2-7835C34D4119}" type="presParOf" srcId="{7E7C09D2-2782-420F-82E4-5E2F7587D966}" destId="{05B81BA7-6E01-4BEF-9174-B082712E5738}" srcOrd="0" destOrd="0" presId="urn:microsoft.com/office/officeart/2005/8/layout/list1"/>
    <dgm:cxn modelId="{8E3E20CB-D274-484F-A99A-7CD977D6435E}" type="presParOf" srcId="{05B81BA7-6E01-4BEF-9174-B082712E5738}" destId="{4488768F-8609-4715-BFC2-9E7FB5A85B1C}" srcOrd="0" destOrd="0" presId="urn:microsoft.com/office/officeart/2005/8/layout/list1"/>
    <dgm:cxn modelId="{9DD57C77-49A0-40C1-B447-757E723C2AFE}" type="presParOf" srcId="{05B81BA7-6E01-4BEF-9174-B082712E5738}" destId="{B41F3E9D-82C6-450A-978C-5672916154B4}" srcOrd="1" destOrd="0" presId="urn:microsoft.com/office/officeart/2005/8/layout/list1"/>
    <dgm:cxn modelId="{F65C8C12-15E1-4D80-824B-660C7B00F7AF}" type="presParOf" srcId="{7E7C09D2-2782-420F-82E4-5E2F7587D966}" destId="{C27FE291-CAD9-4940-801C-E7053F3BF6F1}" srcOrd="1" destOrd="0" presId="urn:microsoft.com/office/officeart/2005/8/layout/list1"/>
    <dgm:cxn modelId="{0A37AD39-19F5-46BB-8A15-72E9BF76F4A9}" type="presParOf" srcId="{7E7C09D2-2782-420F-82E4-5E2F7587D966}" destId="{EB7836CB-00EA-4052-8AE3-296778041D0F}" srcOrd="2" destOrd="0" presId="urn:microsoft.com/office/officeart/2005/8/layout/list1"/>
    <dgm:cxn modelId="{CBC1B770-BDE9-4A7C-9898-A6B589E67862}" type="presParOf" srcId="{7E7C09D2-2782-420F-82E4-5E2F7587D966}" destId="{6ADC0EA3-51E6-43FB-932A-3508910F0891}" srcOrd="3" destOrd="0" presId="urn:microsoft.com/office/officeart/2005/8/layout/list1"/>
    <dgm:cxn modelId="{E4849530-8820-4BAC-89A5-2F5FE29FE0F1}" type="presParOf" srcId="{7E7C09D2-2782-420F-82E4-5E2F7587D966}" destId="{6B74AB3E-777A-4380-93C9-B7B727F0F33B}" srcOrd="4" destOrd="0" presId="urn:microsoft.com/office/officeart/2005/8/layout/list1"/>
    <dgm:cxn modelId="{30C93D91-FB66-4004-BC12-59EABE56BD01}" type="presParOf" srcId="{6B74AB3E-777A-4380-93C9-B7B727F0F33B}" destId="{88B247AA-5F46-4588-81ED-0B3AC2210F3B}" srcOrd="0" destOrd="0" presId="urn:microsoft.com/office/officeart/2005/8/layout/list1"/>
    <dgm:cxn modelId="{1BC8E620-7019-4950-A7AD-C937C0C6C578}" type="presParOf" srcId="{6B74AB3E-777A-4380-93C9-B7B727F0F33B}" destId="{4F4CD73C-DAA1-486D-9754-4BFA571F80B1}" srcOrd="1" destOrd="0" presId="urn:microsoft.com/office/officeart/2005/8/layout/list1"/>
    <dgm:cxn modelId="{C2ECE522-4F29-4607-A2B7-FF0F83FD892B}" type="presParOf" srcId="{7E7C09D2-2782-420F-82E4-5E2F7587D966}" destId="{85AA04EF-00C0-4004-BBBF-F397D15A29B0}" srcOrd="5" destOrd="0" presId="urn:microsoft.com/office/officeart/2005/8/layout/list1"/>
    <dgm:cxn modelId="{D2CB70CA-3A2E-4A06-BE56-5AB8DB747EFE}" type="presParOf" srcId="{7E7C09D2-2782-420F-82E4-5E2F7587D966}" destId="{E3B68B08-C3B3-49A0-9D6A-76A8E3F3FE7A}" srcOrd="6" destOrd="0" presId="urn:microsoft.com/office/officeart/2005/8/layout/list1"/>
    <dgm:cxn modelId="{B9D372A1-F574-48E1-B5B5-F2269A3062E5}" type="presParOf" srcId="{7E7C09D2-2782-420F-82E4-5E2F7587D966}" destId="{B81D3401-F04A-47F3-97AA-BAF0CDF16E30}" srcOrd="7" destOrd="0" presId="urn:microsoft.com/office/officeart/2005/8/layout/list1"/>
    <dgm:cxn modelId="{5C13B446-E03E-4E20-9F7B-91C29F3769EB}" type="presParOf" srcId="{7E7C09D2-2782-420F-82E4-5E2F7587D966}" destId="{567BFEA4-C87B-49EF-AD23-A226445DBBAC}" srcOrd="8" destOrd="0" presId="urn:microsoft.com/office/officeart/2005/8/layout/list1"/>
    <dgm:cxn modelId="{613322B2-6A0A-48B6-A7B7-28F505833E19}" type="presParOf" srcId="{567BFEA4-C87B-49EF-AD23-A226445DBBAC}" destId="{6610F356-01F4-4ED4-ABEE-EFCAD7920A77}" srcOrd="0" destOrd="0" presId="urn:microsoft.com/office/officeart/2005/8/layout/list1"/>
    <dgm:cxn modelId="{D5998A67-1654-46C8-8575-FCCEE037C07E}" type="presParOf" srcId="{567BFEA4-C87B-49EF-AD23-A226445DBBAC}" destId="{E83CF8FB-6558-4643-8D31-67A9ACCCBF7A}" srcOrd="1" destOrd="0" presId="urn:microsoft.com/office/officeart/2005/8/layout/list1"/>
    <dgm:cxn modelId="{299E437D-E534-4713-83C0-2FA95327A300}" type="presParOf" srcId="{7E7C09D2-2782-420F-82E4-5E2F7587D966}" destId="{CDCCDC08-4B4B-45E0-BE92-ADDA515C2A25}" srcOrd="9" destOrd="0" presId="urn:microsoft.com/office/officeart/2005/8/layout/list1"/>
    <dgm:cxn modelId="{C72A8F8C-7BA0-45F3-8F76-0EF1F124FF5A}" type="presParOf" srcId="{7E7C09D2-2782-420F-82E4-5E2F7587D966}" destId="{3E885026-1764-495D-9991-7A8B4DF42E46}" srcOrd="10" destOrd="0" presId="urn:microsoft.com/office/officeart/2005/8/layout/list1"/>
    <dgm:cxn modelId="{A56E3297-512D-4D78-948F-DB230C78AC5F}" type="presParOf" srcId="{7E7C09D2-2782-420F-82E4-5E2F7587D966}" destId="{6132FA2D-D6B1-42C2-B3BE-D3D0B233D289}" srcOrd="11" destOrd="0" presId="urn:microsoft.com/office/officeart/2005/8/layout/list1"/>
    <dgm:cxn modelId="{10302103-DC40-493A-9447-EDD23A13EFFC}" type="presParOf" srcId="{7E7C09D2-2782-420F-82E4-5E2F7587D966}" destId="{4FFD56D4-9441-4661-B871-D4F5D723B938}" srcOrd="12" destOrd="0" presId="urn:microsoft.com/office/officeart/2005/8/layout/list1"/>
    <dgm:cxn modelId="{37672E14-4F9B-489A-A28A-4A34EC63B30D}" type="presParOf" srcId="{4FFD56D4-9441-4661-B871-D4F5D723B938}" destId="{E8E97E2D-C236-444F-9C8F-CC2AA74CC9E4}" srcOrd="0" destOrd="0" presId="urn:microsoft.com/office/officeart/2005/8/layout/list1"/>
    <dgm:cxn modelId="{7C5DE954-5237-4333-95C0-293DAF88D407}" type="presParOf" srcId="{4FFD56D4-9441-4661-B871-D4F5D723B938}" destId="{D4E922BC-CE89-46B1-8685-C5236FC761D1}" srcOrd="1" destOrd="0" presId="urn:microsoft.com/office/officeart/2005/8/layout/list1"/>
    <dgm:cxn modelId="{43663FB4-A054-4A1A-AC9E-4CB713E0B6EC}" type="presParOf" srcId="{7E7C09D2-2782-420F-82E4-5E2F7587D966}" destId="{19A78CF9-E01C-48D6-AB0B-DC6335719F17}" srcOrd="13" destOrd="0" presId="urn:microsoft.com/office/officeart/2005/8/layout/list1"/>
    <dgm:cxn modelId="{CD63B67B-A9C7-483C-BC37-06E8BD480485}" type="presParOf" srcId="{7E7C09D2-2782-420F-82E4-5E2F7587D966}" destId="{6774A467-E27E-49EE-BC91-B59AD877BDD9}"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836CB-00EA-4052-8AE3-296778041D0F}">
      <dsp:nvSpPr>
        <dsp:cNvPr id="0" name=""/>
        <dsp:cNvSpPr/>
      </dsp:nvSpPr>
      <dsp:spPr>
        <a:xfrm>
          <a:off x="0" y="311243"/>
          <a:ext cx="4004479"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1F3E9D-82C6-450A-978C-5672916154B4}">
      <dsp:nvSpPr>
        <dsp:cNvPr id="0" name=""/>
        <dsp:cNvSpPr/>
      </dsp:nvSpPr>
      <dsp:spPr>
        <a:xfrm>
          <a:off x="200223" y="1283"/>
          <a:ext cx="2803135"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952" tIns="0" rIns="105952" bIns="0" numCol="1" spcCol="1270" anchor="ctr" anchorCtr="0">
          <a:noAutofit/>
        </a:bodyPr>
        <a:lstStyle/>
        <a:p>
          <a:pPr marL="0" lvl="0" indent="0" algn="l" defTabSz="933450">
            <a:lnSpc>
              <a:spcPct val="90000"/>
            </a:lnSpc>
            <a:spcBef>
              <a:spcPct val="0"/>
            </a:spcBef>
            <a:spcAft>
              <a:spcPct val="35000"/>
            </a:spcAft>
            <a:buNone/>
          </a:pPr>
          <a:r>
            <a:rPr lang="ca-ES-valencia" sz="2100" kern="1200"/>
            <a:t>Acte comunicatiu</a:t>
          </a:r>
          <a:endParaRPr lang="en-US" sz="2100" kern="1200"/>
        </a:p>
      </dsp:txBody>
      <dsp:txXfrm>
        <a:off x="230485" y="31545"/>
        <a:ext cx="2742611" cy="559396"/>
      </dsp:txXfrm>
    </dsp:sp>
    <dsp:sp modelId="{E3B68B08-C3B3-49A0-9D6A-76A8E3F3FE7A}">
      <dsp:nvSpPr>
        <dsp:cNvPr id="0" name=""/>
        <dsp:cNvSpPr/>
      </dsp:nvSpPr>
      <dsp:spPr>
        <a:xfrm>
          <a:off x="0" y="1263803"/>
          <a:ext cx="4004479" cy="1223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0792" tIns="437388" rIns="310792" bIns="149352" numCol="1" spcCol="1270" anchor="t" anchorCtr="0">
          <a:noAutofit/>
        </a:bodyPr>
        <a:lstStyle/>
        <a:p>
          <a:pPr marL="228600" lvl="1" indent="-228600" algn="l" defTabSz="933450">
            <a:lnSpc>
              <a:spcPct val="90000"/>
            </a:lnSpc>
            <a:spcBef>
              <a:spcPct val="0"/>
            </a:spcBef>
            <a:spcAft>
              <a:spcPct val="15000"/>
            </a:spcAft>
            <a:buChar char="•"/>
          </a:pPr>
          <a:r>
            <a:rPr lang="ca-ES-valencia" sz="2100" kern="1200"/>
            <a:t>Errades</a:t>
          </a:r>
          <a:endParaRPr lang="en-US" sz="2100" kern="1200"/>
        </a:p>
        <a:p>
          <a:pPr marL="228600" lvl="1" indent="-228600" algn="l" defTabSz="933450">
            <a:lnSpc>
              <a:spcPct val="90000"/>
            </a:lnSpc>
            <a:spcBef>
              <a:spcPct val="0"/>
            </a:spcBef>
            <a:spcAft>
              <a:spcPct val="15000"/>
            </a:spcAft>
            <a:buChar char="•"/>
          </a:pPr>
          <a:r>
            <a:rPr lang="ca-ES-valencia" sz="2100" kern="1200"/>
            <a:t>Accions realitzades</a:t>
          </a:r>
          <a:endParaRPr lang="en-US" sz="2100" kern="1200"/>
        </a:p>
      </dsp:txBody>
      <dsp:txXfrm>
        <a:off x="0" y="1263803"/>
        <a:ext cx="4004479" cy="1223775"/>
      </dsp:txXfrm>
    </dsp:sp>
    <dsp:sp modelId="{4F4CD73C-DAA1-486D-9754-4BFA571F80B1}">
      <dsp:nvSpPr>
        <dsp:cNvPr id="0" name=""/>
        <dsp:cNvSpPr/>
      </dsp:nvSpPr>
      <dsp:spPr>
        <a:xfrm>
          <a:off x="200223" y="953843"/>
          <a:ext cx="2803135"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952" tIns="0" rIns="105952" bIns="0" numCol="1" spcCol="1270" anchor="ctr" anchorCtr="0">
          <a:noAutofit/>
        </a:bodyPr>
        <a:lstStyle/>
        <a:p>
          <a:pPr marL="0" lvl="0" indent="0" algn="l" defTabSz="933450">
            <a:lnSpc>
              <a:spcPct val="90000"/>
            </a:lnSpc>
            <a:spcBef>
              <a:spcPct val="0"/>
            </a:spcBef>
            <a:spcAft>
              <a:spcPct val="35000"/>
            </a:spcAft>
            <a:buNone/>
          </a:pPr>
          <a:r>
            <a:rPr lang="ca-ES-valencia" sz="2100" kern="1200"/>
            <a:t>Resposta a l’acció</a:t>
          </a:r>
          <a:endParaRPr lang="en-US" sz="2100" kern="1200"/>
        </a:p>
      </dsp:txBody>
      <dsp:txXfrm>
        <a:off x="230485" y="984105"/>
        <a:ext cx="2742611" cy="559396"/>
      </dsp:txXfrm>
    </dsp:sp>
    <dsp:sp modelId="{3E885026-1764-495D-9991-7A8B4DF42E46}">
      <dsp:nvSpPr>
        <dsp:cNvPr id="0" name=""/>
        <dsp:cNvSpPr/>
      </dsp:nvSpPr>
      <dsp:spPr>
        <a:xfrm>
          <a:off x="0" y="2910938"/>
          <a:ext cx="4004479"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3CF8FB-6558-4643-8D31-67A9ACCCBF7A}">
      <dsp:nvSpPr>
        <dsp:cNvPr id="0" name=""/>
        <dsp:cNvSpPr/>
      </dsp:nvSpPr>
      <dsp:spPr>
        <a:xfrm>
          <a:off x="200223" y="2600978"/>
          <a:ext cx="2803135"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952" tIns="0" rIns="105952" bIns="0" numCol="1" spcCol="1270" anchor="ctr" anchorCtr="0">
          <a:noAutofit/>
        </a:bodyPr>
        <a:lstStyle/>
        <a:p>
          <a:pPr marL="0" lvl="0" indent="0" algn="l" defTabSz="933450">
            <a:lnSpc>
              <a:spcPct val="90000"/>
            </a:lnSpc>
            <a:spcBef>
              <a:spcPct val="0"/>
            </a:spcBef>
            <a:spcAft>
              <a:spcPct val="35000"/>
            </a:spcAft>
            <a:buNone/>
          </a:pPr>
          <a:r>
            <a:rPr lang="ca-ES-valencia" sz="2100" kern="1200"/>
            <a:t>Prevenció i correcció</a:t>
          </a:r>
          <a:endParaRPr lang="en-US" sz="2100" kern="1200"/>
        </a:p>
      </dsp:txBody>
      <dsp:txXfrm>
        <a:off x="230485" y="2631240"/>
        <a:ext cx="2742611" cy="559396"/>
      </dsp:txXfrm>
    </dsp:sp>
    <dsp:sp modelId="{6774A467-E27E-49EE-BC91-B59AD877BDD9}">
      <dsp:nvSpPr>
        <dsp:cNvPr id="0" name=""/>
        <dsp:cNvSpPr/>
      </dsp:nvSpPr>
      <dsp:spPr>
        <a:xfrm>
          <a:off x="0" y="3863498"/>
          <a:ext cx="4004479"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E922BC-CE89-46B1-8685-C5236FC761D1}">
      <dsp:nvSpPr>
        <dsp:cNvPr id="0" name=""/>
        <dsp:cNvSpPr/>
      </dsp:nvSpPr>
      <dsp:spPr>
        <a:xfrm>
          <a:off x="200223" y="3553538"/>
          <a:ext cx="2803135"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952" tIns="0" rIns="105952" bIns="0" numCol="1" spcCol="1270" anchor="ctr" anchorCtr="0">
          <a:noAutofit/>
        </a:bodyPr>
        <a:lstStyle/>
        <a:p>
          <a:pPr marL="0" lvl="0" indent="0" algn="l" defTabSz="933450">
            <a:lnSpc>
              <a:spcPct val="90000"/>
            </a:lnSpc>
            <a:spcBef>
              <a:spcPct val="0"/>
            </a:spcBef>
            <a:spcAft>
              <a:spcPct val="35000"/>
            </a:spcAft>
            <a:buNone/>
          </a:pPr>
          <a:r>
            <a:rPr lang="ca-ES-valencia" sz="2100" kern="1200"/>
            <a:t>Frustració</a:t>
          </a:r>
          <a:endParaRPr lang="en-US" sz="2100" kern="1200"/>
        </a:p>
      </dsp:txBody>
      <dsp:txXfrm>
        <a:off x="230485" y="3583800"/>
        <a:ext cx="2742611"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idor de capçaler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Contenidor de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EB40E-E81D-4765-B5D2-E05533240C81}" type="datetimeFigureOut">
              <a:rPr lang="es-ES" smtClean="0"/>
              <a:t>28/12/2021</a:t>
            </a:fld>
            <a:endParaRPr lang="es-ES"/>
          </a:p>
        </p:txBody>
      </p:sp>
      <p:sp>
        <p:nvSpPr>
          <p:cNvPr id="4" name="Contenidor d'imatge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Contenidor de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a-ES-valencia"/>
              <a:t>Feu clic per editar els estils del text mestre</a:t>
            </a:r>
          </a:p>
          <a:p>
            <a:pPr lvl="1"/>
            <a:r>
              <a:rPr lang="ca-ES-valencia"/>
              <a:t>Segon nivell</a:t>
            </a:r>
          </a:p>
          <a:p>
            <a:pPr lvl="2"/>
            <a:r>
              <a:rPr lang="ca-ES-valencia"/>
              <a:t>Tercer nivell</a:t>
            </a:r>
          </a:p>
          <a:p>
            <a:pPr lvl="3"/>
            <a:r>
              <a:rPr lang="ca-ES-valencia"/>
              <a:t>Quart nivell</a:t>
            </a:r>
          </a:p>
          <a:p>
            <a:pPr lvl="4"/>
            <a:r>
              <a:rPr lang="ca-ES-valencia"/>
              <a:t>Cinqué nivell</a:t>
            </a:r>
            <a:endParaRPr lang="es-ES"/>
          </a:p>
        </p:txBody>
      </p:sp>
      <p:sp>
        <p:nvSpPr>
          <p:cNvPr id="6" name="Contenidor de peu de pà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Conteni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269C6-5840-415F-B5FB-9151945B70CB}" type="slidenum">
              <a:rPr lang="es-ES" smtClean="0"/>
              <a:t>‹#›</a:t>
            </a:fld>
            <a:endParaRPr lang="es-ES"/>
          </a:p>
        </p:txBody>
      </p:sp>
    </p:spTree>
    <p:extLst>
      <p:ext uri="{BB962C8B-B14F-4D97-AF65-F5344CB8AC3E}">
        <p14:creationId xmlns:p14="http://schemas.microsoft.com/office/powerpoint/2010/main" val="86539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r>
              <a:rPr lang="ca-ES-valencia" noProof="0"/>
              <a:t>Bon dia a tothom, som l’equip </a:t>
            </a:r>
            <a:r>
              <a:rPr lang="ca-ES-valencia" noProof="0" err="1"/>
              <a:t>Hashbulla</a:t>
            </a:r>
            <a:r>
              <a:rPr lang="ca-ES-valencia" noProof="0"/>
              <a:t> format per Iñaki Diez Lambies, Joan Juan Llopis, Albert Esteve Carbonell i Julian Marco </a:t>
            </a:r>
            <a:r>
              <a:rPr lang="ca-ES-valencia" noProof="0" err="1"/>
              <a:t>Soliveres</a:t>
            </a:r>
            <a:r>
              <a:rPr lang="ca-ES-valencia" noProof="0"/>
              <a:t>. En el dia de hui anem a presentar la capa de presentació. En aquest vídeo parlarem dels aspectes que la conformen així com del seu desenvolupament.</a:t>
            </a:r>
          </a:p>
        </p:txBody>
      </p:sp>
      <p:sp>
        <p:nvSpPr>
          <p:cNvPr id="4" name="Contenidor de número de diapositiva 3"/>
          <p:cNvSpPr>
            <a:spLocks noGrp="1"/>
          </p:cNvSpPr>
          <p:nvPr>
            <p:ph type="sldNum" sz="quarter" idx="5"/>
          </p:nvPr>
        </p:nvSpPr>
        <p:spPr/>
        <p:txBody>
          <a:bodyPr/>
          <a:lstStyle/>
          <a:p>
            <a:fld id="{3BB269C6-5840-415F-B5FB-9151945B70CB}" type="slidenum">
              <a:rPr lang="es-ES" smtClean="0"/>
              <a:t>1</a:t>
            </a:fld>
            <a:endParaRPr lang="es-ES"/>
          </a:p>
        </p:txBody>
      </p:sp>
    </p:spTree>
    <p:extLst>
      <p:ext uri="{BB962C8B-B14F-4D97-AF65-F5344CB8AC3E}">
        <p14:creationId xmlns:p14="http://schemas.microsoft.com/office/powerpoint/2010/main" val="3462386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r>
              <a:rPr lang="ca-ES-valencia" noProof="0" dirty="0"/>
              <a:t>Fins </a:t>
            </a:r>
            <a:r>
              <a:rPr lang="ca-ES-valencia" noProof="0" dirty="0" err="1"/>
              <a:t>aci</a:t>
            </a:r>
            <a:r>
              <a:rPr lang="ca-ES-valencia" noProof="0" dirty="0"/>
              <a:t> la nostra presentació. Moltes gràcies per la seua atenció i esperem que haja sigut del seu </a:t>
            </a:r>
            <a:r>
              <a:rPr lang="ca-ES-valencia" noProof="0" dirty="0" err="1"/>
              <a:t>agrat</a:t>
            </a:r>
            <a:r>
              <a:rPr lang="ca-ES-valencia" noProof="0" dirty="0"/>
              <a:t>.</a:t>
            </a:r>
          </a:p>
        </p:txBody>
      </p:sp>
      <p:sp>
        <p:nvSpPr>
          <p:cNvPr id="4" name="Contenidor de número de diapositiva 3"/>
          <p:cNvSpPr>
            <a:spLocks noGrp="1"/>
          </p:cNvSpPr>
          <p:nvPr>
            <p:ph type="sldNum" sz="quarter" idx="5"/>
          </p:nvPr>
        </p:nvSpPr>
        <p:spPr/>
        <p:txBody>
          <a:bodyPr/>
          <a:lstStyle/>
          <a:p>
            <a:fld id="{3BB269C6-5840-415F-B5FB-9151945B70CB}" type="slidenum">
              <a:rPr lang="es-ES" smtClean="0"/>
              <a:t>10</a:t>
            </a:fld>
            <a:endParaRPr lang="es-ES"/>
          </a:p>
        </p:txBody>
      </p:sp>
    </p:spTree>
    <p:extLst>
      <p:ext uri="{BB962C8B-B14F-4D97-AF65-F5344CB8AC3E}">
        <p14:creationId xmlns:p14="http://schemas.microsoft.com/office/powerpoint/2010/main" val="429281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lvl="0" indent="0">
              <a:buFontTx/>
              <a:buNone/>
            </a:pPr>
            <a:r>
              <a:rPr lang="ca-ES-valencia" noProof="0"/>
              <a:t>En primer lloc cap dir que la capa de presentació té, com a objectiu principal millorar la eficiència i la facilitat de l’ús de la lògica de la nostra aplicació. Aquesta capa està formada, principalment, per la interfície gràfica d’usuari i és, en definitiva, un programa que representa, en forma d’objectes gràfics, tant informació com les accions disponibles. S’utilitza principalment per proporcionar un entorn visual que comunique a l’usuari final amb el programa.</a:t>
            </a:r>
          </a:p>
          <a:p>
            <a:pPr marL="0" lvl="0" indent="0">
              <a:buFontTx/>
              <a:buNone/>
            </a:pPr>
            <a:endParaRPr lang="ca-ES-valencia" noProof="0"/>
          </a:p>
          <a:p>
            <a:pPr marL="0" lvl="0" indent="0">
              <a:buFontTx/>
              <a:buNone/>
            </a:pPr>
            <a:r>
              <a:rPr lang="ca-ES-valencia" noProof="0"/>
              <a:t>L’usuari final de la nostra aplicació, molt probablement el nostre client, necessita una aplicació que, a més de resoldre la seua tasca, puga fer-ho d’una forma senzilla i eficient. És per això que hem que realitzar un bon treball alhora de crear una interfície que no siga ni molt complexa, per no fer perdre el temps; ni molt simple, per no perdre funcionalitats.</a:t>
            </a:r>
          </a:p>
        </p:txBody>
      </p:sp>
      <p:sp>
        <p:nvSpPr>
          <p:cNvPr id="4" name="Contenidor de número de diapositiva 3"/>
          <p:cNvSpPr>
            <a:spLocks noGrp="1"/>
          </p:cNvSpPr>
          <p:nvPr>
            <p:ph type="sldNum" sz="quarter" idx="5"/>
          </p:nvPr>
        </p:nvSpPr>
        <p:spPr/>
        <p:txBody>
          <a:bodyPr/>
          <a:lstStyle/>
          <a:p>
            <a:fld id="{3BB269C6-5840-415F-B5FB-9151945B70CB}" type="slidenum">
              <a:rPr lang="es-ES" smtClean="0"/>
              <a:t>2</a:t>
            </a:fld>
            <a:endParaRPr lang="es-ES"/>
          </a:p>
        </p:txBody>
      </p:sp>
    </p:spTree>
    <p:extLst>
      <p:ext uri="{BB962C8B-B14F-4D97-AF65-F5344CB8AC3E}">
        <p14:creationId xmlns:p14="http://schemas.microsoft.com/office/powerpoint/2010/main" val="118232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valencia" noProof="0"/>
              <a:t>Gràcies a l’estructura que hem seguit, tenim un model de presentació independent a la lògica de la nostra aplicació. És així que la nostra capa de presentació està formada per formularis els quals es comuniquen amb el sistema per mostrar un output a partir del nostre input, que també serà introduït a través d’aquests.</a:t>
            </a:r>
          </a:p>
          <a:p>
            <a:pPr marL="0" lvl="0" indent="0">
              <a:buFontTx/>
              <a:buNone/>
            </a:pPr>
            <a:endParaRPr lang="ca-ES-valencia" noProof="0"/>
          </a:p>
          <a:p>
            <a:pPr marL="0" lvl="0" indent="0">
              <a:buFontTx/>
              <a:buNone/>
            </a:pPr>
            <a:r>
              <a:rPr lang="ca-ES-valencia" noProof="0"/>
              <a:t>Per afegir la presentació hem de tindre estructures que interconnecten les diferents capes de l’aplicació. En el nostre cas volem comunicar els diferents formularis amb la base de dades del projecte. Açò ho realitzarem gràcies a la capa de servici. Aquesta serà l’encarregada de processar la informació que li afegim juntament amb la disposada prèviament a la base de dades.</a:t>
            </a:r>
            <a:endParaRPr lang="es-ES"/>
          </a:p>
        </p:txBody>
      </p:sp>
      <p:sp>
        <p:nvSpPr>
          <p:cNvPr id="4" name="Contenidor de número de diapositiva 3"/>
          <p:cNvSpPr>
            <a:spLocks noGrp="1"/>
          </p:cNvSpPr>
          <p:nvPr>
            <p:ph type="sldNum" sz="quarter" idx="5"/>
          </p:nvPr>
        </p:nvSpPr>
        <p:spPr/>
        <p:txBody>
          <a:bodyPr/>
          <a:lstStyle/>
          <a:p>
            <a:fld id="{3BB269C6-5840-415F-B5FB-9151945B70CB}" type="slidenum">
              <a:rPr lang="es-ES" smtClean="0"/>
              <a:t>3</a:t>
            </a:fld>
            <a:endParaRPr lang="es-ES"/>
          </a:p>
        </p:txBody>
      </p:sp>
    </p:spTree>
    <p:extLst>
      <p:ext uri="{BB962C8B-B14F-4D97-AF65-F5344CB8AC3E}">
        <p14:creationId xmlns:p14="http://schemas.microsoft.com/office/powerpoint/2010/main" val="359879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valencia"/>
              <a:t>Com anteriorment ha mencionat el meu company abans </a:t>
            </a:r>
            <a:r>
              <a:rPr lang="ca-ES-valencia" noProof="0"/>
              <a:t>els formularis es comuniquen amb el sistema per mostrar un output a partir del nostre input, que també serà introduït a través d’aquests.</a:t>
            </a:r>
            <a:endParaRPr lang="ca-ES-valencia"/>
          </a:p>
          <a:p>
            <a:pPr marL="0" marR="0" lvl="0" indent="0" algn="l" defTabSz="914400" rtl="0" eaLnBrk="1" fontAlgn="auto" latinLnBrk="0" hangingPunct="1">
              <a:lnSpc>
                <a:spcPct val="100000"/>
              </a:lnSpc>
              <a:spcBef>
                <a:spcPts val="0"/>
              </a:spcBef>
              <a:spcAft>
                <a:spcPts val="0"/>
              </a:spcAft>
              <a:buClrTx/>
              <a:buSzTx/>
              <a:buFontTx/>
              <a:buNone/>
              <a:tabLst/>
              <a:defRPr/>
            </a:pPr>
            <a:r>
              <a:rPr lang="ca-ES-valencia"/>
              <a:t>Es a dir, els formularis son documents que s’elaboren per a que l’usuari puga introduir dades estructurades en les zones corresponents i que posteriorment siguen emmagatzemades i </a:t>
            </a:r>
            <a:r>
              <a:rPr lang="ca-ES-valencia" err="1"/>
              <a:t>procesades</a:t>
            </a:r>
            <a:r>
              <a:rPr lang="ca-ES-valencia"/>
              <a:t>. Una aplicació està formada per un conjunt de formularis. Per exemple en la nostra aplicació cadascun d’aquests tenen una </a:t>
            </a:r>
            <a:r>
              <a:rPr lang="ca-ES-valencia" err="1"/>
              <a:t>estetica</a:t>
            </a:r>
            <a:r>
              <a:rPr lang="ca-ES-valencia"/>
              <a:t> similar,  tenen unes funcions diferents, i existeix una relació dins del conjunt de formularis per  a navegar entre aquests.</a:t>
            </a:r>
            <a:endParaRPr lang="ca-ES-valencia" noProof="0"/>
          </a:p>
          <a:p>
            <a:endParaRPr lang="es-ES"/>
          </a:p>
        </p:txBody>
      </p:sp>
      <p:sp>
        <p:nvSpPr>
          <p:cNvPr id="4" name="Marcador de número de diapositiva 3"/>
          <p:cNvSpPr>
            <a:spLocks noGrp="1"/>
          </p:cNvSpPr>
          <p:nvPr>
            <p:ph type="sldNum" sz="quarter" idx="5"/>
          </p:nvPr>
        </p:nvSpPr>
        <p:spPr/>
        <p:txBody>
          <a:bodyPr/>
          <a:lstStyle/>
          <a:p>
            <a:fld id="{3BB269C6-5840-415F-B5FB-9151945B70CB}" type="slidenum">
              <a:rPr lang="es-ES" smtClean="0"/>
              <a:t>4</a:t>
            </a:fld>
            <a:endParaRPr lang="es-ES"/>
          </a:p>
        </p:txBody>
      </p:sp>
    </p:spTree>
    <p:extLst>
      <p:ext uri="{BB962C8B-B14F-4D97-AF65-F5344CB8AC3E}">
        <p14:creationId xmlns:p14="http://schemas.microsoft.com/office/powerpoint/2010/main" val="164302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buFontTx/>
              <a:buNone/>
            </a:pPr>
            <a:r>
              <a:rPr lang="ca-ES-valencia" noProof="0"/>
              <a:t>Els formularis tenen </a:t>
            </a:r>
            <a:r>
              <a:rPr lang="ca-ES-valencia" noProof="0" err="1"/>
              <a:t>diferentes</a:t>
            </a:r>
            <a:r>
              <a:rPr lang="ca-ES-valencia" noProof="0"/>
              <a:t> funcions i estan formats per una serie d’elements els quals ajuden a donar la funcionalitat que necessita </a:t>
            </a:r>
            <a:r>
              <a:rPr lang="ca-ES-valencia" noProof="0" err="1"/>
              <a:t>ofertar</a:t>
            </a:r>
            <a:r>
              <a:rPr lang="ca-ES-valencia" noProof="0"/>
              <a:t> cada formulari.</a:t>
            </a:r>
          </a:p>
          <a:p>
            <a:pPr marL="0" lvl="0" indent="0">
              <a:buFontTx/>
              <a:buNone/>
            </a:pPr>
            <a:endParaRPr lang="ca-ES-valencia" noProof="0"/>
          </a:p>
          <a:p>
            <a:pPr marL="0" lvl="0" indent="0">
              <a:buFontTx/>
              <a:buNone/>
            </a:pPr>
            <a:r>
              <a:rPr lang="ca-ES-valencia" noProof="0"/>
              <a:t>Els elements principals que solen composar un formulari son:</a:t>
            </a:r>
          </a:p>
          <a:p>
            <a:pPr marL="171450" lvl="0" indent="-171450">
              <a:buFontTx/>
              <a:buChar char="-"/>
            </a:pPr>
            <a:r>
              <a:rPr lang="ca-ES-valencia" noProof="0"/>
              <a:t>Caixes de text: ens permeten agafar informació </a:t>
            </a:r>
            <a:r>
              <a:rPr lang="ca-ES-valencia" noProof="0" err="1"/>
              <a:t>introduida</a:t>
            </a:r>
            <a:r>
              <a:rPr lang="ca-ES-valencia" noProof="0"/>
              <a:t> per l’usuari, </a:t>
            </a:r>
          </a:p>
          <a:p>
            <a:pPr marL="171450" lvl="0" indent="-171450">
              <a:buFontTx/>
              <a:buChar char="-"/>
            </a:pPr>
            <a:r>
              <a:rPr lang="ca-ES-valencia" noProof="0"/>
              <a:t>Botons: els usuaris poden iniciar funcions definides als formularis, com per exemple realitzar un </a:t>
            </a:r>
            <a:r>
              <a:rPr lang="ca-ES-valencia" noProof="0" err="1"/>
              <a:t>busqueda</a:t>
            </a:r>
            <a:r>
              <a:rPr lang="ca-ES-valencia" noProof="0"/>
              <a:t>, enviar dades </a:t>
            </a:r>
            <a:r>
              <a:rPr lang="ca-ES-valencia" noProof="0" err="1"/>
              <a:t>introduides</a:t>
            </a:r>
            <a:r>
              <a:rPr lang="ca-ES-valencia" noProof="0"/>
              <a:t> en una caixa de text etc. Aquest element el que fa es que quan es polsat llança el </a:t>
            </a:r>
            <a:r>
              <a:rPr lang="ca-ES-valencia" noProof="0" err="1"/>
              <a:t>metode</a:t>
            </a:r>
            <a:r>
              <a:rPr lang="ca-ES-valencia" noProof="0"/>
              <a:t> que se li ha associat i el realitza. El nom del botó deu estar relacionat amb la acció que va  a realitzar.</a:t>
            </a:r>
          </a:p>
          <a:p>
            <a:pPr marL="171450" lvl="0" indent="-171450">
              <a:buFontTx/>
              <a:buChar char="-"/>
            </a:pPr>
            <a:r>
              <a:rPr lang="ca-ES-valencia" noProof="0"/>
              <a:t>Labels: ens serveixen per mostrar informació als usuaris per </a:t>
            </a:r>
            <a:r>
              <a:rPr lang="ca-ES-valencia" noProof="0" err="1"/>
              <a:t>ajudarlos</a:t>
            </a:r>
            <a:r>
              <a:rPr lang="ca-ES-valencia" noProof="0"/>
              <a:t> a entendre com funciona el formulari. Gracies a aquest ens permet identificar el tipus d’informació que es posa a una caixa de text i anomenar els elements del formulari. En general facilitat la creació d’una </a:t>
            </a:r>
            <a:r>
              <a:rPr lang="ca-ES-valencia" noProof="0" err="1"/>
              <a:t>interficie</a:t>
            </a:r>
            <a:r>
              <a:rPr lang="ca-ES-valencia" noProof="0"/>
              <a:t> amigable per a l’usuari.</a:t>
            </a:r>
          </a:p>
          <a:p>
            <a:pPr marL="0" lvl="0" indent="0">
              <a:buFontTx/>
              <a:buNone/>
            </a:pPr>
            <a:endParaRPr lang="ca-ES-valencia" noProof="0"/>
          </a:p>
          <a:p>
            <a:pPr marL="0" lvl="0" indent="0">
              <a:buFontTx/>
              <a:buNone/>
            </a:pPr>
            <a:r>
              <a:rPr lang="ca-ES-valencia" noProof="0"/>
              <a:t>Amb aquestos elements ja podem començar a </a:t>
            </a:r>
            <a:r>
              <a:rPr lang="ca-ES-valencia" noProof="0" err="1"/>
              <a:t>donarli</a:t>
            </a:r>
            <a:r>
              <a:rPr lang="ca-ES-valencia" noProof="0"/>
              <a:t> funcionalitat al nostre formulari, encara que també podem trobar altres elements en els formularis com per exemple:</a:t>
            </a:r>
          </a:p>
          <a:p>
            <a:pPr marL="171450" lvl="0" indent="-171450">
              <a:buFontTx/>
              <a:buChar char="-"/>
            </a:pPr>
            <a:r>
              <a:rPr lang="ca-ES-valencia" noProof="0"/>
              <a:t>Les </a:t>
            </a:r>
            <a:r>
              <a:rPr lang="ca-ES-valencia" noProof="0" err="1"/>
              <a:t>ListView</a:t>
            </a:r>
            <a:r>
              <a:rPr lang="ca-ES-valencia" noProof="0"/>
              <a:t>: que serveixen per a mostrar dades als usuaris, com per exemple una serie de contactes de </a:t>
            </a:r>
            <a:r>
              <a:rPr lang="ca-ES-valencia" noProof="0" err="1"/>
              <a:t>telefon</a:t>
            </a:r>
            <a:r>
              <a:rPr lang="ca-ES-valencia" noProof="0"/>
              <a:t>.</a:t>
            </a:r>
          </a:p>
          <a:p>
            <a:pPr marL="171450" lvl="0" indent="-171450">
              <a:buFontTx/>
              <a:buChar char="-"/>
            </a:pPr>
            <a:r>
              <a:rPr lang="ca-ES-valencia" noProof="0" err="1"/>
              <a:t>DateTimePicker</a:t>
            </a:r>
            <a:r>
              <a:rPr lang="ca-ES-valencia" noProof="0"/>
              <a:t>: que serveix per introduir les dates de forma que el usuari no </a:t>
            </a:r>
            <a:r>
              <a:rPr lang="ca-ES-valencia" noProof="0" err="1"/>
              <a:t>podra</a:t>
            </a:r>
            <a:r>
              <a:rPr lang="ca-ES-valencia" noProof="0"/>
              <a:t> errar en el format de les dates. Aquest element et fa seleccionar la data  </a:t>
            </a:r>
            <a:r>
              <a:rPr lang="ca-ES-valencia" noProof="0" err="1"/>
              <a:t>aun</a:t>
            </a:r>
            <a:r>
              <a:rPr lang="ca-ES-valencia" noProof="0"/>
              <a:t> calendari i de forma </a:t>
            </a:r>
            <a:r>
              <a:rPr lang="ca-ES-valencia" noProof="0" err="1"/>
              <a:t>automatica</a:t>
            </a:r>
            <a:r>
              <a:rPr lang="ca-ES-valencia" noProof="0"/>
              <a:t> l’introdueix la data amb el format correcte.</a:t>
            </a:r>
          </a:p>
          <a:p>
            <a:pPr marL="171450" lvl="0" indent="-171450">
              <a:buFontTx/>
              <a:buChar char="-"/>
            </a:pPr>
            <a:r>
              <a:rPr lang="ca-ES-valencia" noProof="0" err="1"/>
              <a:t>ComboBox</a:t>
            </a:r>
            <a:r>
              <a:rPr lang="ca-ES-valencia" noProof="0"/>
              <a:t>: que serveix per desplegar una serie d’opcions a elegir per l’usuari i que no dona oportunitat de </a:t>
            </a:r>
            <a:r>
              <a:rPr lang="ca-ES-valencia" noProof="0" err="1"/>
              <a:t>introudir</a:t>
            </a:r>
            <a:r>
              <a:rPr lang="ca-ES-valencia" noProof="0"/>
              <a:t> dades </a:t>
            </a:r>
            <a:r>
              <a:rPr lang="ca-ES-valencia" noProof="0" err="1"/>
              <a:t>errones</a:t>
            </a:r>
            <a:r>
              <a:rPr lang="ca-ES-valencia" noProof="0"/>
              <a:t>, etc. Es a dir aquest element no deixa al usuari introduir manualment </a:t>
            </a:r>
            <a:r>
              <a:rPr lang="ca-ES-valencia" noProof="0" err="1"/>
              <a:t>l’informació</a:t>
            </a:r>
            <a:r>
              <a:rPr lang="ca-ES-valencia" noProof="0"/>
              <a:t>, </a:t>
            </a:r>
            <a:r>
              <a:rPr lang="ca-ES-valencia" noProof="0" err="1"/>
              <a:t>sino</a:t>
            </a:r>
            <a:r>
              <a:rPr lang="ca-ES-valencia" noProof="0"/>
              <a:t> que li dona unes opcions al usuari i aquest soles pot triar entre alguna d’aquestes opcions.</a:t>
            </a:r>
          </a:p>
          <a:p>
            <a:pPr marL="0" lvl="0" indent="0">
              <a:buFontTx/>
              <a:buNone/>
            </a:pPr>
            <a:endParaRPr lang="ca-ES-valencia" noProof="0"/>
          </a:p>
          <a:p>
            <a:pPr marL="0" lvl="0" indent="0">
              <a:buFontTx/>
              <a:buNone/>
            </a:pPr>
            <a:r>
              <a:rPr lang="ca-ES-valencia" noProof="0"/>
              <a:t>La bona combinació i distribució d’aquestos elements facilita a l’usuari la interacció amb la interfície.</a:t>
            </a:r>
          </a:p>
        </p:txBody>
      </p:sp>
      <p:sp>
        <p:nvSpPr>
          <p:cNvPr id="4" name="Marcador de número de diapositiva 3"/>
          <p:cNvSpPr>
            <a:spLocks noGrp="1"/>
          </p:cNvSpPr>
          <p:nvPr>
            <p:ph type="sldNum" sz="quarter" idx="5"/>
          </p:nvPr>
        </p:nvSpPr>
        <p:spPr/>
        <p:txBody>
          <a:bodyPr/>
          <a:lstStyle/>
          <a:p>
            <a:fld id="{3BB269C6-5840-415F-B5FB-9151945B70CB}" type="slidenum">
              <a:rPr lang="es-ES" smtClean="0"/>
              <a:t>5</a:t>
            </a:fld>
            <a:endParaRPr lang="es-ES"/>
          </a:p>
        </p:txBody>
      </p:sp>
    </p:spTree>
    <p:extLst>
      <p:ext uri="{BB962C8B-B14F-4D97-AF65-F5344CB8AC3E}">
        <p14:creationId xmlns:p14="http://schemas.microsoft.com/office/powerpoint/2010/main" val="51204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914400" lvl="2" indent="0">
              <a:buFontTx/>
              <a:buNone/>
            </a:pPr>
            <a:r>
              <a:rPr lang="ca-ES-valencia" noProof="0" dirty="0"/>
              <a:t>- La creació d’un formulari es realitza creant un projecte de tipus “Aplicació de Windows Forms.NET </a:t>
            </a:r>
            <a:r>
              <a:rPr lang="ca-ES-valencia" noProof="0" dirty="0" err="1"/>
              <a:t>Framework</a:t>
            </a:r>
            <a:r>
              <a:rPr lang="ca-ES-valencia" noProof="0" dirty="0"/>
              <a:t>”,  aquest projecte està format per un “Form1.cs”  i un “</a:t>
            </a:r>
            <a:r>
              <a:rPr lang="ca-ES-valencia" noProof="0" dirty="0" err="1"/>
              <a:t>Program.cs</a:t>
            </a:r>
            <a:r>
              <a:rPr lang="ca-ES-valencia" noProof="0" dirty="0"/>
              <a:t>. </a:t>
            </a:r>
          </a:p>
          <a:p>
            <a:pPr marL="1085850" lvl="2" indent="-171450">
              <a:buFontTx/>
              <a:buChar char="-"/>
            </a:pPr>
            <a:r>
              <a:rPr lang="ca-ES-valencia" noProof="0" dirty="0"/>
              <a:t>“Form1.cs” es el document en el qual </a:t>
            </a:r>
            <a:r>
              <a:rPr lang="ca-ES-valencia" noProof="0" dirty="0" err="1"/>
              <a:t>dissanyarem</a:t>
            </a:r>
            <a:r>
              <a:rPr lang="ca-ES-valencia" noProof="0" dirty="0"/>
              <a:t> la part visual del formulari, i que ens permet afegir, esborrar, editar controls i canviar </a:t>
            </a:r>
            <a:r>
              <a:rPr lang="ca-ES-valencia" noProof="0" dirty="0" err="1"/>
              <a:t>l’apariencià</a:t>
            </a:r>
            <a:r>
              <a:rPr lang="ca-ES-valencia" noProof="0" dirty="0"/>
              <a:t> d’aquest. Els formularis els dissenyarem </a:t>
            </a:r>
            <a:r>
              <a:rPr lang="ca-ES-valencia" noProof="0" dirty="0" err="1"/>
              <a:t>enfoncanse</a:t>
            </a:r>
            <a:r>
              <a:rPr lang="ca-ES-valencia" noProof="0" dirty="0"/>
              <a:t> en la funcionalitat que van a tindre i una </a:t>
            </a:r>
            <a:r>
              <a:rPr lang="ca-ES-valencia" noProof="0" dirty="0" err="1"/>
              <a:t>estetica</a:t>
            </a:r>
            <a:r>
              <a:rPr lang="ca-ES-valencia" noProof="0" dirty="0"/>
              <a:t> acorde als altres formularis</a:t>
            </a:r>
          </a:p>
          <a:p>
            <a:pPr marL="1085850" lvl="2" indent="-171450">
              <a:buFontTx/>
              <a:buChar char="-"/>
            </a:pPr>
            <a:r>
              <a:rPr lang="ca-ES-valencia" noProof="0" dirty="0"/>
              <a:t>Per altra banda el “</a:t>
            </a:r>
            <a:r>
              <a:rPr lang="ca-ES-valencia" noProof="0" dirty="0" err="1"/>
              <a:t>Program.cs</a:t>
            </a:r>
            <a:r>
              <a:rPr lang="ca-ES-valencia" noProof="0" dirty="0"/>
              <a:t>” es el document en el </a:t>
            </a:r>
            <a:r>
              <a:rPr lang="ca-ES-valencia" noProof="0" dirty="0" err="1"/>
              <a:t>cual</a:t>
            </a:r>
            <a:r>
              <a:rPr lang="ca-ES-valencia" noProof="0" dirty="0"/>
              <a:t> definirem la funcionalitat del formulari, crear els </a:t>
            </a:r>
            <a:r>
              <a:rPr lang="ca-ES-valencia" noProof="0" dirty="0" err="1"/>
              <a:t>metodes</a:t>
            </a:r>
            <a:r>
              <a:rPr lang="ca-ES-valencia" noProof="0" dirty="0"/>
              <a:t> els quals s’enllaçaran amb els elements del formulari. En aquest document realitzarem la descripció de les accions, es a dir dissenyarem el </a:t>
            </a:r>
            <a:r>
              <a:rPr lang="ca-ES-valencia" noProof="0" dirty="0" err="1"/>
              <a:t>procesament</a:t>
            </a:r>
            <a:r>
              <a:rPr lang="ca-ES-valencia" noProof="0" dirty="0"/>
              <a:t> de les dades </a:t>
            </a:r>
            <a:r>
              <a:rPr lang="ca-ES-valencia" noProof="0" dirty="0" err="1"/>
              <a:t>introduides</a:t>
            </a:r>
            <a:r>
              <a:rPr lang="ca-ES-valencia" noProof="0" dirty="0"/>
              <a:t> i tornarem als usuaris tot </a:t>
            </a:r>
            <a:r>
              <a:rPr lang="ca-ES-valencia" noProof="0" dirty="0" err="1"/>
              <a:t>alló</a:t>
            </a:r>
            <a:r>
              <a:rPr lang="ca-ES-valencia" noProof="0" dirty="0"/>
              <a:t> que ens demanen.</a:t>
            </a:r>
          </a:p>
        </p:txBody>
      </p:sp>
      <p:sp>
        <p:nvSpPr>
          <p:cNvPr id="4" name="Marcador de número de diapositiva 3"/>
          <p:cNvSpPr>
            <a:spLocks noGrp="1"/>
          </p:cNvSpPr>
          <p:nvPr>
            <p:ph type="sldNum" sz="quarter" idx="5"/>
          </p:nvPr>
        </p:nvSpPr>
        <p:spPr/>
        <p:txBody>
          <a:bodyPr/>
          <a:lstStyle/>
          <a:p>
            <a:fld id="{3BB269C6-5840-415F-B5FB-9151945B70CB}" type="slidenum">
              <a:rPr lang="es-ES" smtClean="0"/>
              <a:t>6</a:t>
            </a:fld>
            <a:endParaRPr lang="es-ES"/>
          </a:p>
        </p:txBody>
      </p:sp>
    </p:spTree>
    <p:extLst>
      <p:ext uri="{BB962C8B-B14F-4D97-AF65-F5344CB8AC3E}">
        <p14:creationId xmlns:p14="http://schemas.microsoft.com/office/powerpoint/2010/main" val="91127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r>
              <a:rPr lang="ca-ES-valencia" noProof="0" dirty="0"/>
              <a:t>Connectar el formulari amb el projecte:</a:t>
            </a:r>
          </a:p>
          <a:p>
            <a:pPr marL="1085850" lvl="2" indent="-171450">
              <a:buFontTx/>
              <a:buChar char="-"/>
            </a:pPr>
            <a:r>
              <a:rPr lang="ca-ES-valencia" noProof="0" dirty="0"/>
              <a:t>Deurem de crear un atribut del tipus </a:t>
            </a:r>
            <a:r>
              <a:rPr lang="ca-ES-valencia" noProof="0" dirty="0" err="1"/>
              <a:t>Iservice</a:t>
            </a:r>
            <a:r>
              <a:rPr lang="ca-ES-valencia" noProof="0" dirty="0"/>
              <a:t> en el </a:t>
            </a:r>
            <a:r>
              <a:rPr lang="ca-ES-valencia" noProof="0" dirty="0" err="1"/>
              <a:t>ProjecteApp</a:t>
            </a:r>
            <a:r>
              <a:rPr lang="ca-ES-valencia" noProof="0" dirty="0"/>
              <a:t> i deurem de passar-lo com a </a:t>
            </a:r>
            <a:r>
              <a:rPr lang="ca-ES-valencia" noProof="0" dirty="0" err="1"/>
              <a:t>parametre</a:t>
            </a:r>
            <a:r>
              <a:rPr lang="ca-ES-valencia" noProof="0" dirty="0"/>
              <a:t> en el constructor. </a:t>
            </a:r>
          </a:p>
          <a:p>
            <a:pPr marL="1085850" lvl="2" indent="-171450">
              <a:buFontTx/>
              <a:buChar char="-"/>
            </a:pPr>
            <a:r>
              <a:rPr lang="ca-ES-valencia" noProof="0" dirty="0"/>
              <a:t>Una vegada fet el pas anterior deurem de modificar el mètode </a:t>
            </a:r>
            <a:r>
              <a:rPr lang="ca-ES-valencia" noProof="0" dirty="0" err="1"/>
              <a:t>main</a:t>
            </a:r>
            <a:r>
              <a:rPr lang="ca-ES-valencia" noProof="0" dirty="0"/>
              <a:t> per a crear l’objecte de tipus </a:t>
            </a:r>
            <a:r>
              <a:rPr lang="ca-ES-valencia" noProof="0" dirty="0" err="1"/>
              <a:t>Iservice</a:t>
            </a:r>
            <a:r>
              <a:rPr lang="ca-ES-valencia" noProof="0" dirty="0"/>
              <a:t> i passar-ho per el formulari Principal. </a:t>
            </a:r>
          </a:p>
          <a:p>
            <a:pPr marL="1085850" lvl="2" indent="-171450">
              <a:buFontTx/>
              <a:buChar char="-"/>
            </a:pPr>
            <a:r>
              <a:rPr lang="ca-ES-valencia" noProof="0" dirty="0"/>
              <a:t>Per </a:t>
            </a:r>
            <a:r>
              <a:rPr lang="ca-ES-valencia" noProof="0" dirty="0" err="1"/>
              <a:t>ultim</a:t>
            </a:r>
            <a:r>
              <a:rPr lang="ca-ES-valencia" noProof="0" dirty="0"/>
              <a:t> deurem de modificar el </a:t>
            </a:r>
            <a:r>
              <a:rPr lang="ca-ES-valencia" noProof="0" dirty="0" err="1"/>
              <a:t>App.config</a:t>
            </a:r>
            <a:r>
              <a:rPr lang="ca-ES-valencia" noProof="0" dirty="0"/>
              <a:t> del nostre projecte per </a:t>
            </a:r>
            <a:r>
              <a:rPr lang="ca-ES-valencia" noProof="0" dirty="0" err="1"/>
              <a:t>conectar</a:t>
            </a:r>
            <a:r>
              <a:rPr lang="ca-ES-valencia" noProof="0" dirty="0"/>
              <a:t> la base de dades que crea la capa de persistència, i que </a:t>
            </a:r>
            <a:r>
              <a:rPr lang="ca-ES-valencia" noProof="0" dirty="0" err="1"/>
              <a:t>aixi</a:t>
            </a:r>
            <a:r>
              <a:rPr lang="ca-ES-valencia" noProof="0" dirty="0"/>
              <a:t> la funcionalitat siga correcta. En cas de que la </a:t>
            </a:r>
            <a:r>
              <a:rPr lang="ca-ES-valencia" noProof="0" dirty="0" err="1"/>
              <a:t>connecció</a:t>
            </a:r>
            <a:r>
              <a:rPr lang="ca-ES-valencia" noProof="0" dirty="0"/>
              <a:t> amb la base de dades estiga mal feta tots els </a:t>
            </a:r>
            <a:r>
              <a:rPr lang="ca-ES-valencia" noProof="0" dirty="0" err="1"/>
              <a:t>metodes</a:t>
            </a:r>
            <a:r>
              <a:rPr lang="ca-ES-valencia" noProof="0" dirty="0"/>
              <a:t> </a:t>
            </a:r>
            <a:r>
              <a:rPr lang="ca-ES-valencia" noProof="0" dirty="0" err="1"/>
              <a:t>create</a:t>
            </a:r>
            <a:r>
              <a:rPr lang="ca-ES-valencia" noProof="0" dirty="0"/>
              <a:t> en el formulari que utilitzen </a:t>
            </a:r>
            <a:r>
              <a:rPr lang="ca-ES-valencia" noProof="0" dirty="0" err="1"/>
              <a:t>metodes</a:t>
            </a:r>
            <a:r>
              <a:rPr lang="ca-ES-valencia" noProof="0" dirty="0"/>
              <a:t> de la base de dades no funcionaran, d’aquesta forma donaria error i el formulari no seria </a:t>
            </a:r>
            <a:r>
              <a:rPr lang="ca-ES-valencia" noProof="0" dirty="0" err="1"/>
              <a:t>util</a:t>
            </a:r>
            <a:r>
              <a:rPr lang="ca-ES-valencia" noProof="0" dirty="0"/>
              <a:t>.</a:t>
            </a:r>
          </a:p>
          <a:p>
            <a:endParaRPr lang="es-ES" dirty="0"/>
          </a:p>
        </p:txBody>
      </p:sp>
      <p:sp>
        <p:nvSpPr>
          <p:cNvPr id="4" name="Marcador de número de diapositiva 3"/>
          <p:cNvSpPr>
            <a:spLocks noGrp="1"/>
          </p:cNvSpPr>
          <p:nvPr>
            <p:ph type="sldNum" sz="quarter" idx="5"/>
          </p:nvPr>
        </p:nvSpPr>
        <p:spPr/>
        <p:txBody>
          <a:bodyPr/>
          <a:lstStyle/>
          <a:p>
            <a:fld id="{3BB269C6-5840-415F-B5FB-9151945B70CB}" type="slidenum">
              <a:rPr lang="es-ES" smtClean="0"/>
              <a:t>7</a:t>
            </a:fld>
            <a:endParaRPr lang="es-ES"/>
          </a:p>
        </p:txBody>
      </p:sp>
    </p:spTree>
    <p:extLst>
      <p:ext uri="{BB962C8B-B14F-4D97-AF65-F5344CB8AC3E}">
        <p14:creationId xmlns:p14="http://schemas.microsoft.com/office/powerpoint/2010/main" val="1346698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lvl="0" indent="0">
              <a:buFontTx/>
              <a:buNone/>
            </a:pPr>
            <a:r>
              <a:rPr lang="ca-ES-valencia" noProof="0"/>
              <a:t>En últim lloc hem de parlar de la interacció ja que, perquè existisca un acte comunicatiu entre l’usuari de l’aplicació i aquesta hem de tindre algun tipus d’interactivitat a la nostra aplicació. Aquesta ha de respondre davant les nostres accions i mostrar-nos informació rellevant quan siga precís. Entre la informació que mos pot oferir un sistema podem trobar missatges d’error davant informació o accions incorrectes així com de succés quan una acció s’ha realitzat correctament.</a:t>
            </a:r>
          </a:p>
          <a:p>
            <a:pPr marL="0" lvl="0" indent="0">
              <a:buFontTx/>
              <a:buNone/>
            </a:pPr>
            <a:endParaRPr lang="ca-ES-valencia" noProof="0"/>
          </a:p>
          <a:p>
            <a:pPr marL="0" lvl="0" indent="0">
              <a:buFontTx/>
              <a:buNone/>
            </a:pPr>
            <a:r>
              <a:rPr lang="ca-ES-valencia" noProof="0"/>
              <a:t>Part de la interactivitat d’un sistema també es basa en la prevenció de que l’usuari puga realitzar errades. En el nostre programa, per exemple, evitem que l’usuari puga introduir dades amb un format incorrecte inhabilitant el botó d’acció. Evitant així la possible frustració que podria generar al usuari repetir i repetir l’acció fins que tinga un resultat positiu. D’altra banda també notifiquem a l’usuari quan una acció es realitza correctament amb una finestra emergent.</a:t>
            </a:r>
          </a:p>
          <a:p>
            <a:endParaRPr lang="es-ES"/>
          </a:p>
        </p:txBody>
      </p:sp>
      <p:sp>
        <p:nvSpPr>
          <p:cNvPr id="4" name="Contenidor de número de diapositiva 3"/>
          <p:cNvSpPr>
            <a:spLocks noGrp="1"/>
          </p:cNvSpPr>
          <p:nvPr>
            <p:ph type="sldNum" sz="quarter" idx="5"/>
          </p:nvPr>
        </p:nvSpPr>
        <p:spPr/>
        <p:txBody>
          <a:bodyPr/>
          <a:lstStyle/>
          <a:p>
            <a:fld id="{3BB269C6-5840-415F-B5FB-9151945B70CB}" type="slidenum">
              <a:rPr lang="es-ES" smtClean="0"/>
              <a:t>8</a:t>
            </a:fld>
            <a:endParaRPr lang="es-ES"/>
          </a:p>
        </p:txBody>
      </p:sp>
    </p:spTree>
    <p:extLst>
      <p:ext uri="{BB962C8B-B14F-4D97-AF65-F5344CB8AC3E}">
        <p14:creationId xmlns:p14="http://schemas.microsoft.com/office/powerpoint/2010/main" val="302448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lvl="0" indent="0">
              <a:buFontTx/>
              <a:buNone/>
            </a:pPr>
            <a:r>
              <a:rPr lang="ca-ES-valencia" noProof="0"/>
              <a:t>Quan parlem d’interactivitat hem de parlar dels esdeveniments ja que, per a realitzar qualsevol interactivitat, haurem de fer-los gastar. Aquest són propietats als elements dels formularis que executen codi davant una acció determinada. Funcionen de llançadora per a les accions a realitzar. </a:t>
            </a:r>
          </a:p>
          <a:p>
            <a:pPr marL="0" lvl="0" indent="0">
              <a:buFontTx/>
              <a:buNone/>
            </a:pPr>
            <a:endParaRPr lang="ca-ES-valencia" noProof="0"/>
          </a:p>
          <a:p>
            <a:pPr marL="0" lvl="0" indent="0">
              <a:buFontTx/>
              <a:buNone/>
            </a:pPr>
            <a:r>
              <a:rPr lang="ca-ES-valencia" noProof="0"/>
              <a:t>Elements com els botons tenen propietats per a quan els </a:t>
            </a:r>
            <a:r>
              <a:rPr lang="ca-ES-valencia" noProof="0" err="1"/>
              <a:t>clickem</a:t>
            </a:r>
            <a:r>
              <a:rPr lang="ca-ES-valencia" noProof="0"/>
              <a:t> (com en el cas </a:t>
            </a:r>
            <a:r>
              <a:rPr lang="ca-ES-valencia" noProof="0" err="1"/>
              <a:t>d’OnClick</a:t>
            </a:r>
            <a:r>
              <a:rPr lang="ca-ES-valencia" noProof="0"/>
              <a:t>) o les caixes de text per a quan canviem el seu contingut (com el cas de </a:t>
            </a:r>
            <a:r>
              <a:rPr lang="ca-ES-valencia" noProof="0" err="1"/>
              <a:t>Changed</a:t>
            </a:r>
            <a:r>
              <a:rPr lang="ca-ES-valencia" noProof="0"/>
              <a:t>). Quan un element llança l’acció es desenvolupa allò programat. La majoria d’esdeveniments no tenen ninguna acció associada i, encara que es complisquen els requisits per ser llançats, no tindran ningun efecte sobre l’aplicació.</a:t>
            </a:r>
          </a:p>
          <a:p>
            <a:pPr marL="0" lvl="0" indent="0">
              <a:buFontTx/>
              <a:buNone/>
            </a:pPr>
            <a:endParaRPr lang="ca-ES-valencia" noProof="0"/>
          </a:p>
          <a:p>
            <a:pPr marL="0" lvl="0" indent="0">
              <a:buFontTx/>
              <a:buNone/>
            </a:pPr>
            <a:r>
              <a:rPr lang="ca-ES-valencia" noProof="0"/>
              <a:t>En la nostra aplicació ens hem centrat en comprovar el contingut dels </a:t>
            </a:r>
            <a:r>
              <a:rPr lang="ca-ES-valencia" noProof="0" err="1"/>
              <a:t>TextBox</a:t>
            </a:r>
            <a:r>
              <a:rPr lang="ca-ES-valencia" noProof="0"/>
              <a:t> a través dels esdeveniments </a:t>
            </a:r>
            <a:r>
              <a:rPr lang="ca-ES-valencia" noProof="0" err="1"/>
              <a:t>Changed</a:t>
            </a:r>
            <a:r>
              <a:rPr lang="ca-ES-valencia" noProof="0"/>
              <a:t> per tal de comprovar el format d’allò introduït així com de realitzar els diferents canvis de context a través dels botons gràcies als seus esdeveniments </a:t>
            </a:r>
            <a:r>
              <a:rPr lang="ca-ES-valencia" noProof="0" err="1"/>
              <a:t>OnClick</a:t>
            </a:r>
            <a:r>
              <a:rPr lang="ca-ES-valencia" noProof="0"/>
              <a:t>.</a:t>
            </a:r>
            <a:endParaRPr lang="es-ES"/>
          </a:p>
        </p:txBody>
      </p:sp>
      <p:sp>
        <p:nvSpPr>
          <p:cNvPr id="4" name="Contenidor de número de diapositiva 3"/>
          <p:cNvSpPr>
            <a:spLocks noGrp="1"/>
          </p:cNvSpPr>
          <p:nvPr>
            <p:ph type="sldNum" sz="quarter" idx="5"/>
          </p:nvPr>
        </p:nvSpPr>
        <p:spPr/>
        <p:txBody>
          <a:bodyPr/>
          <a:lstStyle/>
          <a:p>
            <a:fld id="{3BB269C6-5840-415F-B5FB-9151945B70CB}" type="slidenum">
              <a:rPr lang="es-ES" smtClean="0"/>
              <a:t>9</a:t>
            </a:fld>
            <a:endParaRPr lang="es-ES"/>
          </a:p>
        </p:txBody>
      </p:sp>
    </p:spTree>
    <p:extLst>
      <p:ext uri="{BB962C8B-B14F-4D97-AF65-F5344CB8AC3E}">
        <p14:creationId xmlns:p14="http://schemas.microsoft.com/office/powerpoint/2010/main" val="532177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04273-3BEB-4AE5-B879-450E906B377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8DEFA01-44DB-4350-9C07-86DC030F5C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D18DEAD-B372-4D17-B4E5-6A8AA2EE02E3}"/>
              </a:ext>
            </a:extLst>
          </p:cNvPr>
          <p:cNvSpPr>
            <a:spLocks noGrp="1"/>
          </p:cNvSpPr>
          <p:nvPr>
            <p:ph type="dt" sz="half" idx="10"/>
          </p:nvPr>
        </p:nvSpPr>
        <p:spPr/>
        <p:txBody>
          <a:bodyPr/>
          <a:lstStyle/>
          <a:p>
            <a:fld id="{E66DCAC1-C12F-40D6-86C1-94168E2A336C}" type="datetimeFigureOut">
              <a:rPr lang="es-ES" smtClean="0"/>
              <a:t>28/12/2021</a:t>
            </a:fld>
            <a:endParaRPr lang="es-ES"/>
          </a:p>
        </p:txBody>
      </p:sp>
      <p:sp>
        <p:nvSpPr>
          <p:cNvPr id="5" name="Marcador de pie de página 4">
            <a:extLst>
              <a:ext uri="{FF2B5EF4-FFF2-40B4-BE49-F238E27FC236}">
                <a16:creationId xmlns:a16="http://schemas.microsoft.com/office/drawing/2014/main" id="{CE75B56A-B189-4645-A500-2D02C0430B4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C6183A7-78BD-4AD6-BAC5-1CBD2628DAE3}"/>
              </a:ext>
            </a:extLst>
          </p:cNvPr>
          <p:cNvSpPr>
            <a:spLocks noGrp="1"/>
          </p:cNvSpPr>
          <p:nvPr>
            <p:ph type="sldNum" sz="quarter" idx="12"/>
          </p:nvPr>
        </p:nvSpPr>
        <p:spPr/>
        <p:txBody>
          <a:bodyPr/>
          <a:lstStyle/>
          <a:p>
            <a:fld id="{803FC56C-71C9-41FA-AE9F-098AA271C97E}" type="slidenum">
              <a:rPr lang="es-ES" smtClean="0"/>
              <a:t>‹#›</a:t>
            </a:fld>
            <a:endParaRPr lang="es-ES"/>
          </a:p>
        </p:txBody>
      </p:sp>
    </p:spTree>
    <p:extLst>
      <p:ext uri="{BB962C8B-B14F-4D97-AF65-F5344CB8AC3E}">
        <p14:creationId xmlns:p14="http://schemas.microsoft.com/office/powerpoint/2010/main" val="267979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753951-560A-4AB5-AC0A-9B2AF36A8B7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6DB8C3E-3CFB-4AF7-A935-EA28021F17B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4E28C33-F3A6-40B9-B8B5-92F514EBD22A}"/>
              </a:ext>
            </a:extLst>
          </p:cNvPr>
          <p:cNvSpPr>
            <a:spLocks noGrp="1"/>
          </p:cNvSpPr>
          <p:nvPr>
            <p:ph type="dt" sz="half" idx="10"/>
          </p:nvPr>
        </p:nvSpPr>
        <p:spPr/>
        <p:txBody>
          <a:bodyPr/>
          <a:lstStyle/>
          <a:p>
            <a:fld id="{E66DCAC1-C12F-40D6-86C1-94168E2A336C}" type="datetimeFigureOut">
              <a:rPr lang="es-ES" smtClean="0"/>
              <a:t>28/12/2021</a:t>
            </a:fld>
            <a:endParaRPr lang="es-ES"/>
          </a:p>
        </p:txBody>
      </p:sp>
      <p:sp>
        <p:nvSpPr>
          <p:cNvPr id="5" name="Marcador de pie de página 4">
            <a:extLst>
              <a:ext uri="{FF2B5EF4-FFF2-40B4-BE49-F238E27FC236}">
                <a16:creationId xmlns:a16="http://schemas.microsoft.com/office/drawing/2014/main" id="{E453D60C-F378-4784-A551-3DA7AF9D6C8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BFC2691-6AA3-4E5B-B8B3-1B9F1DA926CA}"/>
              </a:ext>
            </a:extLst>
          </p:cNvPr>
          <p:cNvSpPr>
            <a:spLocks noGrp="1"/>
          </p:cNvSpPr>
          <p:nvPr>
            <p:ph type="sldNum" sz="quarter" idx="12"/>
          </p:nvPr>
        </p:nvSpPr>
        <p:spPr/>
        <p:txBody>
          <a:bodyPr/>
          <a:lstStyle/>
          <a:p>
            <a:fld id="{803FC56C-71C9-41FA-AE9F-098AA271C97E}" type="slidenum">
              <a:rPr lang="es-ES" smtClean="0"/>
              <a:t>‹#›</a:t>
            </a:fld>
            <a:endParaRPr lang="es-ES"/>
          </a:p>
        </p:txBody>
      </p:sp>
    </p:spTree>
    <p:extLst>
      <p:ext uri="{BB962C8B-B14F-4D97-AF65-F5344CB8AC3E}">
        <p14:creationId xmlns:p14="http://schemas.microsoft.com/office/powerpoint/2010/main" val="45893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F3D5EC-8774-4E0F-9D8A-CB94F6C323E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87D83D9-CCEA-4DA1-BDA8-1A28A82FCD2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EBFAF67-5780-4EDE-B8F8-19ECC8D9D7F0}"/>
              </a:ext>
            </a:extLst>
          </p:cNvPr>
          <p:cNvSpPr>
            <a:spLocks noGrp="1"/>
          </p:cNvSpPr>
          <p:nvPr>
            <p:ph type="dt" sz="half" idx="10"/>
          </p:nvPr>
        </p:nvSpPr>
        <p:spPr/>
        <p:txBody>
          <a:bodyPr/>
          <a:lstStyle/>
          <a:p>
            <a:fld id="{E66DCAC1-C12F-40D6-86C1-94168E2A336C}" type="datetimeFigureOut">
              <a:rPr lang="es-ES" smtClean="0"/>
              <a:t>28/12/2021</a:t>
            </a:fld>
            <a:endParaRPr lang="es-ES"/>
          </a:p>
        </p:txBody>
      </p:sp>
      <p:sp>
        <p:nvSpPr>
          <p:cNvPr id="5" name="Marcador de pie de página 4">
            <a:extLst>
              <a:ext uri="{FF2B5EF4-FFF2-40B4-BE49-F238E27FC236}">
                <a16:creationId xmlns:a16="http://schemas.microsoft.com/office/drawing/2014/main" id="{D4745060-5BD1-4BBD-8F36-8D62FEF05E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A691BA-2264-47F7-ABD7-F1902A8E978E}"/>
              </a:ext>
            </a:extLst>
          </p:cNvPr>
          <p:cNvSpPr>
            <a:spLocks noGrp="1"/>
          </p:cNvSpPr>
          <p:nvPr>
            <p:ph type="sldNum" sz="quarter" idx="12"/>
          </p:nvPr>
        </p:nvSpPr>
        <p:spPr/>
        <p:txBody>
          <a:bodyPr/>
          <a:lstStyle/>
          <a:p>
            <a:fld id="{803FC56C-71C9-41FA-AE9F-098AA271C97E}" type="slidenum">
              <a:rPr lang="es-ES" smtClean="0"/>
              <a:t>‹#›</a:t>
            </a:fld>
            <a:endParaRPr lang="es-ES"/>
          </a:p>
        </p:txBody>
      </p:sp>
    </p:spTree>
    <p:extLst>
      <p:ext uri="{BB962C8B-B14F-4D97-AF65-F5344CB8AC3E}">
        <p14:creationId xmlns:p14="http://schemas.microsoft.com/office/powerpoint/2010/main" val="127197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13B4E-AB6A-49AC-BB24-7AC50A9DD9F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2596320-4F68-4D87-9B1D-08FF2F293B2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49AB676-6AD4-4CCE-A9C7-A02DA7A998CA}"/>
              </a:ext>
            </a:extLst>
          </p:cNvPr>
          <p:cNvSpPr>
            <a:spLocks noGrp="1"/>
          </p:cNvSpPr>
          <p:nvPr>
            <p:ph type="dt" sz="half" idx="10"/>
          </p:nvPr>
        </p:nvSpPr>
        <p:spPr/>
        <p:txBody>
          <a:bodyPr/>
          <a:lstStyle/>
          <a:p>
            <a:fld id="{E66DCAC1-C12F-40D6-86C1-94168E2A336C}" type="datetimeFigureOut">
              <a:rPr lang="es-ES" smtClean="0"/>
              <a:t>28/12/2021</a:t>
            </a:fld>
            <a:endParaRPr lang="es-ES"/>
          </a:p>
        </p:txBody>
      </p:sp>
      <p:sp>
        <p:nvSpPr>
          <p:cNvPr id="5" name="Marcador de pie de página 4">
            <a:extLst>
              <a:ext uri="{FF2B5EF4-FFF2-40B4-BE49-F238E27FC236}">
                <a16:creationId xmlns:a16="http://schemas.microsoft.com/office/drawing/2014/main" id="{4446B39A-7AAA-4A54-93F4-FCD29C8DC50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F45AF8-41E3-4244-809F-526D05041A68}"/>
              </a:ext>
            </a:extLst>
          </p:cNvPr>
          <p:cNvSpPr>
            <a:spLocks noGrp="1"/>
          </p:cNvSpPr>
          <p:nvPr>
            <p:ph type="sldNum" sz="quarter" idx="12"/>
          </p:nvPr>
        </p:nvSpPr>
        <p:spPr/>
        <p:txBody>
          <a:bodyPr/>
          <a:lstStyle/>
          <a:p>
            <a:fld id="{803FC56C-71C9-41FA-AE9F-098AA271C97E}" type="slidenum">
              <a:rPr lang="es-ES" smtClean="0"/>
              <a:t>‹#›</a:t>
            </a:fld>
            <a:endParaRPr lang="es-ES"/>
          </a:p>
        </p:txBody>
      </p:sp>
    </p:spTree>
    <p:extLst>
      <p:ext uri="{BB962C8B-B14F-4D97-AF65-F5344CB8AC3E}">
        <p14:creationId xmlns:p14="http://schemas.microsoft.com/office/powerpoint/2010/main" val="355054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C7C57-45C8-4C72-B2E4-5BADABEB93C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ECBE3C9-28CF-4CBF-82D0-9685F0576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E7172E4-FF53-4E13-940C-C7AD97C17D0E}"/>
              </a:ext>
            </a:extLst>
          </p:cNvPr>
          <p:cNvSpPr>
            <a:spLocks noGrp="1"/>
          </p:cNvSpPr>
          <p:nvPr>
            <p:ph type="dt" sz="half" idx="10"/>
          </p:nvPr>
        </p:nvSpPr>
        <p:spPr/>
        <p:txBody>
          <a:bodyPr/>
          <a:lstStyle/>
          <a:p>
            <a:fld id="{E66DCAC1-C12F-40D6-86C1-94168E2A336C}" type="datetimeFigureOut">
              <a:rPr lang="es-ES" smtClean="0"/>
              <a:t>28/12/2021</a:t>
            </a:fld>
            <a:endParaRPr lang="es-ES"/>
          </a:p>
        </p:txBody>
      </p:sp>
      <p:sp>
        <p:nvSpPr>
          <p:cNvPr id="5" name="Marcador de pie de página 4">
            <a:extLst>
              <a:ext uri="{FF2B5EF4-FFF2-40B4-BE49-F238E27FC236}">
                <a16:creationId xmlns:a16="http://schemas.microsoft.com/office/drawing/2014/main" id="{EEF14B62-95EE-4B2C-ADD1-6D9E3B35F04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427A43-4685-49EF-B23F-212B5E8F3B33}"/>
              </a:ext>
            </a:extLst>
          </p:cNvPr>
          <p:cNvSpPr>
            <a:spLocks noGrp="1"/>
          </p:cNvSpPr>
          <p:nvPr>
            <p:ph type="sldNum" sz="quarter" idx="12"/>
          </p:nvPr>
        </p:nvSpPr>
        <p:spPr/>
        <p:txBody>
          <a:bodyPr/>
          <a:lstStyle/>
          <a:p>
            <a:fld id="{803FC56C-71C9-41FA-AE9F-098AA271C97E}" type="slidenum">
              <a:rPr lang="es-ES" smtClean="0"/>
              <a:t>‹#›</a:t>
            </a:fld>
            <a:endParaRPr lang="es-ES"/>
          </a:p>
        </p:txBody>
      </p:sp>
    </p:spTree>
    <p:extLst>
      <p:ext uri="{BB962C8B-B14F-4D97-AF65-F5344CB8AC3E}">
        <p14:creationId xmlns:p14="http://schemas.microsoft.com/office/powerpoint/2010/main" val="274655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69A39-0654-4AC6-B1BA-B5A9CDE12AE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0BE8A29-E0B3-4780-B533-25C70BA8E73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BF48953-C579-4A84-ADCB-120F82F2FDF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DE32360-E290-4BEE-BD41-CFC32410F7E3}"/>
              </a:ext>
            </a:extLst>
          </p:cNvPr>
          <p:cNvSpPr>
            <a:spLocks noGrp="1"/>
          </p:cNvSpPr>
          <p:nvPr>
            <p:ph type="dt" sz="half" idx="10"/>
          </p:nvPr>
        </p:nvSpPr>
        <p:spPr/>
        <p:txBody>
          <a:bodyPr/>
          <a:lstStyle/>
          <a:p>
            <a:fld id="{E66DCAC1-C12F-40D6-86C1-94168E2A336C}" type="datetimeFigureOut">
              <a:rPr lang="es-ES" smtClean="0"/>
              <a:t>28/12/2021</a:t>
            </a:fld>
            <a:endParaRPr lang="es-ES"/>
          </a:p>
        </p:txBody>
      </p:sp>
      <p:sp>
        <p:nvSpPr>
          <p:cNvPr id="6" name="Marcador de pie de página 5">
            <a:extLst>
              <a:ext uri="{FF2B5EF4-FFF2-40B4-BE49-F238E27FC236}">
                <a16:creationId xmlns:a16="http://schemas.microsoft.com/office/drawing/2014/main" id="{77AA5FD0-C8E6-44E4-991B-E5857C69D81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DA1D86B-57F2-4254-96BE-2EB411D10847}"/>
              </a:ext>
            </a:extLst>
          </p:cNvPr>
          <p:cNvSpPr>
            <a:spLocks noGrp="1"/>
          </p:cNvSpPr>
          <p:nvPr>
            <p:ph type="sldNum" sz="quarter" idx="12"/>
          </p:nvPr>
        </p:nvSpPr>
        <p:spPr/>
        <p:txBody>
          <a:bodyPr/>
          <a:lstStyle/>
          <a:p>
            <a:fld id="{803FC56C-71C9-41FA-AE9F-098AA271C97E}" type="slidenum">
              <a:rPr lang="es-ES" smtClean="0"/>
              <a:t>‹#›</a:t>
            </a:fld>
            <a:endParaRPr lang="es-ES"/>
          </a:p>
        </p:txBody>
      </p:sp>
    </p:spTree>
    <p:extLst>
      <p:ext uri="{BB962C8B-B14F-4D97-AF65-F5344CB8AC3E}">
        <p14:creationId xmlns:p14="http://schemas.microsoft.com/office/powerpoint/2010/main" val="303246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E6F9CE-ABAB-4867-84E8-4519146182A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D77FB40-FE09-4649-A82C-381B2509A9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DE07138-3980-4AA4-B0C8-43D3F2A28C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1C22437-F2BD-43D3-8E2B-9F7C9BF2BB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6757F8B-6058-4CFC-889E-443DF45598E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4885453-F910-4987-8ED4-4CD3475CC804}"/>
              </a:ext>
            </a:extLst>
          </p:cNvPr>
          <p:cNvSpPr>
            <a:spLocks noGrp="1"/>
          </p:cNvSpPr>
          <p:nvPr>
            <p:ph type="dt" sz="half" idx="10"/>
          </p:nvPr>
        </p:nvSpPr>
        <p:spPr/>
        <p:txBody>
          <a:bodyPr/>
          <a:lstStyle/>
          <a:p>
            <a:fld id="{E66DCAC1-C12F-40D6-86C1-94168E2A336C}" type="datetimeFigureOut">
              <a:rPr lang="es-ES" smtClean="0"/>
              <a:t>28/12/2021</a:t>
            </a:fld>
            <a:endParaRPr lang="es-ES"/>
          </a:p>
        </p:txBody>
      </p:sp>
      <p:sp>
        <p:nvSpPr>
          <p:cNvPr id="8" name="Marcador de pie de página 7">
            <a:extLst>
              <a:ext uri="{FF2B5EF4-FFF2-40B4-BE49-F238E27FC236}">
                <a16:creationId xmlns:a16="http://schemas.microsoft.com/office/drawing/2014/main" id="{BBCFE587-28A7-42A3-AAF9-37E4ABB0D84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CD1FEE1-F7E1-4171-A375-42B3B8BACA73}"/>
              </a:ext>
            </a:extLst>
          </p:cNvPr>
          <p:cNvSpPr>
            <a:spLocks noGrp="1"/>
          </p:cNvSpPr>
          <p:nvPr>
            <p:ph type="sldNum" sz="quarter" idx="12"/>
          </p:nvPr>
        </p:nvSpPr>
        <p:spPr/>
        <p:txBody>
          <a:bodyPr/>
          <a:lstStyle/>
          <a:p>
            <a:fld id="{803FC56C-71C9-41FA-AE9F-098AA271C97E}" type="slidenum">
              <a:rPr lang="es-ES" smtClean="0"/>
              <a:t>‹#›</a:t>
            </a:fld>
            <a:endParaRPr lang="es-ES"/>
          </a:p>
        </p:txBody>
      </p:sp>
    </p:spTree>
    <p:extLst>
      <p:ext uri="{BB962C8B-B14F-4D97-AF65-F5344CB8AC3E}">
        <p14:creationId xmlns:p14="http://schemas.microsoft.com/office/powerpoint/2010/main" val="27634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24240-2C45-497E-91AA-9D041646D0F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D393D07-9FD0-47DA-8050-443882D84AA7}"/>
              </a:ext>
            </a:extLst>
          </p:cNvPr>
          <p:cNvSpPr>
            <a:spLocks noGrp="1"/>
          </p:cNvSpPr>
          <p:nvPr>
            <p:ph type="dt" sz="half" idx="10"/>
          </p:nvPr>
        </p:nvSpPr>
        <p:spPr/>
        <p:txBody>
          <a:bodyPr/>
          <a:lstStyle/>
          <a:p>
            <a:fld id="{E66DCAC1-C12F-40D6-86C1-94168E2A336C}" type="datetimeFigureOut">
              <a:rPr lang="es-ES" smtClean="0"/>
              <a:t>28/12/2021</a:t>
            </a:fld>
            <a:endParaRPr lang="es-ES"/>
          </a:p>
        </p:txBody>
      </p:sp>
      <p:sp>
        <p:nvSpPr>
          <p:cNvPr id="4" name="Marcador de pie de página 3">
            <a:extLst>
              <a:ext uri="{FF2B5EF4-FFF2-40B4-BE49-F238E27FC236}">
                <a16:creationId xmlns:a16="http://schemas.microsoft.com/office/drawing/2014/main" id="{BE50C7A0-E13E-4FD0-BC29-B713FCDFB97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ECD979E-DFB3-4BC2-BCD3-85D6B85FDE6D}"/>
              </a:ext>
            </a:extLst>
          </p:cNvPr>
          <p:cNvSpPr>
            <a:spLocks noGrp="1"/>
          </p:cNvSpPr>
          <p:nvPr>
            <p:ph type="sldNum" sz="quarter" idx="12"/>
          </p:nvPr>
        </p:nvSpPr>
        <p:spPr/>
        <p:txBody>
          <a:bodyPr/>
          <a:lstStyle/>
          <a:p>
            <a:fld id="{803FC56C-71C9-41FA-AE9F-098AA271C97E}" type="slidenum">
              <a:rPr lang="es-ES" smtClean="0"/>
              <a:t>‹#›</a:t>
            </a:fld>
            <a:endParaRPr lang="es-ES"/>
          </a:p>
        </p:txBody>
      </p:sp>
    </p:spTree>
    <p:extLst>
      <p:ext uri="{BB962C8B-B14F-4D97-AF65-F5344CB8AC3E}">
        <p14:creationId xmlns:p14="http://schemas.microsoft.com/office/powerpoint/2010/main" val="46031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989BDE-B40A-4EAC-8A9B-DF98F677C3C9}"/>
              </a:ext>
            </a:extLst>
          </p:cNvPr>
          <p:cNvSpPr>
            <a:spLocks noGrp="1"/>
          </p:cNvSpPr>
          <p:nvPr>
            <p:ph type="dt" sz="half" idx="10"/>
          </p:nvPr>
        </p:nvSpPr>
        <p:spPr/>
        <p:txBody>
          <a:bodyPr/>
          <a:lstStyle/>
          <a:p>
            <a:fld id="{E66DCAC1-C12F-40D6-86C1-94168E2A336C}" type="datetimeFigureOut">
              <a:rPr lang="es-ES" smtClean="0"/>
              <a:t>28/12/2021</a:t>
            </a:fld>
            <a:endParaRPr lang="es-ES"/>
          </a:p>
        </p:txBody>
      </p:sp>
      <p:sp>
        <p:nvSpPr>
          <p:cNvPr id="3" name="Marcador de pie de página 2">
            <a:extLst>
              <a:ext uri="{FF2B5EF4-FFF2-40B4-BE49-F238E27FC236}">
                <a16:creationId xmlns:a16="http://schemas.microsoft.com/office/drawing/2014/main" id="{8462BEF2-BE54-42AC-9C24-2DE7EF5D72F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B915337-2EDC-4230-971B-CB35B79160E0}"/>
              </a:ext>
            </a:extLst>
          </p:cNvPr>
          <p:cNvSpPr>
            <a:spLocks noGrp="1"/>
          </p:cNvSpPr>
          <p:nvPr>
            <p:ph type="sldNum" sz="quarter" idx="12"/>
          </p:nvPr>
        </p:nvSpPr>
        <p:spPr/>
        <p:txBody>
          <a:bodyPr/>
          <a:lstStyle/>
          <a:p>
            <a:fld id="{803FC56C-71C9-41FA-AE9F-098AA271C97E}" type="slidenum">
              <a:rPr lang="es-ES" smtClean="0"/>
              <a:t>‹#›</a:t>
            </a:fld>
            <a:endParaRPr lang="es-ES"/>
          </a:p>
        </p:txBody>
      </p:sp>
    </p:spTree>
    <p:extLst>
      <p:ext uri="{BB962C8B-B14F-4D97-AF65-F5344CB8AC3E}">
        <p14:creationId xmlns:p14="http://schemas.microsoft.com/office/powerpoint/2010/main" val="420167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A9C87-F0DC-474A-A087-09CAF118C5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8A107A0-66BB-4DC0-8C01-14EFAAEEA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846BE11-B7C4-4F85-A005-3B5816418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84F912B-CE28-4443-94D6-DA077228D89F}"/>
              </a:ext>
            </a:extLst>
          </p:cNvPr>
          <p:cNvSpPr>
            <a:spLocks noGrp="1"/>
          </p:cNvSpPr>
          <p:nvPr>
            <p:ph type="dt" sz="half" idx="10"/>
          </p:nvPr>
        </p:nvSpPr>
        <p:spPr/>
        <p:txBody>
          <a:bodyPr/>
          <a:lstStyle/>
          <a:p>
            <a:fld id="{E66DCAC1-C12F-40D6-86C1-94168E2A336C}" type="datetimeFigureOut">
              <a:rPr lang="es-ES" smtClean="0"/>
              <a:t>28/12/2021</a:t>
            </a:fld>
            <a:endParaRPr lang="es-ES"/>
          </a:p>
        </p:txBody>
      </p:sp>
      <p:sp>
        <p:nvSpPr>
          <p:cNvPr id="6" name="Marcador de pie de página 5">
            <a:extLst>
              <a:ext uri="{FF2B5EF4-FFF2-40B4-BE49-F238E27FC236}">
                <a16:creationId xmlns:a16="http://schemas.microsoft.com/office/drawing/2014/main" id="{DC7CE60F-AA25-4697-9437-FE1C3741DC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DB43136-986F-4215-993B-7F9A50F77631}"/>
              </a:ext>
            </a:extLst>
          </p:cNvPr>
          <p:cNvSpPr>
            <a:spLocks noGrp="1"/>
          </p:cNvSpPr>
          <p:nvPr>
            <p:ph type="sldNum" sz="quarter" idx="12"/>
          </p:nvPr>
        </p:nvSpPr>
        <p:spPr/>
        <p:txBody>
          <a:bodyPr/>
          <a:lstStyle/>
          <a:p>
            <a:fld id="{803FC56C-71C9-41FA-AE9F-098AA271C97E}" type="slidenum">
              <a:rPr lang="es-ES" smtClean="0"/>
              <a:t>‹#›</a:t>
            </a:fld>
            <a:endParaRPr lang="es-ES"/>
          </a:p>
        </p:txBody>
      </p:sp>
    </p:spTree>
    <p:extLst>
      <p:ext uri="{BB962C8B-B14F-4D97-AF65-F5344CB8AC3E}">
        <p14:creationId xmlns:p14="http://schemas.microsoft.com/office/powerpoint/2010/main" val="620426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642B6-CBA5-4056-AA63-2911D6B253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0A75617-FB51-48AF-8E6E-6B3882128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B6C57EE-1D5C-437A-9EBA-40C2B13FF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42AB5A-31AC-4547-A110-6487572734C8}"/>
              </a:ext>
            </a:extLst>
          </p:cNvPr>
          <p:cNvSpPr>
            <a:spLocks noGrp="1"/>
          </p:cNvSpPr>
          <p:nvPr>
            <p:ph type="dt" sz="half" idx="10"/>
          </p:nvPr>
        </p:nvSpPr>
        <p:spPr/>
        <p:txBody>
          <a:bodyPr/>
          <a:lstStyle/>
          <a:p>
            <a:fld id="{E66DCAC1-C12F-40D6-86C1-94168E2A336C}" type="datetimeFigureOut">
              <a:rPr lang="es-ES" smtClean="0"/>
              <a:t>28/12/2021</a:t>
            </a:fld>
            <a:endParaRPr lang="es-ES"/>
          </a:p>
        </p:txBody>
      </p:sp>
      <p:sp>
        <p:nvSpPr>
          <p:cNvPr id="6" name="Marcador de pie de página 5">
            <a:extLst>
              <a:ext uri="{FF2B5EF4-FFF2-40B4-BE49-F238E27FC236}">
                <a16:creationId xmlns:a16="http://schemas.microsoft.com/office/drawing/2014/main" id="{C2B6EFC1-2C47-4026-87D2-1B381162E5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7FF4005-0053-4347-9CA4-D55093753C4C}"/>
              </a:ext>
            </a:extLst>
          </p:cNvPr>
          <p:cNvSpPr>
            <a:spLocks noGrp="1"/>
          </p:cNvSpPr>
          <p:nvPr>
            <p:ph type="sldNum" sz="quarter" idx="12"/>
          </p:nvPr>
        </p:nvSpPr>
        <p:spPr/>
        <p:txBody>
          <a:bodyPr/>
          <a:lstStyle/>
          <a:p>
            <a:fld id="{803FC56C-71C9-41FA-AE9F-098AA271C97E}" type="slidenum">
              <a:rPr lang="es-ES" smtClean="0"/>
              <a:t>‹#›</a:t>
            </a:fld>
            <a:endParaRPr lang="es-ES"/>
          </a:p>
        </p:txBody>
      </p:sp>
    </p:spTree>
    <p:extLst>
      <p:ext uri="{BB962C8B-B14F-4D97-AF65-F5344CB8AC3E}">
        <p14:creationId xmlns:p14="http://schemas.microsoft.com/office/powerpoint/2010/main" val="220252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C640F8C-C00F-4505-A524-DD25588BA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BDF008E-4684-4830-B773-8FA98ED696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60DEA2D-538D-4FFE-9459-084EB9D385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DCAC1-C12F-40D6-86C1-94168E2A336C}" type="datetimeFigureOut">
              <a:rPr lang="es-ES" smtClean="0"/>
              <a:t>28/12/2021</a:t>
            </a:fld>
            <a:endParaRPr lang="es-ES"/>
          </a:p>
        </p:txBody>
      </p:sp>
      <p:sp>
        <p:nvSpPr>
          <p:cNvPr id="5" name="Marcador de pie de página 4">
            <a:extLst>
              <a:ext uri="{FF2B5EF4-FFF2-40B4-BE49-F238E27FC236}">
                <a16:creationId xmlns:a16="http://schemas.microsoft.com/office/drawing/2014/main" id="{1297C059-2E4D-4486-8C2A-E8CFD6217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5527771-AB40-4BC9-AE14-11FEC0CD4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FC56C-71C9-41FA-AE9F-098AA271C97E}" type="slidenum">
              <a:rPr lang="es-ES" smtClean="0"/>
              <a:t>‹#›</a:t>
            </a:fld>
            <a:endParaRPr lang="es-ES"/>
          </a:p>
        </p:txBody>
      </p:sp>
    </p:spTree>
    <p:extLst>
      <p:ext uri="{BB962C8B-B14F-4D97-AF65-F5344CB8AC3E}">
        <p14:creationId xmlns:p14="http://schemas.microsoft.com/office/powerpoint/2010/main" val="3590260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3.png"/><Relationship Id="rId7" Type="http://schemas.openxmlformats.org/officeDocument/2006/relationships/diagramQuickStyle" Target="../diagrams/quickStyle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4.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8"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ál es la diferencia entre UX (User Experiencie) y UI (User Interface)?">
            <a:extLst>
              <a:ext uri="{FF2B5EF4-FFF2-40B4-BE49-F238E27FC236}">
                <a16:creationId xmlns:a16="http://schemas.microsoft.com/office/drawing/2014/main" id="{DDF4AE08-287A-45E8-A0FB-2B97FAA588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54" r="25451" b="909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8C6119-DAE5-4BB9-A3BA-9C613EBF595A}"/>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a:t>Capa de presentació</a:t>
            </a:r>
          </a:p>
        </p:txBody>
      </p:sp>
      <p:sp>
        <p:nvSpPr>
          <p:cNvPr id="3" name="Subtítulo 2">
            <a:extLst>
              <a:ext uri="{FF2B5EF4-FFF2-40B4-BE49-F238E27FC236}">
                <a16:creationId xmlns:a16="http://schemas.microsoft.com/office/drawing/2014/main" id="{760EE00C-85E5-422B-B9D9-CED87A20D0CD}"/>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t>Enginyeria del Software</a:t>
            </a:r>
          </a:p>
        </p:txBody>
      </p:sp>
      <p:sp>
        <p:nvSpPr>
          <p:cNvPr id="3080"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1"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QuadreDeText 3">
            <a:extLst>
              <a:ext uri="{FF2B5EF4-FFF2-40B4-BE49-F238E27FC236}">
                <a16:creationId xmlns:a16="http://schemas.microsoft.com/office/drawing/2014/main" id="{7F256F53-4746-4AEE-A2FE-98BD640986A7}"/>
              </a:ext>
            </a:extLst>
          </p:cNvPr>
          <p:cNvSpPr txBox="1"/>
          <p:nvPr/>
        </p:nvSpPr>
        <p:spPr>
          <a:xfrm>
            <a:off x="4005047" y="4499801"/>
            <a:ext cx="1948544" cy="1954381"/>
          </a:xfrm>
          <a:prstGeom prst="rect">
            <a:avLst/>
          </a:prstGeom>
          <a:noFill/>
        </p:spPr>
        <p:txBody>
          <a:bodyPr wrap="square" rtlCol="0">
            <a:spAutoFit/>
          </a:bodyPr>
          <a:lstStyle/>
          <a:p>
            <a:pPr algn="ctr">
              <a:spcAft>
                <a:spcPts val="600"/>
              </a:spcAft>
            </a:pPr>
            <a:r>
              <a:rPr lang="ca-ES-valencia" sz="2000" b="1"/>
              <a:t>Equip </a:t>
            </a:r>
            <a:r>
              <a:rPr lang="ca-ES-valencia" sz="2000" b="1" err="1"/>
              <a:t>Hashbulla</a:t>
            </a:r>
            <a:endParaRPr lang="ca-ES-valencia" sz="2000" b="1"/>
          </a:p>
          <a:p>
            <a:pPr algn="ctr">
              <a:spcAft>
                <a:spcPts val="600"/>
              </a:spcAft>
            </a:pPr>
            <a:endParaRPr lang="ca-ES-valencia" sz="2000" b="1"/>
          </a:p>
          <a:p>
            <a:pPr algn="ctr">
              <a:spcAft>
                <a:spcPts val="600"/>
              </a:spcAft>
            </a:pPr>
            <a:r>
              <a:rPr lang="ca-ES-valencia" sz="1400" noProof="0"/>
              <a:t>Iñaki Diez Lambies</a:t>
            </a:r>
          </a:p>
          <a:p>
            <a:pPr algn="ctr">
              <a:spcAft>
                <a:spcPts val="600"/>
              </a:spcAft>
            </a:pPr>
            <a:r>
              <a:rPr lang="ca-ES-valencia" sz="1400" noProof="0"/>
              <a:t>Joan Juan Llopis</a:t>
            </a:r>
          </a:p>
          <a:p>
            <a:pPr algn="ctr">
              <a:spcAft>
                <a:spcPts val="600"/>
              </a:spcAft>
            </a:pPr>
            <a:r>
              <a:rPr lang="ca-ES-valencia" sz="1400" noProof="0"/>
              <a:t>Albert Esteve Carbonell</a:t>
            </a:r>
          </a:p>
          <a:p>
            <a:pPr algn="ctr">
              <a:spcAft>
                <a:spcPts val="600"/>
              </a:spcAft>
            </a:pPr>
            <a:r>
              <a:rPr lang="ca-ES-valencia" sz="1400" noProof="0"/>
              <a:t>Julian Marco </a:t>
            </a:r>
            <a:r>
              <a:rPr lang="ca-ES-valencia" sz="1400" noProof="0" err="1"/>
              <a:t>Soliveres</a:t>
            </a:r>
            <a:endParaRPr lang="ca-ES-valencia" sz="1400"/>
          </a:p>
        </p:txBody>
      </p:sp>
    </p:spTree>
    <p:extLst>
      <p:ext uri="{BB962C8B-B14F-4D97-AF65-F5344CB8AC3E}">
        <p14:creationId xmlns:p14="http://schemas.microsoft.com/office/powerpoint/2010/main" val="210515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uál es la diferencia entre UX (User Experiencie) y UI (User Interface)?">
            <a:extLst>
              <a:ext uri="{FF2B5EF4-FFF2-40B4-BE49-F238E27FC236}">
                <a16:creationId xmlns:a16="http://schemas.microsoft.com/office/drawing/2014/main" id="{7549E795-4DC8-42A2-8CA0-9EA66E0ABF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52" r="29905" b="5938"/>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ol 1">
            <a:extLst>
              <a:ext uri="{FF2B5EF4-FFF2-40B4-BE49-F238E27FC236}">
                <a16:creationId xmlns:a16="http://schemas.microsoft.com/office/drawing/2014/main" id="{5A492899-01D7-4C7B-8535-74FDCDFA8F2C}"/>
              </a:ext>
            </a:extLst>
          </p:cNvPr>
          <p:cNvSpPr>
            <a:spLocks noGrp="1"/>
          </p:cNvSpPr>
          <p:nvPr>
            <p:ph type="ctrTitle"/>
          </p:nvPr>
        </p:nvSpPr>
        <p:spPr>
          <a:xfrm>
            <a:off x="477981" y="1122363"/>
            <a:ext cx="4023360" cy="3204134"/>
          </a:xfrm>
        </p:spPr>
        <p:txBody>
          <a:bodyPr anchor="b">
            <a:normAutofit/>
          </a:bodyPr>
          <a:lstStyle/>
          <a:p>
            <a:pPr algn="l"/>
            <a:r>
              <a:rPr lang="es-ES" sz="4800"/>
              <a:t>Moltes gràcies</a:t>
            </a:r>
          </a:p>
        </p:txBody>
      </p:sp>
      <p:sp>
        <p:nvSpPr>
          <p:cNvPr id="3" name="Subtítol 2">
            <a:extLst>
              <a:ext uri="{FF2B5EF4-FFF2-40B4-BE49-F238E27FC236}">
                <a16:creationId xmlns:a16="http://schemas.microsoft.com/office/drawing/2014/main" id="{CFC1405D-159D-4181-9297-6D7B9D8185A4}"/>
              </a:ext>
            </a:extLst>
          </p:cNvPr>
          <p:cNvSpPr>
            <a:spLocks noGrp="1"/>
          </p:cNvSpPr>
          <p:nvPr>
            <p:ph type="subTitle" idx="1"/>
          </p:nvPr>
        </p:nvSpPr>
        <p:spPr>
          <a:xfrm>
            <a:off x="477980" y="4872922"/>
            <a:ext cx="4023359" cy="1208141"/>
          </a:xfrm>
        </p:spPr>
        <p:txBody>
          <a:bodyPr>
            <a:normAutofit/>
          </a:bodyPr>
          <a:lstStyle/>
          <a:p>
            <a:pPr algn="l"/>
            <a:r>
              <a:rPr lang="es-ES" sz="2000"/>
              <a:t>Equip Hashbulla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160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72">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4"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5"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6"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7" name="Rectangle 82">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ol 1">
            <a:extLst>
              <a:ext uri="{FF2B5EF4-FFF2-40B4-BE49-F238E27FC236}">
                <a16:creationId xmlns:a16="http://schemas.microsoft.com/office/drawing/2014/main" id="{AC41601F-8031-42B5-9746-32227D81E60C}"/>
              </a:ext>
            </a:extLst>
          </p:cNvPr>
          <p:cNvSpPr>
            <a:spLocks noGrp="1"/>
          </p:cNvSpPr>
          <p:nvPr>
            <p:ph type="title"/>
          </p:nvPr>
        </p:nvSpPr>
        <p:spPr>
          <a:xfrm>
            <a:off x="964760" y="804328"/>
            <a:ext cx="6091312" cy="1205821"/>
          </a:xfrm>
        </p:spPr>
        <p:txBody>
          <a:bodyPr>
            <a:normAutofit/>
          </a:bodyPr>
          <a:lstStyle/>
          <a:p>
            <a:r>
              <a:rPr lang="ca-ES-valencia" sz="4000">
                <a:solidFill>
                  <a:srgbClr val="FEFFFF"/>
                </a:solidFill>
              </a:rPr>
              <a:t>Definició</a:t>
            </a:r>
          </a:p>
        </p:txBody>
      </p:sp>
      <p:sp>
        <p:nvSpPr>
          <p:cNvPr id="3" name="Contenidor de contingut 2">
            <a:extLst>
              <a:ext uri="{FF2B5EF4-FFF2-40B4-BE49-F238E27FC236}">
                <a16:creationId xmlns:a16="http://schemas.microsoft.com/office/drawing/2014/main" id="{8AEA4031-9D69-471E-90DE-485528F3AE90}"/>
              </a:ext>
            </a:extLst>
          </p:cNvPr>
          <p:cNvSpPr>
            <a:spLocks noGrp="1"/>
          </p:cNvSpPr>
          <p:nvPr>
            <p:ph idx="1"/>
          </p:nvPr>
        </p:nvSpPr>
        <p:spPr>
          <a:xfrm>
            <a:off x="1282189" y="2494450"/>
            <a:ext cx="5773883" cy="3563159"/>
          </a:xfrm>
        </p:spPr>
        <p:txBody>
          <a:bodyPr>
            <a:normAutofit/>
          </a:bodyPr>
          <a:lstStyle/>
          <a:p>
            <a:r>
              <a:rPr lang="ca-ES-valencia" sz="2400"/>
              <a:t>Programa</a:t>
            </a:r>
          </a:p>
          <a:p>
            <a:r>
              <a:rPr lang="ca-ES-valencia" sz="2400"/>
              <a:t>Interfície gràfica d’usuari (IGU)</a:t>
            </a:r>
          </a:p>
          <a:p>
            <a:pPr lvl="1"/>
            <a:r>
              <a:rPr lang="ca-ES-valencia"/>
              <a:t>Entorn visual</a:t>
            </a:r>
          </a:p>
          <a:p>
            <a:pPr lvl="1"/>
            <a:r>
              <a:rPr lang="ca-ES-valencia"/>
              <a:t>Funció de comunicació</a:t>
            </a:r>
          </a:p>
          <a:p>
            <a:r>
              <a:rPr lang="ca-ES-valencia" sz="2400"/>
              <a:t>Ús de la lògica</a:t>
            </a:r>
          </a:p>
          <a:p>
            <a:r>
              <a:rPr lang="ca-ES-valencia" sz="2400"/>
              <a:t>Usuari final</a:t>
            </a:r>
          </a:p>
          <a:p>
            <a:r>
              <a:rPr lang="ca-ES-valencia" sz="2400"/>
              <a:t>Senzill i eficient</a:t>
            </a:r>
          </a:p>
          <a:p>
            <a:endParaRPr lang="ca-ES-valencia" sz="2400"/>
          </a:p>
        </p:txBody>
      </p:sp>
      <p:pic>
        <p:nvPicPr>
          <p:cNvPr id="1026" name="Picture 2" descr="UI interfaz gráfica de usuario - Jucaripo">
            <a:extLst>
              <a:ext uri="{FF2B5EF4-FFF2-40B4-BE49-F238E27FC236}">
                <a16:creationId xmlns:a16="http://schemas.microsoft.com/office/drawing/2014/main" id="{8BE12DA8-0526-44B2-81C5-00BB3656D81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bwMode="auto">
          <a:xfrm>
            <a:off x="8024706" y="1046835"/>
            <a:ext cx="3343407" cy="18806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é es el user interface y cómo puede mejorar tu página web?">
            <a:extLst>
              <a:ext uri="{FF2B5EF4-FFF2-40B4-BE49-F238E27FC236}">
                <a16:creationId xmlns:a16="http://schemas.microsoft.com/office/drawing/2014/main" id="{9ADC812C-B55E-45A4-ABB2-20302A3E3275}"/>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3721" r="89767">
                        <a14:foregroundMark x1="7442" y1="71875" x2="9147" y2="75625"/>
                        <a14:foregroundMark x1="3721" y1="69792" x2="5581" y2="77083"/>
                      </a14:backgroundRemoval>
                    </a14:imgEffect>
                  </a14:imgLayer>
                </a14:imgProps>
              </a:ext>
              <a:ext uri="{28A0092B-C50C-407E-A947-70E740481C1C}">
                <a14:useLocalDpi xmlns:a14="http://schemas.microsoft.com/office/drawing/2010/main" val="0"/>
              </a:ext>
            </a:extLst>
          </a:blip>
          <a:stretch>
            <a:fillRect/>
          </a:stretch>
        </p:blipFill>
        <p:spPr bwMode="auto">
          <a:xfrm>
            <a:off x="8024706" y="3645748"/>
            <a:ext cx="3340358" cy="248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73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72">
            <a:extLst>
              <a:ext uri="{FF2B5EF4-FFF2-40B4-BE49-F238E27FC236}">
                <a16:creationId xmlns:a16="http://schemas.microsoft.com/office/drawing/2014/main" id="{32FD50D0-1315-48C4-BB87-7646B049A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7" name="Group 74">
            <a:extLst>
              <a:ext uri="{FF2B5EF4-FFF2-40B4-BE49-F238E27FC236}">
                <a16:creationId xmlns:a16="http://schemas.microsoft.com/office/drawing/2014/main" id="{CA83E95F-11F0-4EF3-B911-EC4A265F0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4A5621C8-F0D7-4928-9BC5-B15B318AF6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8" name="Freeform 45">
              <a:extLst>
                <a:ext uri="{FF2B5EF4-FFF2-40B4-BE49-F238E27FC236}">
                  <a16:creationId xmlns:a16="http://schemas.microsoft.com/office/drawing/2014/main" id="{3F55EE6D-8E4E-47F0-B7BC-D45AECE433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C2EC5D6B-2D05-4DDF-9E09-8814EA492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9" name="Freeform 47">
              <a:extLst>
                <a:ext uri="{FF2B5EF4-FFF2-40B4-BE49-F238E27FC236}">
                  <a16:creationId xmlns:a16="http://schemas.microsoft.com/office/drawing/2014/main" id="{F7890FC4-3706-4665-B92A-D37982414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5B29EAEC-4EE8-4823-BBB4-9012708C82B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ol 1">
            <a:extLst>
              <a:ext uri="{FF2B5EF4-FFF2-40B4-BE49-F238E27FC236}">
                <a16:creationId xmlns:a16="http://schemas.microsoft.com/office/drawing/2014/main" id="{DBC9DE18-3211-4953-985D-0BB70055D39B}"/>
              </a:ext>
            </a:extLst>
          </p:cNvPr>
          <p:cNvSpPr>
            <a:spLocks noGrp="1"/>
          </p:cNvSpPr>
          <p:nvPr>
            <p:ph type="title"/>
          </p:nvPr>
        </p:nvSpPr>
        <p:spPr>
          <a:xfrm>
            <a:off x="1047280" y="759805"/>
            <a:ext cx="10306520" cy="1325563"/>
          </a:xfrm>
        </p:spPr>
        <p:txBody>
          <a:bodyPr>
            <a:normAutofit/>
          </a:bodyPr>
          <a:lstStyle/>
          <a:p>
            <a:r>
              <a:rPr lang="ca-ES-valencia" sz="4000">
                <a:solidFill>
                  <a:srgbClr val="FFFFFF"/>
                </a:solidFill>
              </a:rPr>
              <a:t>Presentació a la lògica</a:t>
            </a:r>
          </a:p>
        </p:txBody>
      </p:sp>
      <p:sp>
        <p:nvSpPr>
          <p:cNvPr id="3" name="Contenidor de contingut 2">
            <a:extLst>
              <a:ext uri="{FF2B5EF4-FFF2-40B4-BE49-F238E27FC236}">
                <a16:creationId xmlns:a16="http://schemas.microsoft.com/office/drawing/2014/main" id="{AB394599-71D3-47C1-BE4D-78149F6BDBAA}"/>
              </a:ext>
            </a:extLst>
          </p:cNvPr>
          <p:cNvSpPr>
            <a:spLocks noGrp="1"/>
          </p:cNvSpPr>
          <p:nvPr>
            <p:ph idx="1"/>
          </p:nvPr>
        </p:nvSpPr>
        <p:spPr>
          <a:xfrm>
            <a:off x="1424904" y="2543175"/>
            <a:ext cx="3385635" cy="3363846"/>
          </a:xfrm>
        </p:spPr>
        <p:txBody>
          <a:bodyPr anchor="ctr">
            <a:normAutofit/>
          </a:bodyPr>
          <a:lstStyle/>
          <a:p>
            <a:r>
              <a:rPr lang="ca-ES-valencia" sz="2000"/>
              <a:t>Separació presentació-lògica</a:t>
            </a:r>
          </a:p>
          <a:p>
            <a:r>
              <a:rPr lang="ca-ES-valencia" sz="2000"/>
              <a:t>Formularis</a:t>
            </a:r>
          </a:p>
          <a:p>
            <a:r>
              <a:rPr lang="ca-ES-valencia" sz="2000"/>
              <a:t>Capa de comunicació</a:t>
            </a:r>
          </a:p>
          <a:p>
            <a:pPr lvl="1"/>
            <a:r>
              <a:rPr lang="ca-ES-valencia" sz="2000"/>
              <a:t>Servicis</a:t>
            </a:r>
          </a:p>
          <a:p>
            <a:r>
              <a:rPr lang="ca-ES-valencia" sz="2000"/>
              <a:t>Input + DB</a:t>
            </a:r>
          </a:p>
        </p:txBody>
      </p:sp>
      <p:pic>
        <p:nvPicPr>
          <p:cNvPr id="2050" name="Picture 2" descr="Monitoreo de Oracle – Utilize PRTG para resolver problemas de bases de datos">
            <a:extLst>
              <a:ext uri="{FF2B5EF4-FFF2-40B4-BE49-F238E27FC236}">
                <a16:creationId xmlns:a16="http://schemas.microsoft.com/office/drawing/2014/main" id="{9B08CFD8-CE1B-4F8E-98E2-9272E48CFA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3719" y="2494450"/>
            <a:ext cx="2636211" cy="34125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tomer service skills training: La guía completa | Freshdesk">
            <a:extLst>
              <a:ext uri="{FF2B5EF4-FFF2-40B4-BE49-F238E27FC236}">
                <a16:creationId xmlns:a16="http://schemas.microsoft.com/office/drawing/2014/main" id="{E83D5557-5F5C-4D49-A6CE-D9CF3E1E275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87032" y="3185818"/>
            <a:ext cx="2657430" cy="2013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00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3" name="Rectangle 7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2"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63"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4"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226F7550-7794-4E92-A0DB-53CFF2978C6F}"/>
              </a:ext>
            </a:extLst>
          </p:cNvPr>
          <p:cNvSpPr>
            <a:spLocks noGrp="1"/>
          </p:cNvSpPr>
          <p:nvPr>
            <p:ph type="title"/>
          </p:nvPr>
        </p:nvSpPr>
        <p:spPr>
          <a:xfrm>
            <a:off x="1146879" y="998002"/>
            <a:ext cx="3182940" cy="1471959"/>
          </a:xfrm>
        </p:spPr>
        <p:txBody>
          <a:bodyPr>
            <a:normAutofit/>
          </a:bodyPr>
          <a:lstStyle/>
          <a:p>
            <a:r>
              <a:rPr lang="ca-ES-valencia" sz="3600">
                <a:solidFill>
                  <a:srgbClr val="FFFFFF"/>
                </a:solidFill>
              </a:rPr>
              <a:t>Formularis</a:t>
            </a:r>
          </a:p>
        </p:txBody>
      </p:sp>
      <p:sp>
        <p:nvSpPr>
          <p:cNvPr id="3" name="Marcador de contenido 2">
            <a:extLst>
              <a:ext uri="{FF2B5EF4-FFF2-40B4-BE49-F238E27FC236}">
                <a16:creationId xmlns:a16="http://schemas.microsoft.com/office/drawing/2014/main" id="{3B21A171-41FC-4280-B0DB-F453993B0EB7}"/>
              </a:ext>
            </a:extLst>
          </p:cNvPr>
          <p:cNvSpPr>
            <a:spLocks noGrp="1"/>
          </p:cNvSpPr>
          <p:nvPr>
            <p:ph idx="1"/>
          </p:nvPr>
        </p:nvSpPr>
        <p:spPr>
          <a:xfrm>
            <a:off x="1139635" y="2546161"/>
            <a:ext cx="3200451" cy="2985929"/>
          </a:xfrm>
        </p:spPr>
        <p:txBody>
          <a:bodyPr anchor="t">
            <a:normAutofit/>
          </a:bodyPr>
          <a:lstStyle/>
          <a:p>
            <a:pPr lvl="1"/>
            <a:r>
              <a:rPr lang="ca-ES-valencia">
                <a:solidFill>
                  <a:srgbClr val="FEFFFF"/>
                </a:solidFill>
              </a:rPr>
              <a:t>Document elaborat per a l’usuari</a:t>
            </a:r>
          </a:p>
          <a:p>
            <a:pPr lvl="1"/>
            <a:r>
              <a:rPr lang="ca-ES-valencia">
                <a:solidFill>
                  <a:srgbClr val="FEFFFF"/>
                </a:solidFill>
              </a:rPr>
              <a:t>Introducció de dades</a:t>
            </a:r>
          </a:p>
          <a:p>
            <a:pPr lvl="1"/>
            <a:r>
              <a:rPr lang="ca-ES-valencia">
                <a:solidFill>
                  <a:srgbClr val="FEFFFF"/>
                </a:solidFill>
              </a:rPr>
              <a:t>Emmagatzemament i procesament de dades</a:t>
            </a:r>
          </a:p>
          <a:p>
            <a:pPr marL="457200" lvl="1" indent="0">
              <a:buNone/>
            </a:pPr>
            <a:endParaRPr lang="ca-ES-valencia">
              <a:solidFill>
                <a:srgbClr val="FEFFFF"/>
              </a:solidFill>
            </a:endParaRPr>
          </a:p>
        </p:txBody>
      </p:sp>
      <p:pic>
        <p:nvPicPr>
          <p:cNvPr id="2050" name="Picture 2" descr="Código de Formulario de Contacto HTML | 123 Form Builder">
            <a:extLst>
              <a:ext uri="{FF2B5EF4-FFF2-40B4-BE49-F238E27FC236}">
                <a16:creationId xmlns:a16="http://schemas.microsoft.com/office/drawing/2014/main" id="{3A543AD1-06DE-4A17-944C-1447077669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98268" y="901103"/>
            <a:ext cx="6539075" cy="4736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98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2" name="Rectangle 70">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4B5A862-7089-461C-B5F6-47F9B3F9D340}"/>
              </a:ext>
            </a:extLst>
          </p:cNvPr>
          <p:cNvSpPr>
            <a:spLocks noGrp="1"/>
          </p:cNvSpPr>
          <p:nvPr>
            <p:ph type="title"/>
          </p:nvPr>
        </p:nvSpPr>
        <p:spPr>
          <a:xfrm>
            <a:off x="612648" y="1078992"/>
            <a:ext cx="6268770" cy="1536192"/>
          </a:xfrm>
        </p:spPr>
        <p:txBody>
          <a:bodyPr anchor="b">
            <a:normAutofit/>
          </a:bodyPr>
          <a:lstStyle/>
          <a:p>
            <a:r>
              <a:rPr lang="ca-ES-valencia" sz="5200"/>
              <a:t>Elements dels formularis</a:t>
            </a:r>
          </a:p>
        </p:txBody>
      </p:sp>
      <p:sp>
        <p:nvSpPr>
          <p:cNvPr id="5133" name="Rectangle 7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34" name="Rectangle 74">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B77C95A6-E5B9-43A4-9F76-4C1C45753A71}"/>
              </a:ext>
            </a:extLst>
          </p:cNvPr>
          <p:cNvSpPr>
            <a:spLocks noGrp="1"/>
          </p:cNvSpPr>
          <p:nvPr>
            <p:ph idx="1"/>
          </p:nvPr>
        </p:nvSpPr>
        <p:spPr>
          <a:xfrm>
            <a:off x="612648" y="3355848"/>
            <a:ext cx="6268770" cy="2825496"/>
          </a:xfrm>
        </p:spPr>
        <p:txBody>
          <a:bodyPr>
            <a:normAutofit/>
          </a:bodyPr>
          <a:lstStyle/>
          <a:p>
            <a:r>
              <a:rPr lang="ca-ES-valencia" sz="2200"/>
              <a:t>Caixes de text</a:t>
            </a:r>
          </a:p>
          <a:p>
            <a:r>
              <a:rPr lang="ca-ES-valencia" sz="2200"/>
              <a:t>Botons</a:t>
            </a:r>
          </a:p>
          <a:p>
            <a:r>
              <a:rPr lang="ca-ES-valencia" sz="2200"/>
              <a:t>Labels</a:t>
            </a:r>
          </a:p>
          <a:p>
            <a:r>
              <a:rPr lang="ca-ES-valencia" sz="2200"/>
              <a:t>Altres elements </a:t>
            </a:r>
          </a:p>
        </p:txBody>
      </p:sp>
      <p:pic>
        <p:nvPicPr>
          <p:cNvPr id="5122" name="Picture 2" descr="Archivos PSD, vectores y gráficos gratuitos sobre UI elements">
            <a:extLst>
              <a:ext uri="{FF2B5EF4-FFF2-40B4-BE49-F238E27FC236}">
                <a16:creationId xmlns:a16="http://schemas.microsoft.com/office/drawing/2014/main" id="{F71B6FE8-F13A-4199-9863-42330F9F59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743" t="12147" r="20286" b="9911"/>
          <a:stretch/>
        </p:blipFill>
        <p:spPr bwMode="auto">
          <a:xfrm>
            <a:off x="7501912" y="601133"/>
            <a:ext cx="4221994" cy="558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2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1">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1">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95EC8D43-15D4-4B88-BD72-67D1BE8E70CF}"/>
              </a:ext>
            </a:extLst>
          </p:cNvPr>
          <p:cNvSpPr>
            <a:spLocks noGrp="1"/>
          </p:cNvSpPr>
          <p:nvPr>
            <p:ph type="title"/>
          </p:nvPr>
        </p:nvSpPr>
        <p:spPr>
          <a:xfrm>
            <a:off x="964760" y="804328"/>
            <a:ext cx="6091312" cy="1205821"/>
          </a:xfrm>
        </p:spPr>
        <p:txBody>
          <a:bodyPr>
            <a:normAutofit/>
          </a:bodyPr>
          <a:lstStyle/>
          <a:p>
            <a:r>
              <a:rPr lang="ca-ES-valencia" sz="4000">
                <a:solidFill>
                  <a:srgbClr val="FEFFFF"/>
                </a:solidFill>
              </a:rPr>
              <a:t>Creacío</a:t>
            </a:r>
            <a:r>
              <a:rPr lang="es-ES" sz="4000">
                <a:solidFill>
                  <a:srgbClr val="FEFFFF"/>
                </a:solidFill>
              </a:rPr>
              <a:t> de </a:t>
            </a:r>
            <a:r>
              <a:rPr lang="ca-ES-valencia" sz="4000">
                <a:solidFill>
                  <a:srgbClr val="FEFFFF"/>
                </a:solidFill>
              </a:rPr>
              <a:t>formularis</a:t>
            </a:r>
          </a:p>
        </p:txBody>
      </p:sp>
      <p:sp>
        <p:nvSpPr>
          <p:cNvPr id="3" name="Marcador de contenido 2">
            <a:extLst>
              <a:ext uri="{FF2B5EF4-FFF2-40B4-BE49-F238E27FC236}">
                <a16:creationId xmlns:a16="http://schemas.microsoft.com/office/drawing/2014/main" id="{E109C18E-CB06-4593-AF30-B084F2063729}"/>
              </a:ext>
            </a:extLst>
          </p:cNvPr>
          <p:cNvSpPr>
            <a:spLocks noGrp="1"/>
          </p:cNvSpPr>
          <p:nvPr>
            <p:ph idx="1"/>
          </p:nvPr>
        </p:nvSpPr>
        <p:spPr>
          <a:xfrm>
            <a:off x="1282189" y="2494450"/>
            <a:ext cx="5773883" cy="3563159"/>
          </a:xfrm>
        </p:spPr>
        <p:txBody>
          <a:bodyPr>
            <a:normAutofit/>
          </a:bodyPr>
          <a:lstStyle/>
          <a:p>
            <a:r>
              <a:rPr lang="ca-ES-valencia" sz="2400"/>
              <a:t>Projecte</a:t>
            </a:r>
            <a:r>
              <a:rPr lang="es-ES" sz="2400"/>
              <a:t> tipus </a:t>
            </a:r>
            <a:r>
              <a:rPr lang="ca-ES-valencia" sz="2400" noProof="0"/>
              <a:t>“Aplicació de Windows Forms.NET Framework”</a:t>
            </a:r>
          </a:p>
          <a:p>
            <a:r>
              <a:rPr lang="ca-ES-valencia" sz="2400"/>
              <a:t>Form1.cs</a:t>
            </a:r>
          </a:p>
          <a:p>
            <a:r>
              <a:rPr lang="ca-ES-valencia" sz="2400" noProof="0"/>
              <a:t>Program.cs</a:t>
            </a:r>
          </a:p>
        </p:txBody>
      </p:sp>
      <p:pic>
        <p:nvPicPr>
          <p:cNvPr id="5" name="Imagen 4">
            <a:extLst>
              <a:ext uri="{FF2B5EF4-FFF2-40B4-BE49-F238E27FC236}">
                <a16:creationId xmlns:a16="http://schemas.microsoft.com/office/drawing/2014/main" id="{7C9F6295-D807-43B5-9335-9870A7CD6A85}"/>
              </a:ext>
            </a:extLst>
          </p:cNvPr>
          <p:cNvPicPr>
            <a:picLocks noChangeAspect="1"/>
          </p:cNvPicPr>
          <p:nvPr/>
        </p:nvPicPr>
        <p:blipFill>
          <a:blip r:embed="rId3"/>
          <a:stretch>
            <a:fillRect/>
          </a:stretch>
        </p:blipFill>
        <p:spPr>
          <a:xfrm>
            <a:off x="8024706" y="917278"/>
            <a:ext cx="3343407" cy="2139780"/>
          </a:xfrm>
          <a:prstGeom prst="rect">
            <a:avLst/>
          </a:prstGeom>
        </p:spPr>
      </p:pic>
      <p:pic>
        <p:nvPicPr>
          <p:cNvPr id="7" name="Imagen 6">
            <a:extLst>
              <a:ext uri="{FF2B5EF4-FFF2-40B4-BE49-F238E27FC236}">
                <a16:creationId xmlns:a16="http://schemas.microsoft.com/office/drawing/2014/main" id="{9E4D4DEC-543C-4901-8BBF-898260BAC266}"/>
              </a:ext>
            </a:extLst>
          </p:cNvPr>
          <p:cNvPicPr>
            <a:picLocks noChangeAspect="1"/>
          </p:cNvPicPr>
          <p:nvPr/>
        </p:nvPicPr>
        <p:blipFill>
          <a:blip r:embed="rId4"/>
          <a:stretch>
            <a:fillRect/>
          </a:stretch>
        </p:blipFill>
        <p:spPr>
          <a:xfrm>
            <a:off x="8297089" y="3511296"/>
            <a:ext cx="2795591" cy="2757470"/>
          </a:xfrm>
          <a:prstGeom prst="rect">
            <a:avLst/>
          </a:prstGeom>
        </p:spPr>
      </p:pic>
    </p:spTree>
    <p:extLst>
      <p:ext uri="{BB962C8B-B14F-4D97-AF65-F5344CB8AC3E}">
        <p14:creationId xmlns:p14="http://schemas.microsoft.com/office/powerpoint/2010/main" val="198180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5C987D2-7173-4E3E-8050-66B337EE3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Imatge que conté text&#10;&#10;Descripció generada automàticament">
            <a:extLst>
              <a:ext uri="{FF2B5EF4-FFF2-40B4-BE49-F238E27FC236}">
                <a16:creationId xmlns:a16="http://schemas.microsoft.com/office/drawing/2014/main" id="{17FAB03E-9A9E-45AB-8074-B8B22CCF49C9}"/>
              </a:ext>
            </a:extLst>
          </p:cNvPr>
          <p:cNvPicPr>
            <a:picLocks noChangeAspect="1"/>
          </p:cNvPicPr>
          <p:nvPr/>
        </p:nvPicPr>
        <p:blipFill>
          <a:blip r:embed="rId3"/>
          <a:stretch>
            <a:fillRect/>
          </a:stretch>
        </p:blipFill>
        <p:spPr>
          <a:xfrm>
            <a:off x="795447" y="1027759"/>
            <a:ext cx="4408655" cy="980925"/>
          </a:xfrm>
          <a:prstGeom prst="rect">
            <a:avLst/>
          </a:prstGeom>
        </p:spPr>
      </p:pic>
      <p:sp>
        <p:nvSpPr>
          <p:cNvPr id="53" name="Freeform 44">
            <a:extLst>
              <a:ext uri="{FF2B5EF4-FFF2-40B4-BE49-F238E27FC236}">
                <a16:creationId xmlns:a16="http://schemas.microsoft.com/office/drawing/2014/main" id="{C2BE09AA-2EBF-4AE1-A44F-00DE1F460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12CBB1B2-298B-4D88-B306-3976FCDF1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99196" y="635715"/>
            <a:ext cx="5852722"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E2CA438B-654E-4E16-B971-4987B334D06B}"/>
              </a:ext>
            </a:extLst>
          </p:cNvPr>
          <p:cNvSpPr>
            <a:spLocks noGrp="1"/>
          </p:cNvSpPr>
          <p:nvPr>
            <p:ph type="title"/>
          </p:nvPr>
        </p:nvSpPr>
        <p:spPr>
          <a:xfrm>
            <a:off x="6096000" y="804328"/>
            <a:ext cx="5300553" cy="1205821"/>
          </a:xfrm>
        </p:spPr>
        <p:txBody>
          <a:bodyPr>
            <a:normAutofit/>
          </a:bodyPr>
          <a:lstStyle/>
          <a:p>
            <a:r>
              <a:rPr lang="ca-ES-valencia" sz="3600">
                <a:solidFill>
                  <a:srgbClr val="FEFFFF"/>
                </a:solidFill>
              </a:rPr>
              <a:t>Connecció del formulari amb el projecte</a:t>
            </a:r>
          </a:p>
        </p:txBody>
      </p:sp>
      <p:pic>
        <p:nvPicPr>
          <p:cNvPr id="5" name="Imagen 4" descr="Imatge que conté text&#10;&#10;Descripció generada automàticament">
            <a:extLst>
              <a:ext uri="{FF2B5EF4-FFF2-40B4-BE49-F238E27FC236}">
                <a16:creationId xmlns:a16="http://schemas.microsoft.com/office/drawing/2014/main" id="{0A7257C1-F22F-4C84-B2A3-10C445544CB4}"/>
              </a:ext>
            </a:extLst>
          </p:cNvPr>
          <p:cNvPicPr>
            <a:picLocks noChangeAspect="1"/>
          </p:cNvPicPr>
          <p:nvPr/>
        </p:nvPicPr>
        <p:blipFill>
          <a:blip r:embed="rId4"/>
          <a:stretch>
            <a:fillRect/>
          </a:stretch>
        </p:blipFill>
        <p:spPr>
          <a:xfrm>
            <a:off x="875084" y="2529756"/>
            <a:ext cx="4239627" cy="1833639"/>
          </a:xfrm>
          <a:prstGeom prst="rect">
            <a:avLst/>
          </a:prstGeom>
        </p:spPr>
      </p:pic>
      <p:pic>
        <p:nvPicPr>
          <p:cNvPr id="7" name="Imagen 6" descr="Imatge que conté text&#10;&#10;Descripció generada automàticament">
            <a:extLst>
              <a:ext uri="{FF2B5EF4-FFF2-40B4-BE49-F238E27FC236}">
                <a16:creationId xmlns:a16="http://schemas.microsoft.com/office/drawing/2014/main" id="{EF9C0445-53D8-4FC9-AC47-ED68604181C4}"/>
              </a:ext>
            </a:extLst>
          </p:cNvPr>
          <p:cNvPicPr>
            <a:picLocks noChangeAspect="1"/>
          </p:cNvPicPr>
          <p:nvPr/>
        </p:nvPicPr>
        <p:blipFill>
          <a:blip r:embed="rId5"/>
          <a:stretch>
            <a:fillRect/>
          </a:stretch>
        </p:blipFill>
        <p:spPr>
          <a:xfrm>
            <a:off x="796418" y="4586829"/>
            <a:ext cx="4404635" cy="1585667"/>
          </a:xfrm>
          <a:prstGeom prst="rect">
            <a:avLst/>
          </a:prstGeom>
        </p:spPr>
      </p:pic>
      <p:sp>
        <p:nvSpPr>
          <p:cNvPr id="3" name="Marcador de contenido 2">
            <a:extLst>
              <a:ext uri="{FF2B5EF4-FFF2-40B4-BE49-F238E27FC236}">
                <a16:creationId xmlns:a16="http://schemas.microsoft.com/office/drawing/2014/main" id="{98D3825D-0AA9-47D1-8057-F874C62FFF09}"/>
              </a:ext>
            </a:extLst>
          </p:cNvPr>
          <p:cNvSpPr>
            <a:spLocks noGrp="1"/>
          </p:cNvSpPr>
          <p:nvPr>
            <p:ph idx="1"/>
          </p:nvPr>
        </p:nvSpPr>
        <p:spPr>
          <a:xfrm>
            <a:off x="6096000" y="2490436"/>
            <a:ext cx="4980619" cy="3567173"/>
          </a:xfrm>
        </p:spPr>
        <p:txBody>
          <a:bodyPr>
            <a:normAutofit/>
          </a:bodyPr>
          <a:lstStyle/>
          <a:p>
            <a:r>
              <a:rPr lang="ca-ES-valencia" sz="2400"/>
              <a:t>Atribut tipus IService en Porject.APP</a:t>
            </a:r>
          </a:p>
          <a:p>
            <a:r>
              <a:rPr lang="ca-ES-valencia" sz="2400"/>
              <a:t>Modificació metode main</a:t>
            </a:r>
          </a:p>
          <a:p>
            <a:r>
              <a:rPr lang="ca-ES-valencia" sz="2400"/>
              <a:t>Modificar App.config</a:t>
            </a:r>
          </a:p>
        </p:txBody>
      </p:sp>
    </p:spTree>
    <p:extLst>
      <p:ext uri="{BB962C8B-B14F-4D97-AF65-F5344CB8AC3E}">
        <p14:creationId xmlns:p14="http://schemas.microsoft.com/office/powerpoint/2010/main" val="675731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36"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ol 1">
            <a:extLst>
              <a:ext uri="{FF2B5EF4-FFF2-40B4-BE49-F238E27FC236}">
                <a16:creationId xmlns:a16="http://schemas.microsoft.com/office/drawing/2014/main" id="{BEF02CCE-9C6C-4D8E-83BD-DF680912F7B7}"/>
              </a:ext>
            </a:extLst>
          </p:cNvPr>
          <p:cNvSpPr>
            <a:spLocks noGrp="1"/>
          </p:cNvSpPr>
          <p:nvPr>
            <p:ph type="title"/>
          </p:nvPr>
        </p:nvSpPr>
        <p:spPr>
          <a:xfrm>
            <a:off x="643467" y="321734"/>
            <a:ext cx="10905066" cy="1135737"/>
          </a:xfrm>
        </p:spPr>
        <p:txBody>
          <a:bodyPr>
            <a:normAutofit/>
          </a:bodyPr>
          <a:lstStyle/>
          <a:p>
            <a:r>
              <a:rPr lang="ca-ES-valencia" sz="3600"/>
              <a:t>Interactivitat</a:t>
            </a:r>
          </a:p>
        </p:txBody>
      </p:sp>
      <p:pic>
        <p:nvPicPr>
          <p:cNvPr id="5" name="Imatge 4" descr="Imatge que conté text&#10;&#10;Descripció generada automàticament">
            <a:extLst>
              <a:ext uri="{FF2B5EF4-FFF2-40B4-BE49-F238E27FC236}">
                <a16:creationId xmlns:a16="http://schemas.microsoft.com/office/drawing/2014/main" id="{6C17CDDB-7B48-4AB8-8EB7-85C5C0849131}"/>
              </a:ext>
            </a:extLst>
          </p:cNvPr>
          <p:cNvPicPr>
            <a:picLocks noChangeAspect="1"/>
          </p:cNvPicPr>
          <p:nvPr/>
        </p:nvPicPr>
        <p:blipFill>
          <a:blip r:embed="rId3"/>
          <a:stretch>
            <a:fillRect/>
          </a:stretch>
        </p:blipFill>
        <p:spPr>
          <a:xfrm>
            <a:off x="2271881" y="1782982"/>
            <a:ext cx="2996382" cy="2116558"/>
          </a:xfrm>
          <a:prstGeom prst="rect">
            <a:avLst/>
          </a:prstGeom>
        </p:spPr>
      </p:pic>
      <p:pic>
        <p:nvPicPr>
          <p:cNvPr id="7" name="Imatge 6" descr="Imatge que conté text&#10;&#10;Descripció generada automàticament">
            <a:extLst>
              <a:ext uri="{FF2B5EF4-FFF2-40B4-BE49-F238E27FC236}">
                <a16:creationId xmlns:a16="http://schemas.microsoft.com/office/drawing/2014/main" id="{A8A0F67A-5BF1-4D9A-B4C7-60BE0A4BABDD}"/>
              </a:ext>
            </a:extLst>
          </p:cNvPr>
          <p:cNvPicPr>
            <a:picLocks noChangeAspect="1"/>
          </p:cNvPicPr>
          <p:nvPr/>
        </p:nvPicPr>
        <p:blipFill>
          <a:blip r:embed="rId4"/>
          <a:stretch>
            <a:fillRect/>
          </a:stretch>
        </p:blipFill>
        <p:spPr>
          <a:xfrm>
            <a:off x="643467" y="4696181"/>
            <a:ext cx="6253212" cy="812917"/>
          </a:xfrm>
          <a:prstGeom prst="rect">
            <a:avLst/>
          </a:prstGeom>
        </p:spPr>
      </p:pic>
      <p:graphicFrame>
        <p:nvGraphicFramePr>
          <p:cNvPr id="138" name="Contenidor de contingut 2">
            <a:extLst>
              <a:ext uri="{FF2B5EF4-FFF2-40B4-BE49-F238E27FC236}">
                <a16:creationId xmlns:a16="http://schemas.microsoft.com/office/drawing/2014/main" id="{1C9CE2AC-72CF-4E44-B9E6-063F97EA7B8C}"/>
              </a:ext>
            </a:extLst>
          </p:cNvPr>
          <p:cNvGraphicFramePr>
            <a:graphicFrameLocks noGrp="1"/>
          </p:cNvGraphicFramePr>
          <p:nvPr>
            <p:ph idx="1"/>
          </p:nvPr>
        </p:nvGraphicFramePr>
        <p:xfrm>
          <a:off x="7544052" y="1782981"/>
          <a:ext cx="4004479" cy="43939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39"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40"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74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9AA39A75-5A47-4089-9E5E-E8747468F73C}"/>
              </a:ext>
            </a:extLst>
          </p:cNvPr>
          <p:cNvSpPr>
            <a:spLocks noGrp="1"/>
          </p:cNvSpPr>
          <p:nvPr>
            <p:ph type="title"/>
          </p:nvPr>
        </p:nvSpPr>
        <p:spPr>
          <a:xfrm>
            <a:off x="481013" y="3752849"/>
            <a:ext cx="3290887" cy="2452687"/>
          </a:xfrm>
        </p:spPr>
        <p:txBody>
          <a:bodyPr anchor="ctr">
            <a:normAutofit/>
          </a:bodyPr>
          <a:lstStyle/>
          <a:p>
            <a:r>
              <a:rPr lang="es-ES" sz="3600"/>
              <a:t>Esdeveniments</a:t>
            </a:r>
          </a:p>
        </p:txBody>
      </p:sp>
      <p:pic>
        <p:nvPicPr>
          <p:cNvPr id="4100" name="Picture 4" descr="User Interface Elements Every Designer Should Know">
            <a:extLst>
              <a:ext uri="{FF2B5EF4-FFF2-40B4-BE49-F238E27FC236}">
                <a16:creationId xmlns:a16="http://schemas.microsoft.com/office/drawing/2014/main" id="{DF872AB9-40F2-4B62-AB69-744253BBD2C5}"/>
              </a:ext>
            </a:extLst>
          </p:cNvPr>
          <p:cNvPicPr>
            <a:picLocks noChangeAspect="1" noChangeArrowheads="1"/>
          </p:cNvPicPr>
          <p:nvPr/>
        </p:nvPicPr>
        <p:blipFill rotWithShape="1">
          <a:blip r:embed="rId3">
            <a:alphaModFix amt="85000"/>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t="26691" b="12440"/>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idor de contingut 2">
            <a:extLst>
              <a:ext uri="{FF2B5EF4-FFF2-40B4-BE49-F238E27FC236}">
                <a16:creationId xmlns:a16="http://schemas.microsoft.com/office/drawing/2014/main" id="{CA0D2988-8686-4DEB-BBB0-01B2F96445D6}"/>
              </a:ext>
            </a:extLst>
          </p:cNvPr>
          <p:cNvSpPr>
            <a:spLocks noGrp="1"/>
          </p:cNvSpPr>
          <p:nvPr>
            <p:ph idx="1"/>
          </p:nvPr>
        </p:nvSpPr>
        <p:spPr>
          <a:xfrm>
            <a:off x="4223982" y="3752850"/>
            <a:ext cx="7485413" cy="2452687"/>
          </a:xfrm>
        </p:spPr>
        <p:txBody>
          <a:bodyPr anchor="ctr">
            <a:normAutofit/>
          </a:bodyPr>
          <a:lstStyle/>
          <a:p>
            <a:r>
              <a:rPr lang="es-ES" sz="1800"/>
              <a:t>Propietats llançadores</a:t>
            </a:r>
          </a:p>
          <a:p>
            <a:r>
              <a:rPr lang="es-ES" sz="1800"/>
              <a:t>Buttons, labels, textbox…</a:t>
            </a:r>
          </a:p>
          <a:p>
            <a:r>
              <a:rPr lang="es-ES" sz="1800"/>
              <a:t>Llançadors</a:t>
            </a:r>
          </a:p>
        </p:txBody>
      </p:sp>
    </p:spTree>
    <p:extLst>
      <p:ext uri="{BB962C8B-B14F-4D97-AF65-F5344CB8AC3E}">
        <p14:creationId xmlns:p14="http://schemas.microsoft.com/office/powerpoint/2010/main" val="27512947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l'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1556</Words>
  <Application>Microsoft Office PowerPoint</Application>
  <PresentationFormat>Pantalla panoràmica</PresentationFormat>
  <Paragraphs>100</Paragraphs>
  <Slides>10</Slides>
  <Notes>10</Notes>
  <HiddenSlides>0</HiddenSlides>
  <MMClips>0</MMClips>
  <ScaleCrop>false</ScaleCrop>
  <HeadingPairs>
    <vt:vector size="6" baseType="variant">
      <vt:variant>
        <vt:lpstr>Tipus de lletra utilitzats</vt:lpstr>
      </vt:variant>
      <vt:variant>
        <vt:i4>3</vt:i4>
      </vt:variant>
      <vt:variant>
        <vt:lpstr>Tema</vt:lpstr>
      </vt:variant>
      <vt:variant>
        <vt:i4>1</vt:i4>
      </vt:variant>
      <vt:variant>
        <vt:lpstr>Títols de les diapositives</vt:lpstr>
      </vt:variant>
      <vt:variant>
        <vt:i4>10</vt:i4>
      </vt:variant>
    </vt:vector>
  </HeadingPairs>
  <TitlesOfParts>
    <vt:vector size="14" baseType="lpstr">
      <vt:lpstr>Arial</vt:lpstr>
      <vt:lpstr>Calibri</vt:lpstr>
      <vt:lpstr>Calibri Light</vt:lpstr>
      <vt:lpstr>Tema de Office</vt:lpstr>
      <vt:lpstr>Capa de presentació</vt:lpstr>
      <vt:lpstr>Definició</vt:lpstr>
      <vt:lpstr>Presentació a la lògica</vt:lpstr>
      <vt:lpstr>Formularis</vt:lpstr>
      <vt:lpstr>Elements dels formularis</vt:lpstr>
      <vt:lpstr>Creacío de formularis</vt:lpstr>
      <vt:lpstr>Connecció del formulari amb el projecte</vt:lpstr>
      <vt:lpstr>Interactivitat</vt:lpstr>
      <vt:lpstr>Esdeveniments</vt:lpstr>
      <vt:lpstr>Moltes gràcies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 de presentació</dc:title>
  <dc:creator>Iñaki Diez Lambies</dc:creator>
  <cp:lastModifiedBy>Joan Juan Llopis</cp:lastModifiedBy>
  <cp:revision>1</cp:revision>
  <dcterms:created xsi:type="dcterms:W3CDTF">2021-12-26T15:31:35Z</dcterms:created>
  <dcterms:modified xsi:type="dcterms:W3CDTF">2021-12-28T15:15:24Z</dcterms:modified>
</cp:coreProperties>
</file>