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7" r:id="rId8"/>
    <p:sldId id="275" r:id="rId9"/>
    <p:sldId id="268" r:id="rId10"/>
    <p:sldId id="269" r:id="rId11"/>
    <p:sldId id="270" r:id="rId12"/>
    <p:sldId id="271" r:id="rId13"/>
    <p:sldId id="272" r:id="rId14"/>
    <p:sldId id="273" r:id="rId15"/>
    <p:sldId id="276" r:id="rId16"/>
    <p:sldId id="277" r:id="rId17"/>
    <p:sldId id="27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2F5516-75C9-A5A7-680C-3FAA385B862E}" name="ANDREA GASCO PAU" initials="AP" userId="S::angaspa@upv.edu.es::4e0d02f9-2352-4113-b226-a5b1068728c8" providerId="AD"/>
  <p188:author id="{7A202F2C-082B-D8CF-CBD6-82B57C7D7124}" name="Usuario invitado" initials="Ui" userId="S::urn:spo:anon#a9af199e0138348350b0481c0306ce6779da0c4e460650cd751721302960674f::" providerId="AD"/>
  <p188:author id="{BC6273CF-AE9E-4EB9-A943-D8051806F6EF}" name="Iñaki Diez Lambies" initials="IDL" userId="S::idielam@upv.edu.es::8da39e2e-1189-4ef2-be83-a35f51523e7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7937"/>
    <a:srgbClr val="C86826"/>
    <a:srgbClr val="AE5A21"/>
    <a:srgbClr val="D26D28"/>
    <a:srgbClr val="F9DBD2"/>
    <a:srgbClr val="FF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2F209-8BEF-4743-A92D-AC17B143BF5F}" v="1152" dt="2022-05-15T11:07:47.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a9af199e0138348350b0481c0306ce6779da0c4e460650cd751721302960674f::" providerId="AD" clId="Web-{B5A92A1B-DA45-1964-634C-095A406DA7F1}"/>
    <pc:docChg chg="modSld">
      <pc:chgData name="Usuario invitado" userId="S::urn:spo:anon#a9af199e0138348350b0481c0306ce6779da0c4e460650cd751721302960674f::" providerId="AD" clId="Web-{B5A92A1B-DA45-1964-634C-095A406DA7F1}" dt="2022-05-08T20:07:31.977" v="0"/>
      <pc:docMkLst>
        <pc:docMk/>
      </pc:docMkLst>
      <pc:sldChg chg="addSp">
        <pc:chgData name="Usuario invitado" userId="S::urn:spo:anon#a9af199e0138348350b0481c0306ce6779da0c4e460650cd751721302960674f::" providerId="AD" clId="Web-{B5A92A1B-DA45-1964-634C-095A406DA7F1}" dt="2022-05-08T20:07:31.977" v="0"/>
        <pc:sldMkLst>
          <pc:docMk/>
          <pc:sldMk cId="3583446744" sldId="257"/>
        </pc:sldMkLst>
        <pc:spChg chg="add">
          <ac:chgData name="Usuario invitado" userId="S::urn:spo:anon#a9af199e0138348350b0481c0306ce6779da0c4e460650cd751721302960674f::" providerId="AD" clId="Web-{B5A92A1B-DA45-1964-634C-095A406DA7F1}" dt="2022-05-08T20:07:31.977" v="0"/>
          <ac:spMkLst>
            <pc:docMk/>
            <pc:sldMk cId="3583446744" sldId="257"/>
            <ac:spMk id="4" creationId="{7CFDE33A-A927-BFE8-D2D8-EB1195071E38}"/>
          </ac:spMkLst>
        </pc:spChg>
      </pc:sldChg>
    </pc:docChg>
  </pc:docChgLst>
  <pc:docChgLst>
    <pc:chgData name="Usuario invitado" userId="S::urn:spo:anon#a9af199e0138348350b0481c0306ce6779da0c4e460650cd751721302960674f::" providerId="AD" clId="Web-{A9BC5F0F-06AB-141F-2645-36F62FA38C68}"/>
    <pc:docChg chg="addSld delSld modSld sldOrd">
      <pc:chgData name="Usuario invitado" userId="S::urn:spo:anon#a9af199e0138348350b0481c0306ce6779da0c4e460650cd751721302960674f::" providerId="AD" clId="Web-{A9BC5F0F-06AB-141F-2645-36F62FA38C68}" dt="2022-05-09T18:24:00.518" v="835"/>
      <pc:docMkLst>
        <pc:docMk/>
      </pc:docMkLst>
      <pc:sldChg chg="modSp">
        <pc:chgData name="Usuario invitado" userId="S::urn:spo:anon#a9af199e0138348350b0481c0306ce6779da0c4e460650cd751721302960674f::" providerId="AD" clId="Web-{A9BC5F0F-06AB-141F-2645-36F62FA38C68}" dt="2022-05-09T17:28:50.008" v="361" actId="1076"/>
        <pc:sldMkLst>
          <pc:docMk/>
          <pc:sldMk cId="3583446744" sldId="257"/>
        </pc:sldMkLst>
        <pc:spChg chg="mod">
          <ac:chgData name="Usuario invitado" userId="S::urn:spo:anon#a9af199e0138348350b0481c0306ce6779da0c4e460650cd751721302960674f::" providerId="AD" clId="Web-{A9BC5F0F-06AB-141F-2645-36F62FA38C68}" dt="2022-05-09T17:28:50.008" v="361" actId="1076"/>
          <ac:spMkLst>
            <pc:docMk/>
            <pc:sldMk cId="3583446744" sldId="257"/>
            <ac:spMk id="3" creationId="{35A0F37F-45CF-E690-06DA-E74525542381}"/>
          </ac:spMkLst>
        </pc:spChg>
      </pc:sldChg>
      <pc:sldChg chg="addSp delSp modSp mod modClrScheme chgLayout">
        <pc:chgData name="Usuario invitado" userId="S::urn:spo:anon#a9af199e0138348350b0481c0306ce6779da0c4e460650cd751721302960674f::" providerId="AD" clId="Web-{A9BC5F0F-06AB-141F-2645-36F62FA38C68}" dt="2022-05-09T18:06:25.960" v="614" actId="1076"/>
        <pc:sldMkLst>
          <pc:docMk/>
          <pc:sldMk cId="4141782932" sldId="258"/>
        </pc:sldMkLst>
        <pc:spChg chg="del mod ord">
          <ac:chgData name="Usuario invitado" userId="S::urn:spo:anon#a9af199e0138348350b0481c0306ce6779da0c4e460650cd751721302960674f::" providerId="AD" clId="Web-{A9BC5F0F-06AB-141F-2645-36F62FA38C68}" dt="2022-05-09T18:05:47.506" v="604"/>
          <ac:spMkLst>
            <pc:docMk/>
            <pc:sldMk cId="4141782932" sldId="258"/>
            <ac:spMk id="2" creationId="{88264BC4-471B-318A-1215-21BDED68C32A}"/>
          </ac:spMkLst>
        </pc:spChg>
        <pc:spChg chg="mod ord">
          <ac:chgData name="Usuario invitado" userId="S::urn:spo:anon#a9af199e0138348350b0481c0306ce6779da0c4e460650cd751721302960674f::" providerId="AD" clId="Web-{A9BC5F0F-06AB-141F-2645-36F62FA38C68}" dt="2022-05-09T18:06:25.960" v="614" actId="1076"/>
          <ac:spMkLst>
            <pc:docMk/>
            <pc:sldMk cId="4141782932" sldId="258"/>
            <ac:spMk id="3" creationId="{DA97E465-11EA-AAD9-927C-E412685F2C71}"/>
          </ac:spMkLst>
        </pc:spChg>
        <pc:spChg chg="add del mod ord">
          <ac:chgData name="Usuario invitado" userId="S::urn:spo:anon#a9af199e0138348350b0481c0306ce6779da0c4e460650cd751721302960674f::" providerId="AD" clId="Web-{A9BC5F0F-06AB-141F-2645-36F62FA38C68}" dt="2022-05-09T18:05:18.271" v="590"/>
          <ac:spMkLst>
            <pc:docMk/>
            <pc:sldMk cId="4141782932" sldId="258"/>
            <ac:spMk id="4" creationId="{8F6047DB-FDF2-492B-17E0-DA8BD8CDF19D}"/>
          </ac:spMkLst>
        </pc:spChg>
        <pc:spChg chg="add mod">
          <ac:chgData name="Usuario invitado" userId="S::urn:spo:anon#a9af199e0138348350b0481c0306ce6779da0c4e460650cd751721302960674f::" providerId="AD" clId="Web-{A9BC5F0F-06AB-141F-2645-36F62FA38C68}" dt="2022-05-09T18:05:41.755" v="603" actId="20577"/>
          <ac:spMkLst>
            <pc:docMk/>
            <pc:sldMk cId="4141782932" sldId="258"/>
            <ac:spMk id="6" creationId="{FBD78FF5-42F0-330D-ABE9-C34E32222DC7}"/>
          </ac:spMkLst>
        </pc:spChg>
        <pc:spChg chg="add del mod">
          <ac:chgData name="Usuario invitado" userId="S::urn:spo:anon#a9af199e0138348350b0481c0306ce6779da0c4e460650cd751721302960674f::" providerId="AD" clId="Web-{A9BC5F0F-06AB-141F-2645-36F62FA38C68}" dt="2022-05-09T18:05:51.787" v="605"/>
          <ac:spMkLst>
            <pc:docMk/>
            <pc:sldMk cId="4141782932" sldId="258"/>
            <ac:spMk id="8" creationId="{8D4E3B28-278C-4803-6FCC-D15BC6B7B749}"/>
          </ac:spMkLst>
        </pc:spChg>
      </pc:sldChg>
      <pc:sldChg chg="addSp delSp modSp">
        <pc:chgData name="Usuario invitado" userId="S::urn:spo:anon#a9af199e0138348350b0481c0306ce6779da0c4e460650cd751721302960674f::" providerId="AD" clId="Web-{A9BC5F0F-06AB-141F-2645-36F62FA38C68}" dt="2022-05-09T18:09:08.511" v="634" actId="1076"/>
        <pc:sldMkLst>
          <pc:docMk/>
          <pc:sldMk cId="1719145540" sldId="259"/>
        </pc:sldMkLst>
        <pc:spChg chg="del mod">
          <ac:chgData name="Usuario invitado" userId="S::urn:spo:anon#a9af199e0138348350b0481c0306ce6779da0c4e460650cd751721302960674f::" providerId="AD" clId="Web-{A9BC5F0F-06AB-141F-2645-36F62FA38C68}" dt="2022-05-09T18:08:57.292" v="631"/>
          <ac:spMkLst>
            <pc:docMk/>
            <pc:sldMk cId="1719145540" sldId="259"/>
            <ac:spMk id="2" creationId="{F375D9EE-A472-F256-DE73-0A989707AC0B}"/>
          </ac:spMkLst>
        </pc:spChg>
        <pc:spChg chg="add mod">
          <ac:chgData name="Usuario invitado" userId="S::urn:spo:anon#a9af199e0138348350b0481c0306ce6779da0c4e460650cd751721302960674f::" providerId="AD" clId="Web-{A9BC5F0F-06AB-141F-2645-36F62FA38C68}" dt="2022-05-09T18:09:08.511" v="634" actId="1076"/>
          <ac:spMkLst>
            <pc:docMk/>
            <pc:sldMk cId="1719145540" sldId="259"/>
            <ac:spMk id="6" creationId="{FF293268-BA73-68E7-87A9-6054431AEAD7}"/>
          </ac:spMkLst>
        </pc:spChg>
        <pc:spChg chg="add del mod">
          <ac:chgData name="Usuario invitado" userId="S::urn:spo:anon#a9af199e0138348350b0481c0306ce6779da0c4e460650cd751721302960674f::" providerId="AD" clId="Web-{A9BC5F0F-06AB-141F-2645-36F62FA38C68}" dt="2022-05-09T18:09:03.901" v="633"/>
          <ac:spMkLst>
            <pc:docMk/>
            <pc:sldMk cId="1719145540" sldId="259"/>
            <ac:spMk id="8" creationId="{7DA6C061-A0E8-59C6-6978-917322CD7286}"/>
          </ac:spMkLst>
        </pc:spChg>
      </pc:sldChg>
      <pc:sldChg chg="modSp">
        <pc:chgData name="Usuario invitado" userId="S::urn:spo:anon#a9af199e0138348350b0481c0306ce6779da0c4e460650cd751721302960674f::" providerId="AD" clId="Web-{A9BC5F0F-06AB-141F-2645-36F62FA38C68}" dt="2022-05-09T18:08:21.556" v="627" actId="14100"/>
        <pc:sldMkLst>
          <pc:docMk/>
          <pc:sldMk cId="106766567" sldId="260"/>
        </pc:sldMkLst>
        <pc:spChg chg="mod">
          <ac:chgData name="Usuario invitado" userId="S::urn:spo:anon#a9af199e0138348350b0481c0306ce6779da0c4e460650cd751721302960674f::" providerId="AD" clId="Web-{A9BC5F0F-06AB-141F-2645-36F62FA38C68}" dt="2022-05-09T18:08:21.556" v="627" actId="14100"/>
          <ac:spMkLst>
            <pc:docMk/>
            <pc:sldMk cId="106766567" sldId="260"/>
            <ac:spMk id="2" creationId="{2278120F-7C82-E46B-A763-8DDB715BFAE0}"/>
          </ac:spMkLst>
        </pc:spChg>
      </pc:sldChg>
      <pc:sldChg chg="addSp delSp modSp delCm">
        <pc:chgData name="Usuario invitado" userId="S::urn:spo:anon#a9af199e0138348350b0481c0306ce6779da0c4e460650cd751721302960674f::" providerId="AD" clId="Web-{A9BC5F0F-06AB-141F-2645-36F62FA38C68}" dt="2022-05-09T18:09:52.199" v="653"/>
        <pc:sldMkLst>
          <pc:docMk/>
          <pc:sldMk cId="1258202164" sldId="261"/>
        </pc:sldMkLst>
        <pc:spChg chg="del">
          <ac:chgData name="Usuario invitado" userId="S::urn:spo:anon#a9af199e0138348350b0481c0306ce6779da0c4e460650cd751721302960674f::" providerId="AD" clId="Web-{A9BC5F0F-06AB-141F-2645-36F62FA38C68}" dt="2022-05-09T18:09:30.402" v="635"/>
          <ac:spMkLst>
            <pc:docMk/>
            <pc:sldMk cId="1258202164" sldId="261"/>
            <ac:spMk id="2" creationId="{886F5AA6-243F-F576-AA3F-96114D19D49B}"/>
          </ac:spMkLst>
        </pc:spChg>
        <pc:spChg chg="add del mod">
          <ac:chgData name="Usuario invitado" userId="S::urn:spo:anon#a9af199e0138348350b0481c0306ce6779da0c4e460650cd751721302960674f::" providerId="AD" clId="Web-{A9BC5F0F-06AB-141F-2645-36F62FA38C68}" dt="2022-05-09T18:09:36.730" v="640"/>
          <ac:spMkLst>
            <pc:docMk/>
            <pc:sldMk cId="1258202164" sldId="261"/>
            <ac:spMk id="5" creationId="{B46CF3EF-8F43-79CE-3DF4-61646D7A5348}"/>
          </ac:spMkLst>
        </pc:spChg>
        <pc:spChg chg="add del mod">
          <ac:chgData name="Usuario invitado" userId="S::urn:spo:anon#a9af199e0138348350b0481c0306ce6779da0c4e460650cd751721302960674f::" providerId="AD" clId="Web-{A9BC5F0F-06AB-141F-2645-36F62FA38C68}" dt="2022-05-09T18:09:33.683" v="639"/>
          <ac:spMkLst>
            <pc:docMk/>
            <pc:sldMk cId="1258202164" sldId="261"/>
            <ac:spMk id="6" creationId="{67312660-1643-94C6-D055-2DFAB2078C90}"/>
          </ac:spMkLst>
        </pc:spChg>
        <pc:spChg chg="add mod">
          <ac:chgData name="Usuario invitado" userId="S::urn:spo:anon#a9af199e0138348350b0481c0306ce6779da0c4e460650cd751721302960674f::" providerId="AD" clId="Web-{A9BC5F0F-06AB-141F-2645-36F62FA38C68}" dt="2022-05-09T18:09:48.402" v="652" actId="20577"/>
          <ac:spMkLst>
            <pc:docMk/>
            <pc:sldMk cId="1258202164" sldId="261"/>
            <ac:spMk id="8" creationId="{D47DAABC-092E-C148-4E95-758EF0BD61FA}"/>
          </ac:spMkLst>
        </pc:spChg>
      </pc:sldChg>
      <pc:sldChg chg="del">
        <pc:chgData name="Usuario invitado" userId="S::urn:spo:anon#a9af199e0138348350b0481c0306ce6779da0c4e460650cd751721302960674f::" providerId="AD" clId="Web-{A9BC5F0F-06AB-141F-2645-36F62FA38C68}" dt="2022-05-09T17:29:21.680" v="362"/>
        <pc:sldMkLst>
          <pc:docMk/>
          <pc:sldMk cId="2347924830" sldId="262"/>
        </pc:sldMkLst>
      </pc:sldChg>
      <pc:sldChg chg="del">
        <pc:chgData name="Usuario invitado" userId="S::urn:spo:anon#a9af199e0138348350b0481c0306ce6779da0c4e460650cd751721302960674f::" providerId="AD" clId="Web-{A9BC5F0F-06AB-141F-2645-36F62FA38C68}" dt="2022-05-09T17:29:22.696" v="363"/>
        <pc:sldMkLst>
          <pc:docMk/>
          <pc:sldMk cId="2498874775" sldId="263"/>
        </pc:sldMkLst>
      </pc:sldChg>
      <pc:sldChg chg="addSp delSp modSp">
        <pc:chgData name="Usuario invitado" userId="S::urn:spo:anon#a9af199e0138348350b0481c0306ce6779da0c4e460650cd751721302960674f::" providerId="AD" clId="Web-{A9BC5F0F-06AB-141F-2645-36F62FA38C68}" dt="2022-05-09T18:12:55.376" v="748" actId="20577"/>
        <pc:sldMkLst>
          <pc:docMk/>
          <pc:sldMk cId="3212583650" sldId="264"/>
        </pc:sldMkLst>
        <pc:spChg chg="del">
          <ac:chgData name="Usuario invitado" userId="S::urn:spo:anon#a9af199e0138348350b0481c0306ce6779da0c4e460650cd751721302960674f::" providerId="AD" clId="Web-{A9BC5F0F-06AB-141F-2645-36F62FA38C68}" dt="2022-05-09T18:12:40.688" v="734"/>
          <ac:spMkLst>
            <pc:docMk/>
            <pc:sldMk cId="3212583650" sldId="264"/>
            <ac:spMk id="2" creationId="{DE23A6FD-B067-A253-1624-EB26A80C1A65}"/>
          </ac:spMkLst>
        </pc:spChg>
        <pc:spChg chg="add del mod">
          <ac:chgData name="Usuario invitado" userId="S::urn:spo:anon#a9af199e0138348350b0481c0306ce6779da0c4e460650cd751721302960674f::" providerId="AD" clId="Web-{A9BC5F0F-06AB-141F-2645-36F62FA38C68}" dt="2022-05-09T18:12:44.079" v="736"/>
          <ac:spMkLst>
            <pc:docMk/>
            <pc:sldMk cId="3212583650" sldId="264"/>
            <ac:spMk id="6" creationId="{D2310180-6902-9D91-3E2B-4243FFE95C37}"/>
          </ac:spMkLst>
        </pc:spChg>
        <pc:spChg chg="add mod">
          <ac:chgData name="Usuario invitado" userId="S::urn:spo:anon#a9af199e0138348350b0481c0306ce6779da0c4e460650cd751721302960674f::" providerId="AD" clId="Web-{A9BC5F0F-06AB-141F-2645-36F62FA38C68}" dt="2022-05-09T18:12:55.376" v="748" actId="20577"/>
          <ac:spMkLst>
            <pc:docMk/>
            <pc:sldMk cId="3212583650" sldId="264"/>
            <ac:spMk id="8" creationId="{6CC39100-51B4-901F-0091-87DC1310490D}"/>
          </ac:spMkLst>
        </pc:spChg>
      </pc:sldChg>
      <pc:sldChg chg="addSp delSp modSp">
        <pc:chgData name="Usuario invitado" userId="S::urn:spo:anon#a9af199e0138348350b0481c0306ce6779da0c4e460650cd751721302960674f::" providerId="AD" clId="Web-{A9BC5F0F-06AB-141F-2645-36F62FA38C68}" dt="2022-05-09T18:13:09.079" v="752" actId="1076"/>
        <pc:sldMkLst>
          <pc:docMk/>
          <pc:sldMk cId="1905514314" sldId="265"/>
        </pc:sldMkLst>
        <pc:spChg chg="del">
          <ac:chgData name="Usuario invitado" userId="S::urn:spo:anon#a9af199e0138348350b0481c0306ce6779da0c4e460650cd751721302960674f::" providerId="AD" clId="Web-{A9BC5F0F-06AB-141F-2645-36F62FA38C68}" dt="2022-05-09T18:13:01.845" v="749"/>
          <ac:spMkLst>
            <pc:docMk/>
            <pc:sldMk cId="1905514314" sldId="265"/>
            <ac:spMk id="2" creationId="{02DF69A6-671A-FE1E-1483-DF831AA9780F}"/>
          </ac:spMkLst>
        </pc:spChg>
        <pc:spChg chg="add del mod">
          <ac:chgData name="Usuario invitado" userId="S::urn:spo:anon#a9af199e0138348350b0481c0306ce6779da0c4e460650cd751721302960674f::" providerId="AD" clId="Web-{A9BC5F0F-06AB-141F-2645-36F62FA38C68}" dt="2022-05-09T18:13:04.360" v="750"/>
          <ac:spMkLst>
            <pc:docMk/>
            <pc:sldMk cId="1905514314" sldId="265"/>
            <ac:spMk id="5" creationId="{42913D6F-04BF-7956-956A-C354B028E2FB}"/>
          </ac:spMkLst>
        </pc:spChg>
        <pc:spChg chg="add mod">
          <ac:chgData name="Usuario invitado" userId="S::urn:spo:anon#a9af199e0138348350b0481c0306ce6779da0c4e460650cd751721302960674f::" providerId="AD" clId="Web-{A9BC5F0F-06AB-141F-2645-36F62FA38C68}" dt="2022-05-09T18:13:09.079" v="752" actId="1076"/>
          <ac:spMkLst>
            <pc:docMk/>
            <pc:sldMk cId="1905514314" sldId="265"/>
            <ac:spMk id="7" creationId="{A6B3A8FA-D38C-6780-9D52-0BAA8D5EA4E4}"/>
          </ac:spMkLst>
        </pc:spChg>
      </pc:sldChg>
      <pc:sldChg chg="addSp delSp modSp mod modClrScheme modShow chgLayout">
        <pc:chgData name="Usuario invitado" userId="S::urn:spo:anon#a9af199e0138348350b0481c0306ce6779da0c4e460650cd751721302960674f::" providerId="AD" clId="Web-{A9BC5F0F-06AB-141F-2645-36F62FA38C68}" dt="2022-05-09T18:12:18.078" v="733"/>
        <pc:sldMkLst>
          <pc:docMk/>
          <pc:sldMk cId="358123384" sldId="267"/>
        </pc:sldMkLst>
        <pc:spChg chg="add del mod ord">
          <ac:chgData name="Usuario invitado" userId="S::urn:spo:anon#a9af199e0138348350b0481c0306ce6779da0c4e460650cd751721302960674f::" providerId="AD" clId="Web-{A9BC5F0F-06AB-141F-2645-36F62FA38C68}" dt="2022-05-09T18:10:23.091" v="657"/>
          <ac:spMkLst>
            <pc:docMk/>
            <pc:sldMk cId="358123384" sldId="267"/>
            <ac:spMk id="434" creationId="{29B2026D-C364-CEB6-9D2E-C5B4DA1A5552}"/>
          </ac:spMkLst>
        </pc:spChg>
        <pc:spChg chg="add del mod ord">
          <ac:chgData name="Usuario invitado" userId="S::urn:spo:anon#a9af199e0138348350b0481c0306ce6779da0c4e460650cd751721302960674f::" providerId="AD" clId="Web-{A9BC5F0F-06AB-141F-2645-36F62FA38C68}" dt="2022-05-09T18:10:23.091" v="657"/>
          <ac:spMkLst>
            <pc:docMk/>
            <pc:sldMk cId="358123384" sldId="267"/>
            <ac:spMk id="435" creationId="{CA9A5D87-25B1-6745-E0FE-B0E7BC224E2E}"/>
          </ac:spMkLst>
        </pc:spChg>
        <pc:spChg chg="add del mod ord">
          <ac:chgData name="Usuario invitado" userId="S::urn:spo:anon#a9af199e0138348350b0481c0306ce6779da0c4e460650cd751721302960674f::" providerId="AD" clId="Web-{A9BC5F0F-06AB-141F-2645-36F62FA38C68}" dt="2022-05-09T18:10:23.091" v="657"/>
          <ac:spMkLst>
            <pc:docMk/>
            <pc:sldMk cId="358123384" sldId="267"/>
            <ac:spMk id="436" creationId="{BFD3C21D-7F71-6AB8-851C-401A0BBCD931}"/>
          </ac:spMkLst>
        </pc:spChg>
        <pc:spChg chg="add mod">
          <ac:chgData name="Usuario invitado" userId="S::urn:spo:anon#a9af199e0138348350b0481c0306ce6779da0c4e460650cd751721302960674f::" providerId="AD" clId="Web-{A9BC5F0F-06AB-141F-2645-36F62FA38C68}" dt="2022-05-09T18:10:51.748" v="688" actId="20577"/>
          <ac:spMkLst>
            <pc:docMk/>
            <pc:sldMk cId="358123384" sldId="267"/>
            <ac:spMk id="470" creationId="{84ECD5DF-CE6C-130D-E21D-119330EAC564}"/>
          </ac:spMkLst>
        </pc:spChg>
        <pc:graphicFrameChg chg="del">
          <ac:chgData name="Usuario invitado" userId="S::urn:spo:anon#a9af199e0138348350b0481c0306ce6779da0c4e460650cd751721302960674f::" providerId="AD" clId="Web-{A9BC5F0F-06AB-141F-2645-36F62FA38C68}" dt="2022-05-09T18:10:34.013" v="658"/>
          <ac:graphicFrameMkLst>
            <pc:docMk/>
            <pc:sldMk cId="358123384" sldId="267"/>
            <ac:graphicFrameMk id="2" creationId="{F5E7E7DA-B843-8041-B34D-4737D7F37D7B}"/>
          </ac:graphicFrameMkLst>
        </pc:graphicFrameChg>
        <pc:graphicFrameChg chg="add del mod modGraphic">
          <ac:chgData name="Usuario invitado" userId="S::urn:spo:anon#a9af199e0138348350b0481c0306ce6779da0c4e460650cd751721302960674f::" providerId="AD" clId="Web-{A9BC5F0F-06AB-141F-2645-36F62FA38C68}" dt="2022-05-09T18:11:06.592" v="690"/>
          <ac:graphicFrameMkLst>
            <pc:docMk/>
            <pc:sldMk cId="358123384" sldId="267"/>
            <ac:graphicFrameMk id="471" creationId="{B08318EC-D926-0E78-BC72-A10B480EAFD2}"/>
          </ac:graphicFrameMkLst>
        </pc:graphicFrameChg>
        <pc:graphicFrameChg chg="add mod modGraphic">
          <ac:chgData name="Usuario invitado" userId="S::urn:spo:anon#a9af199e0138348350b0481c0306ce6779da0c4e460650cd751721302960674f::" providerId="AD" clId="Web-{A9BC5F0F-06AB-141F-2645-36F62FA38C68}" dt="2022-05-09T18:12:18.078" v="733"/>
          <ac:graphicFrameMkLst>
            <pc:docMk/>
            <pc:sldMk cId="358123384" sldId="267"/>
            <ac:graphicFrameMk id="483" creationId="{EE1E4463-2D62-260B-F78E-4B1730F48B72}"/>
          </ac:graphicFrameMkLst>
        </pc:graphicFrameChg>
      </pc:sldChg>
      <pc:sldChg chg="modSp new add del ord">
        <pc:chgData name="Usuario invitado" userId="S::urn:spo:anon#a9af199e0138348350b0481c0306ce6779da0c4e460650cd751721302960674f::" providerId="AD" clId="Web-{A9BC5F0F-06AB-141F-2645-36F62FA38C68}" dt="2022-05-09T17:33:14.561" v="400"/>
        <pc:sldMkLst>
          <pc:docMk/>
          <pc:sldMk cId="3943010299" sldId="268"/>
        </pc:sldMkLst>
        <pc:spChg chg="mod">
          <ac:chgData name="Usuario invitado" userId="S::urn:spo:anon#a9af199e0138348350b0481c0306ce6779da0c4e460650cd751721302960674f::" providerId="AD" clId="Web-{A9BC5F0F-06AB-141F-2645-36F62FA38C68}" dt="2022-05-09T17:18:03.116" v="6" actId="20577"/>
          <ac:spMkLst>
            <pc:docMk/>
            <pc:sldMk cId="3943010299" sldId="268"/>
            <ac:spMk id="2" creationId="{559C4360-2DD7-54A8-E574-E0792DD1BF96}"/>
          </ac:spMkLst>
        </pc:spChg>
      </pc:sldChg>
      <pc:sldChg chg="addSp delSp modSp new">
        <pc:chgData name="Usuario invitado" userId="S::urn:spo:anon#a9af199e0138348350b0481c0306ce6779da0c4e460650cd751721302960674f::" providerId="AD" clId="Web-{A9BC5F0F-06AB-141F-2645-36F62FA38C68}" dt="2022-05-09T18:18:07.618" v="826" actId="20577"/>
        <pc:sldMkLst>
          <pc:docMk/>
          <pc:sldMk cId="1541454069" sldId="269"/>
        </pc:sldMkLst>
        <pc:spChg chg="del mod">
          <ac:chgData name="Usuario invitado" userId="S::urn:spo:anon#a9af199e0138348350b0481c0306ce6779da0c4e460650cd751721302960674f::" providerId="AD" clId="Web-{A9BC5F0F-06AB-141F-2645-36F62FA38C68}" dt="2022-05-09T18:13:56.299" v="757"/>
          <ac:spMkLst>
            <pc:docMk/>
            <pc:sldMk cId="1541454069" sldId="269"/>
            <ac:spMk id="2" creationId="{E083D5BB-26C0-067D-DE56-1AB37E1DE021}"/>
          </ac:spMkLst>
        </pc:spChg>
        <pc:spChg chg="add del mod">
          <ac:chgData name="Usuario invitado" userId="S::urn:spo:anon#a9af199e0138348350b0481c0306ce6779da0c4e460650cd751721302960674f::" providerId="AD" clId="Web-{A9BC5F0F-06AB-141F-2645-36F62FA38C68}" dt="2022-05-09T18:13:59.002" v="758"/>
          <ac:spMkLst>
            <pc:docMk/>
            <pc:sldMk cId="1541454069" sldId="269"/>
            <ac:spMk id="5" creationId="{B1E196E7-EFFA-0308-C957-63E849D83505}"/>
          </ac:spMkLst>
        </pc:spChg>
        <pc:spChg chg="add mod">
          <ac:chgData name="Usuario invitado" userId="S::urn:spo:anon#a9af199e0138348350b0481c0306ce6779da0c4e460650cd751721302960674f::" providerId="AD" clId="Web-{A9BC5F0F-06AB-141F-2645-36F62FA38C68}" dt="2022-05-09T18:18:07.618" v="826" actId="20577"/>
          <ac:spMkLst>
            <pc:docMk/>
            <pc:sldMk cId="1541454069" sldId="269"/>
            <ac:spMk id="7" creationId="{AD20654D-BDE3-BA04-2F8E-8F2D81D0CF9B}"/>
          </ac:spMkLst>
        </pc:spChg>
      </pc:sldChg>
      <pc:sldChg chg="addSp delSp modSp new mod modClrScheme chgLayout">
        <pc:chgData name="Usuario invitado" userId="S::urn:spo:anon#a9af199e0138348350b0481c0306ce6779da0c4e460650cd751721302960674f::" providerId="AD" clId="Web-{A9BC5F0F-06AB-141F-2645-36F62FA38C68}" dt="2022-05-09T18:03:17.283" v="588" actId="1076"/>
        <pc:sldMkLst>
          <pc:docMk/>
          <pc:sldMk cId="2940203716" sldId="270"/>
        </pc:sldMkLst>
        <pc:spChg chg="mod ord">
          <ac:chgData name="Usuario invitado" userId="S::urn:spo:anon#a9af199e0138348350b0481c0306ce6779da0c4e460650cd751721302960674f::" providerId="AD" clId="Web-{A9BC5F0F-06AB-141F-2645-36F62FA38C68}" dt="2022-05-09T18:01:56.078" v="587"/>
          <ac:spMkLst>
            <pc:docMk/>
            <pc:sldMk cId="2940203716" sldId="270"/>
            <ac:spMk id="2" creationId="{77D6DBCE-6BB4-371B-C636-588E17C52676}"/>
          </ac:spMkLst>
        </pc:spChg>
        <pc:spChg chg="del mod">
          <ac:chgData name="Usuario invitado" userId="S::urn:spo:anon#a9af199e0138348350b0481c0306ce6779da0c4e460650cd751721302960674f::" providerId="AD" clId="Web-{A9BC5F0F-06AB-141F-2645-36F62FA38C68}" dt="2022-05-09T17:46:51.790" v="472"/>
          <ac:spMkLst>
            <pc:docMk/>
            <pc:sldMk cId="2940203716" sldId="270"/>
            <ac:spMk id="3" creationId="{E1B0D230-F6D7-78CB-2CE4-9FC680E526A9}"/>
          </ac:spMkLst>
        </pc:spChg>
        <pc:spChg chg="add del mod">
          <ac:chgData name="Usuario invitado" userId="S::urn:spo:anon#a9af199e0138348350b0481c0306ce6779da0c4e460650cd751721302960674f::" providerId="AD" clId="Web-{A9BC5F0F-06AB-141F-2645-36F62FA38C68}" dt="2022-05-09T17:46:54.727" v="473"/>
          <ac:spMkLst>
            <pc:docMk/>
            <pc:sldMk cId="2940203716" sldId="270"/>
            <ac:spMk id="5" creationId="{DFB0D3E2-655D-9D28-5CC8-DCEC5D6BC278}"/>
          </ac:spMkLst>
        </pc:spChg>
        <pc:spChg chg="add del mod ord">
          <ac:chgData name="Usuario invitado" userId="S::urn:spo:anon#a9af199e0138348350b0481c0306ce6779da0c4e460650cd751721302960674f::" providerId="AD" clId="Web-{A9BC5F0F-06AB-141F-2645-36F62FA38C68}" dt="2022-05-09T17:57:52.119" v="564"/>
          <ac:spMkLst>
            <pc:docMk/>
            <pc:sldMk cId="2940203716" sldId="270"/>
            <ac:spMk id="526" creationId="{5CEAB926-C8ED-5E30-20AE-CD658973B440}"/>
          </ac:spMkLst>
        </pc:spChg>
        <pc:spChg chg="add del mod ord">
          <ac:chgData name="Usuario invitado" userId="S::urn:spo:anon#a9af199e0138348350b0481c0306ce6779da0c4e460650cd751721302960674f::" providerId="AD" clId="Web-{A9BC5F0F-06AB-141F-2645-36F62FA38C68}" dt="2022-05-09T17:57:54.197" v="565"/>
          <ac:spMkLst>
            <pc:docMk/>
            <pc:sldMk cId="2940203716" sldId="270"/>
            <ac:spMk id="527" creationId="{CA988B83-7973-300E-4007-F3F31FAC24F1}"/>
          </ac:spMkLst>
        </pc:spChg>
        <pc:graphicFrameChg chg="add del mod modGraphic">
          <ac:chgData name="Usuario invitado" userId="S::urn:spo:anon#a9af199e0138348350b0481c0306ce6779da0c4e460650cd751721302960674f::" providerId="AD" clId="Web-{A9BC5F0F-06AB-141F-2645-36F62FA38C68}" dt="2022-05-09T17:47:44.822" v="476"/>
          <ac:graphicFrameMkLst>
            <pc:docMk/>
            <pc:sldMk cId="2940203716" sldId="270"/>
            <ac:graphicFrameMk id="6" creationId="{40968694-5DD9-3D4F-DCDF-D4C0CF9BAFCB}"/>
          </ac:graphicFrameMkLst>
        </pc:graphicFrameChg>
        <pc:graphicFrameChg chg="add del mod modGraphic">
          <ac:chgData name="Usuario invitado" userId="S::urn:spo:anon#a9af199e0138348350b0481c0306ce6779da0c4e460650cd751721302960674f::" providerId="AD" clId="Web-{A9BC5F0F-06AB-141F-2645-36F62FA38C68}" dt="2022-05-09T17:55:42.037" v="545"/>
          <ac:graphicFrameMkLst>
            <pc:docMk/>
            <pc:sldMk cId="2940203716" sldId="270"/>
            <ac:graphicFrameMk id="31" creationId="{9DB29646-2442-92B3-F8B4-AA5AFF8042A0}"/>
          </ac:graphicFrameMkLst>
        </pc:graphicFrameChg>
        <pc:graphicFrameChg chg="add del mod modGraphic">
          <ac:chgData name="Usuario invitado" userId="S::urn:spo:anon#a9af199e0138348350b0481c0306ce6779da0c4e460650cd751721302960674f::" providerId="AD" clId="Web-{A9BC5F0F-06AB-141F-2645-36F62FA38C68}" dt="2022-05-09T17:55:49.131" v="547"/>
          <ac:graphicFrameMkLst>
            <pc:docMk/>
            <pc:sldMk cId="2940203716" sldId="270"/>
            <ac:graphicFrameMk id="425" creationId="{16C52141-B322-358E-6DE1-A6595E9CC78D}"/>
          </ac:graphicFrameMkLst>
        </pc:graphicFrameChg>
        <pc:graphicFrameChg chg="add mod modGraphic">
          <ac:chgData name="Usuario invitado" userId="S::urn:spo:anon#a9af199e0138348350b0481c0306ce6779da0c4e460650cd751721302960674f::" providerId="AD" clId="Web-{A9BC5F0F-06AB-141F-2645-36F62FA38C68}" dt="2022-05-09T18:03:17.283" v="588" actId="1076"/>
          <ac:graphicFrameMkLst>
            <pc:docMk/>
            <pc:sldMk cId="2940203716" sldId="270"/>
            <ac:graphicFrameMk id="436" creationId="{78DA7A39-6D57-52D8-16B2-638DBD1F4C3F}"/>
          </ac:graphicFrameMkLst>
        </pc:graphicFrameChg>
        <pc:cxnChg chg="add del mod">
          <ac:chgData name="Usuario invitado" userId="S::urn:spo:anon#a9af199e0138348350b0481c0306ce6779da0c4e460650cd751721302960674f::" providerId="AD" clId="Web-{A9BC5F0F-06AB-141F-2645-36F62FA38C68}" dt="2022-05-09T18:00:48.436" v="585"/>
          <ac:cxnSpMkLst>
            <pc:docMk/>
            <pc:sldMk cId="2940203716" sldId="270"/>
            <ac:cxnSpMk id="546" creationId="{FE455EB5-61F4-03BB-8EBE-1A20DFCD3F72}"/>
          </ac:cxnSpMkLst>
        </pc:cxnChg>
      </pc:sldChg>
      <pc:sldChg chg="addSp delSp modSp new">
        <pc:chgData name="Usuario invitado" userId="S::urn:spo:anon#a9af199e0138348350b0481c0306ce6779da0c4e460650cd751721302960674f::" providerId="AD" clId="Web-{A9BC5F0F-06AB-141F-2645-36F62FA38C68}" dt="2022-05-09T18:24:00.518" v="835"/>
        <pc:sldMkLst>
          <pc:docMk/>
          <pc:sldMk cId="3301377862" sldId="271"/>
        </pc:sldMkLst>
        <pc:spChg chg="del mod">
          <ac:chgData name="Usuario invitado" userId="S::urn:spo:anon#a9af199e0138348350b0481c0306ce6779da0c4e460650cd751721302960674f::" providerId="AD" clId="Web-{A9BC5F0F-06AB-141F-2645-36F62FA38C68}" dt="2022-05-09T17:28:19.460" v="357"/>
          <ac:spMkLst>
            <pc:docMk/>
            <pc:sldMk cId="3301377862" sldId="271"/>
            <ac:spMk id="2" creationId="{983A5303-33BF-70B4-DA53-14B3C2DCCF8A}"/>
          </ac:spMkLst>
        </pc:spChg>
        <pc:spChg chg="del">
          <ac:chgData name="Usuario invitado" userId="S::urn:spo:anon#a9af199e0138348350b0481c0306ce6779da0c4e460650cd751721302960674f::" providerId="AD" clId="Web-{A9BC5F0F-06AB-141F-2645-36F62FA38C68}" dt="2022-05-09T17:21:03.652" v="65"/>
          <ac:spMkLst>
            <pc:docMk/>
            <pc:sldMk cId="3301377862" sldId="271"/>
            <ac:spMk id="3" creationId="{9DF94463-E7D9-4899-D63D-7130406B8028}"/>
          </ac:spMkLst>
        </pc:spChg>
        <pc:spChg chg="add del mod">
          <ac:chgData name="Usuario invitado" userId="S::urn:spo:anon#a9af199e0138348350b0481c0306ce6779da0c4e460650cd751721302960674f::" providerId="AD" clId="Web-{A9BC5F0F-06AB-141F-2645-36F62FA38C68}" dt="2022-05-09T17:26:36.520" v="239"/>
          <ac:spMkLst>
            <pc:docMk/>
            <pc:sldMk cId="3301377862" sldId="271"/>
            <ac:spMk id="5" creationId="{A76FEDB2-B785-37C5-683B-05E4400CFA16}"/>
          </ac:spMkLst>
        </pc:spChg>
        <pc:spChg chg="add del mod">
          <ac:chgData name="Usuario invitado" userId="S::urn:spo:anon#a9af199e0138348350b0481c0306ce6779da0c4e460650cd751721302960674f::" providerId="AD" clId="Web-{A9BC5F0F-06AB-141F-2645-36F62FA38C68}" dt="2022-05-09T17:26:36.520" v="238"/>
          <ac:spMkLst>
            <pc:docMk/>
            <pc:sldMk cId="3301377862" sldId="271"/>
            <ac:spMk id="7" creationId="{4A88F5A1-BB22-A8A2-096E-A5FAC92104C5}"/>
          </ac:spMkLst>
        </pc:spChg>
        <pc:spChg chg="add del mod">
          <ac:chgData name="Usuario invitado" userId="S::urn:spo:anon#a9af199e0138348350b0481c0306ce6779da0c4e460650cd751721302960674f::" providerId="AD" clId="Web-{A9BC5F0F-06AB-141F-2645-36F62FA38C68}" dt="2022-05-09T17:26:36.520" v="237"/>
          <ac:spMkLst>
            <pc:docMk/>
            <pc:sldMk cId="3301377862" sldId="271"/>
            <ac:spMk id="9" creationId="{EE0AAC93-8D7C-3D47-255D-CC253B41BD73}"/>
          </ac:spMkLst>
        </pc:spChg>
        <pc:spChg chg="add del mod">
          <ac:chgData name="Usuario invitado" userId="S::urn:spo:anon#a9af199e0138348350b0481c0306ce6779da0c4e460650cd751721302960674f::" providerId="AD" clId="Web-{A9BC5F0F-06AB-141F-2645-36F62FA38C68}" dt="2022-05-09T17:26:36.504" v="236"/>
          <ac:spMkLst>
            <pc:docMk/>
            <pc:sldMk cId="3301377862" sldId="271"/>
            <ac:spMk id="11" creationId="{33495733-D7F7-E952-EA45-9D9B6D38043A}"/>
          </ac:spMkLst>
        </pc:spChg>
        <pc:spChg chg="add del mod">
          <ac:chgData name="Usuario invitado" userId="S::urn:spo:anon#a9af199e0138348350b0481c0306ce6779da0c4e460650cd751721302960674f::" providerId="AD" clId="Web-{A9BC5F0F-06AB-141F-2645-36F62FA38C68}" dt="2022-05-09T17:26:36.504" v="235"/>
          <ac:spMkLst>
            <pc:docMk/>
            <pc:sldMk cId="3301377862" sldId="271"/>
            <ac:spMk id="18" creationId="{337EE911-4B68-59F2-0118-DCACD50CE766}"/>
          </ac:spMkLst>
        </pc:spChg>
        <pc:spChg chg="add del mod">
          <ac:chgData name="Usuario invitado" userId="S::urn:spo:anon#a9af199e0138348350b0481c0306ce6779da0c4e460650cd751721302960674f::" providerId="AD" clId="Web-{A9BC5F0F-06AB-141F-2645-36F62FA38C68}" dt="2022-05-09T17:28:22.241" v="358"/>
          <ac:spMkLst>
            <pc:docMk/>
            <pc:sldMk cId="3301377862" sldId="271"/>
            <ac:spMk id="1246" creationId="{8D87C2BC-EAA0-A52A-9439-C72AF6F7A355}"/>
          </ac:spMkLst>
        </pc:spChg>
        <pc:graphicFrameChg chg="add del mod modGraphic">
          <ac:chgData name="Usuario invitado" userId="S::urn:spo:anon#a9af199e0138348350b0481c0306ce6779da0c4e460650cd751721302960674f::" providerId="AD" clId="Web-{A9BC5F0F-06AB-141F-2645-36F62FA38C68}" dt="2022-05-09T17:26:30.223" v="230"/>
          <ac:graphicFrameMkLst>
            <pc:docMk/>
            <pc:sldMk cId="3301377862" sldId="271"/>
            <ac:graphicFrameMk id="23" creationId="{844187FE-5346-7F3A-5C62-DF74D999273F}"/>
          </ac:graphicFrameMkLst>
        </pc:graphicFrameChg>
        <pc:graphicFrameChg chg="add del mod modGraphic">
          <ac:chgData name="Usuario invitado" userId="S::urn:spo:anon#a9af199e0138348350b0481c0306ce6779da0c4e460650cd751721302960674f::" providerId="AD" clId="Web-{A9BC5F0F-06AB-141F-2645-36F62FA38C68}" dt="2022-05-09T17:26:43.551" v="241"/>
          <ac:graphicFrameMkLst>
            <pc:docMk/>
            <pc:sldMk cId="3301377862" sldId="271"/>
            <ac:graphicFrameMk id="32" creationId="{E87DA7BB-CCA6-DE1C-FD01-A3F3E6E99C25}"/>
          </ac:graphicFrameMkLst>
        </pc:graphicFrameChg>
        <pc:graphicFrameChg chg="add mod modGraphic">
          <ac:chgData name="Usuario invitado" userId="S::urn:spo:anon#a9af199e0138348350b0481c0306ce6779da0c4e460650cd751721302960674f::" providerId="AD" clId="Web-{A9BC5F0F-06AB-141F-2645-36F62FA38C68}" dt="2022-05-09T18:24:00.518" v="835"/>
          <ac:graphicFrameMkLst>
            <pc:docMk/>
            <pc:sldMk cId="3301377862" sldId="271"/>
            <ac:graphicFrameMk id="43" creationId="{ED5DD1F7-45E3-AFAB-CA99-4AA2C8393C9E}"/>
          </ac:graphicFrameMkLst>
        </pc:graphicFrameChg>
        <pc:cxnChg chg="add del mod">
          <ac:chgData name="Usuario invitado" userId="S::urn:spo:anon#a9af199e0138348350b0481c0306ce6779da0c4e460650cd751721302960674f::" providerId="AD" clId="Web-{A9BC5F0F-06AB-141F-2645-36F62FA38C68}" dt="2022-05-09T17:22:32.389" v="162"/>
          <ac:cxnSpMkLst>
            <pc:docMk/>
            <pc:sldMk cId="3301377862" sldId="271"/>
            <ac:cxnSpMk id="13" creationId="{C0678065-743A-D782-E26A-BA22B5AB4E99}"/>
          </ac:cxnSpMkLst>
        </pc:cxnChg>
        <pc:cxnChg chg="add del mod">
          <ac:chgData name="Usuario invitado" userId="S::urn:spo:anon#a9af199e0138348350b0481c0306ce6779da0c4e460650cd751721302960674f::" providerId="AD" clId="Web-{A9BC5F0F-06AB-141F-2645-36F62FA38C68}" dt="2022-05-09T17:22:32.389" v="161"/>
          <ac:cxnSpMkLst>
            <pc:docMk/>
            <pc:sldMk cId="3301377862" sldId="271"/>
            <ac:cxnSpMk id="15" creationId="{012815CA-BB36-A92A-8C2C-6DD314583892}"/>
          </ac:cxnSpMkLst>
        </pc:cxnChg>
        <pc:cxnChg chg="del mod">
          <ac:chgData name="Usuario invitado" userId="S::urn:spo:anon#a9af199e0138348350b0481c0306ce6779da0c4e460650cd751721302960674f::" providerId="AD" clId="Web-{A9BC5F0F-06AB-141F-2645-36F62FA38C68}" dt="2022-05-09T17:26:36.504" v="231"/>
          <ac:cxnSpMkLst>
            <pc:docMk/>
            <pc:sldMk cId="3301377862" sldId="271"/>
            <ac:cxnSpMk id="16" creationId="{C61C3C3E-D0D6-4CFB-24EF-43C7ADA53716}"/>
          </ac:cxnSpMkLst>
        </pc:cxnChg>
        <pc:cxnChg chg="add del mod">
          <ac:chgData name="Usuario invitado" userId="S::urn:spo:anon#a9af199e0138348350b0481c0306ce6779da0c4e460650cd751721302960674f::" providerId="AD" clId="Web-{A9BC5F0F-06AB-141F-2645-36F62FA38C68}" dt="2022-05-09T17:22:32.389" v="160"/>
          <ac:cxnSpMkLst>
            <pc:docMk/>
            <pc:sldMk cId="3301377862" sldId="271"/>
            <ac:cxnSpMk id="17" creationId="{C58A6A07-858A-BBA8-91B7-B60B2AE1B4B8}"/>
          </ac:cxnSpMkLst>
        </pc:cxnChg>
        <pc:cxnChg chg="add del mod">
          <ac:chgData name="Usuario invitado" userId="S::urn:spo:anon#a9af199e0138348350b0481c0306ce6779da0c4e460650cd751721302960674f::" providerId="AD" clId="Web-{A9BC5F0F-06AB-141F-2645-36F62FA38C68}" dt="2022-05-09T17:26:36.504" v="234"/>
          <ac:cxnSpMkLst>
            <pc:docMk/>
            <pc:sldMk cId="3301377862" sldId="271"/>
            <ac:cxnSpMk id="19" creationId="{6F47F87A-244D-8D6F-8AC2-1FBD00434C4B}"/>
          </ac:cxnSpMkLst>
        </pc:cxnChg>
        <pc:cxnChg chg="add del mod">
          <ac:chgData name="Usuario invitado" userId="S::urn:spo:anon#a9af199e0138348350b0481c0306ce6779da0c4e460650cd751721302960674f::" providerId="AD" clId="Web-{A9BC5F0F-06AB-141F-2645-36F62FA38C68}" dt="2022-05-09T17:26:36.504" v="233"/>
          <ac:cxnSpMkLst>
            <pc:docMk/>
            <pc:sldMk cId="3301377862" sldId="271"/>
            <ac:cxnSpMk id="20" creationId="{97700876-E668-19B1-ECFC-68E02D54A28A}"/>
          </ac:cxnSpMkLst>
        </pc:cxnChg>
        <pc:cxnChg chg="add del mod">
          <ac:chgData name="Usuario invitado" userId="S::urn:spo:anon#a9af199e0138348350b0481c0306ce6779da0c4e460650cd751721302960674f::" providerId="AD" clId="Web-{A9BC5F0F-06AB-141F-2645-36F62FA38C68}" dt="2022-05-09T17:26:36.504" v="232"/>
          <ac:cxnSpMkLst>
            <pc:docMk/>
            <pc:sldMk cId="3301377862" sldId="271"/>
            <ac:cxnSpMk id="21" creationId="{46D5477A-D476-87C0-DAEA-A246F3830B9E}"/>
          </ac:cxnSpMkLst>
        </pc:cxnChg>
        <pc:cxnChg chg="add del mod">
          <ac:chgData name="Usuario invitado" userId="S::urn:spo:anon#a9af199e0138348350b0481c0306ce6779da0c4e460650cd751721302960674f::" providerId="AD" clId="Web-{A9BC5F0F-06AB-141F-2645-36F62FA38C68}" dt="2022-05-09T17:24:42.001" v="210"/>
          <ac:cxnSpMkLst>
            <pc:docMk/>
            <pc:sldMk cId="3301377862" sldId="271"/>
            <ac:cxnSpMk id="22" creationId="{A9881FAC-8789-5DF2-C244-D28F95F9DB28}"/>
          </ac:cxnSpMkLst>
        </pc:cxnChg>
      </pc:sldChg>
      <pc:sldChg chg="addSp delSp modSp new">
        <pc:chgData name="Usuario invitado" userId="S::urn:spo:anon#a9af199e0138348350b0481c0306ce6779da0c4e460650cd751721302960674f::" providerId="AD" clId="Web-{A9BC5F0F-06AB-141F-2645-36F62FA38C68}" dt="2022-05-09T18:14:37.503" v="792" actId="20577"/>
        <pc:sldMkLst>
          <pc:docMk/>
          <pc:sldMk cId="1674061100" sldId="272"/>
        </pc:sldMkLst>
        <pc:spChg chg="del mod">
          <ac:chgData name="Usuario invitado" userId="S::urn:spo:anon#a9af199e0138348350b0481c0306ce6779da0c4e460650cd751721302960674f::" providerId="AD" clId="Web-{A9BC5F0F-06AB-141F-2645-36F62FA38C68}" dt="2022-05-09T18:14:20.940" v="761"/>
          <ac:spMkLst>
            <pc:docMk/>
            <pc:sldMk cId="1674061100" sldId="272"/>
            <ac:spMk id="2" creationId="{91CD104B-8C0C-2AB5-49C2-239A2F53351B}"/>
          </ac:spMkLst>
        </pc:spChg>
        <pc:spChg chg="add del mod">
          <ac:chgData name="Usuario invitado" userId="S::urn:spo:anon#a9af199e0138348350b0481c0306ce6779da0c4e460650cd751721302960674f::" providerId="AD" clId="Web-{A9BC5F0F-06AB-141F-2645-36F62FA38C68}" dt="2022-05-09T18:14:23.628" v="762"/>
          <ac:spMkLst>
            <pc:docMk/>
            <pc:sldMk cId="1674061100" sldId="272"/>
            <ac:spMk id="5" creationId="{D8C2E29D-F45A-4924-1C57-9CBA1C2286BB}"/>
          </ac:spMkLst>
        </pc:spChg>
        <pc:spChg chg="add mod">
          <ac:chgData name="Usuario invitado" userId="S::urn:spo:anon#a9af199e0138348350b0481c0306ce6779da0c4e460650cd751721302960674f::" providerId="AD" clId="Web-{A9BC5F0F-06AB-141F-2645-36F62FA38C68}" dt="2022-05-09T18:14:37.503" v="792" actId="20577"/>
          <ac:spMkLst>
            <pc:docMk/>
            <pc:sldMk cId="1674061100" sldId="272"/>
            <ac:spMk id="7" creationId="{21997DAE-23B7-EB3A-80B0-EC7E1A269949}"/>
          </ac:spMkLst>
        </pc:spChg>
      </pc:sldChg>
      <pc:sldChg chg="modSp new">
        <pc:chgData name="Usuario invitado" userId="S::urn:spo:anon#a9af199e0138348350b0481c0306ce6779da0c4e460650cd751721302960674f::" providerId="AD" clId="Web-{A9BC5F0F-06AB-141F-2645-36F62FA38C68}" dt="2022-05-09T18:18:57.792" v="830" actId="14100"/>
        <pc:sldMkLst>
          <pc:docMk/>
          <pc:sldMk cId="2667788706" sldId="273"/>
        </pc:sldMkLst>
        <pc:spChg chg="mod">
          <ac:chgData name="Usuario invitado" userId="S::urn:spo:anon#a9af199e0138348350b0481c0306ce6779da0c4e460650cd751721302960674f::" providerId="AD" clId="Web-{A9BC5F0F-06AB-141F-2645-36F62FA38C68}" dt="2022-05-09T17:32:14.169" v="390" actId="20577"/>
          <ac:spMkLst>
            <pc:docMk/>
            <pc:sldMk cId="2667788706" sldId="273"/>
            <ac:spMk id="2" creationId="{F8B3E3D9-8EA3-1E92-1B95-F5D26879E27D}"/>
          </ac:spMkLst>
        </pc:spChg>
        <pc:graphicFrameChg chg="mod">
          <ac:chgData name="Usuario invitado" userId="S::urn:spo:anon#a9af199e0138348350b0481c0306ce6779da0c4e460650cd751721302960674f::" providerId="AD" clId="Web-{A9BC5F0F-06AB-141F-2645-36F62FA38C68}" dt="2022-05-09T18:18:57.792" v="830" actId="14100"/>
          <ac:graphicFrameMkLst>
            <pc:docMk/>
            <pc:sldMk cId="2667788706" sldId="273"/>
            <ac:graphicFrameMk id="9" creationId="{A9FE09AF-7E9E-F862-4BEB-861FBEC5C1D5}"/>
          </ac:graphicFrameMkLst>
        </pc:graphicFrameChg>
      </pc:sldChg>
      <pc:sldChg chg="addSp delSp modSp new">
        <pc:chgData name="Usuario invitado" userId="S::urn:spo:anon#a9af199e0138348350b0481c0306ce6779da0c4e460650cd751721302960674f::" providerId="AD" clId="Web-{A9BC5F0F-06AB-141F-2645-36F62FA38C68}" dt="2022-05-09T18:15:00.629" v="798" actId="1076"/>
        <pc:sldMkLst>
          <pc:docMk/>
          <pc:sldMk cId="3186653363" sldId="274"/>
        </pc:sldMkLst>
        <pc:spChg chg="del mod">
          <ac:chgData name="Usuario invitado" userId="S::urn:spo:anon#a9af199e0138348350b0481c0306ce6779da0c4e460650cd751721302960674f::" providerId="AD" clId="Web-{A9BC5F0F-06AB-141F-2645-36F62FA38C68}" dt="2022-05-09T18:14:45.097" v="793"/>
          <ac:spMkLst>
            <pc:docMk/>
            <pc:sldMk cId="3186653363" sldId="274"/>
            <ac:spMk id="2" creationId="{C70C65F3-35DD-A67D-668D-0CAFE023F48C}"/>
          </ac:spMkLst>
        </pc:spChg>
        <pc:spChg chg="add del mod">
          <ac:chgData name="Usuario invitado" userId="S::urn:spo:anon#a9af199e0138348350b0481c0306ce6779da0c4e460650cd751721302960674f::" providerId="AD" clId="Web-{A9BC5F0F-06AB-141F-2645-36F62FA38C68}" dt="2022-05-09T18:14:47.597" v="794"/>
          <ac:spMkLst>
            <pc:docMk/>
            <pc:sldMk cId="3186653363" sldId="274"/>
            <ac:spMk id="5" creationId="{71A16893-60CA-587F-2C3A-A83EEBF1753C}"/>
          </ac:spMkLst>
        </pc:spChg>
        <pc:spChg chg="add mod">
          <ac:chgData name="Usuario invitado" userId="S::urn:spo:anon#a9af199e0138348350b0481c0306ce6779da0c4e460650cd751721302960674f::" providerId="AD" clId="Web-{A9BC5F0F-06AB-141F-2645-36F62FA38C68}" dt="2022-05-09T18:15:00.629" v="798" actId="1076"/>
          <ac:spMkLst>
            <pc:docMk/>
            <pc:sldMk cId="3186653363" sldId="274"/>
            <ac:spMk id="7" creationId="{C5551769-AC90-F59E-C6E4-86E58CA3C26C}"/>
          </ac:spMkLst>
        </pc:spChg>
      </pc:sldChg>
      <pc:sldChg chg="new del">
        <pc:chgData name="Usuario invitado" userId="S::urn:spo:anon#a9af199e0138348350b0481c0306ce6779da0c4e460650cd751721302960674f::" providerId="AD" clId="Web-{A9BC5F0F-06AB-141F-2645-36F62FA38C68}" dt="2022-05-09T17:30:06.947" v="368"/>
        <pc:sldMkLst>
          <pc:docMk/>
          <pc:sldMk cId="3793528892" sldId="274"/>
        </pc:sldMkLst>
      </pc:sldChg>
      <pc:sldChg chg="addSp delSp modSp">
        <pc:chgData name="Usuario invitado" userId="S::urn:spo:anon#a9af199e0138348350b0481c0306ce6779da0c4e460650cd751721302960674f::" providerId="AD" clId="Web-{A9BC5F0F-06AB-141F-2645-36F62FA38C68}" dt="2022-05-09T18:20:14.231" v="832" actId="14100"/>
        <pc:sldMkLst>
          <pc:docMk/>
          <pc:sldMk cId="119414639" sldId="275"/>
        </pc:sldMkLst>
        <pc:spChg chg="del">
          <ac:chgData name="Usuario invitado" userId="S::urn:spo:anon#a9af199e0138348350b0481c0306ce6779da0c4e460650cd751721302960674f::" providerId="AD" clId="Web-{A9BC5F0F-06AB-141F-2645-36F62FA38C68}" dt="2022-05-09T18:13:34.533" v="753"/>
          <ac:spMkLst>
            <pc:docMk/>
            <pc:sldMk cId="119414639" sldId="275"/>
            <ac:spMk id="2" creationId="{D5F19507-BAB8-CC74-ECC9-C2FD89824E01}"/>
          </ac:spMkLst>
        </pc:spChg>
        <pc:spChg chg="add del mod">
          <ac:chgData name="Usuario invitado" userId="S::urn:spo:anon#a9af199e0138348350b0481c0306ce6779da0c4e460650cd751721302960674f::" providerId="AD" clId="Web-{A9BC5F0F-06AB-141F-2645-36F62FA38C68}" dt="2022-05-09T18:13:36.580" v="754"/>
          <ac:spMkLst>
            <pc:docMk/>
            <pc:sldMk cId="119414639" sldId="275"/>
            <ac:spMk id="1171" creationId="{F11E4320-4F16-0FE6-9454-B4D77595AB1B}"/>
          </ac:spMkLst>
        </pc:spChg>
        <pc:spChg chg="add mod">
          <ac:chgData name="Usuario invitado" userId="S::urn:spo:anon#a9af199e0138348350b0481c0306ce6779da0c4e460650cd751721302960674f::" providerId="AD" clId="Web-{A9BC5F0F-06AB-141F-2645-36F62FA38C68}" dt="2022-05-09T18:20:14.231" v="832" actId="14100"/>
          <ac:spMkLst>
            <pc:docMk/>
            <pc:sldMk cId="119414639" sldId="275"/>
            <ac:spMk id="1203" creationId="{3C870E17-8BEC-F724-3887-865E1408B113}"/>
          </ac:spMkLst>
        </pc:spChg>
      </pc:sldChg>
    </pc:docChg>
  </pc:docChgLst>
  <pc:docChgLst>
    <pc:chgData name="ANDREA GASCO PAU" userId="S::angaspa@upv.edu.es::4e0d02f9-2352-4113-b226-a5b1068728c8" providerId="AD" clId="Web-{3BF36A84-66A4-FF7C-5977-D964F51F50CC}"/>
    <pc:docChg chg="mod">
      <pc:chgData name="ANDREA GASCO PAU" userId="S::angaspa@upv.edu.es::4e0d02f9-2352-4113-b226-a5b1068728c8" providerId="AD" clId="Web-{3BF36A84-66A4-FF7C-5977-D964F51F50CC}" dt="2022-05-07T15:28:09.420" v="2"/>
      <pc:docMkLst>
        <pc:docMk/>
      </pc:docMkLst>
      <pc:sldChg chg="modCm">
        <pc:chgData name="ANDREA GASCO PAU" userId="S::angaspa@upv.edu.es::4e0d02f9-2352-4113-b226-a5b1068728c8" providerId="AD" clId="Web-{3BF36A84-66A4-FF7C-5977-D964F51F50CC}" dt="2022-05-07T15:25:22.980" v="1"/>
        <pc:sldMkLst>
          <pc:docMk/>
          <pc:sldMk cId="3583446744" sldId="257"/>
        </pc:sldMkLst>
      </pc:sldChg>
      <pc:sldChg chg="addCm">
        <pc:chgData name="ANDREA GASCO PAU" userId="S::angaspa@upv.edu.es::4e0d02f9-2352-4113-b226-a5b1068728c8" providerId="AD" clId="Web-{3BF36A84-66A4-FF7C-5977-D964F51F50CC}" dt="2022-05-07T15:28:09.420" v="2"/>
        <pc:sldMkLst>
          <pc:docMk/>
          <pc:sldMk cId="3212583650" sldId="264"/>
        </pc:sldMkLst>
      </pc:sldChg>
    </pc:docChg>
  </pc:docChgLst>
  <pc:docChgLst>
    <pc:chgData name="Usuario invitado" userId="S::urn:spo:anon#a9af199e0138348350b0481c0306ce6779da0c4e460650cd751721302960674f::" providerId="AD" clId="Web-{B9F883EC-CA91-235F-F347-177B18804A84}"/>
    <pc:docChg chg="mod modSld">
      <pc:chgData name="Usuario invitado" userId="S::urn:spo:anon#a9af199e0138348350b0481c0306ce6779da0c4e460650cd751721302960674f::" providerId="AD" clId="Web-{B9F883EC-CA91-235F-F347-177B18804A84}" dt="2022-05-08T19:45:51.121" v="476" actId="20577"/>
      <pc:docMkLst>
        <pc:docMk/>
      </pc:docMkLst>
      <pc:sldChg chg="modSp">
        <pc:chgData name="Usuario invitado" userId="S::urn:spo:anon#a9af199e0138348350b0481c0306ce6779da0c4e460650cd751721302960674f::" providerId="AD" clId="Web-{B9F883EC-CA91-235F-F347-177B18804A84}" dt="2022-05-08T18:59:27.176" v="42" actId="20577"/>
        <pc:sldMkLst>
          <pc:docMk/>
          <pc:sldMk cId="121406538" sldId="256"/>
        </pc:sldMkLst>
        <pc:spChg chg="mod">
          <ac:chgData name="Usuario invitado" userId="S::urn:spo:anon#a9af199e0138348350b0481c0306ce6779da0c4e460650cd751721302960674f::" providerId="AD" clId="Web-{B9F883EC-CA91-235F-F347-177B18804A84}" dt="2022-05-08T18:59:27.176" v="42" actId="20577"/>
          <ac:spMkLst>
            <pc:docMk/>
            <pc:sldMk cId="121406538" sldId="256"/>
            <ac:spMk id="2" creationId="{245DBA0B-E090-A7D2-19B2-05389342772C}"/>
          </ac:spMkLst>
        </pc:spChg>
      </pc:sldChg>
      <pc:sldChg chg="modSp delCm modCm">
        <pc:chgData name="Usuario invitado" userId="S::urn:spo:anon#a9af199e0138348350b0481c0306ce6779da0c4e460650cd751721302960674f::" providerId="AD" clId="Web-{B9F883EC-CA91-235F-F347-177B18804A84}" dt="2022-05-08T19:40:30.315" v="421" actId="20577"/>
        <pc:sldMkLst>
          <pc:docMk/>
          <pc:sldMk cId="3583446744" sldId="257"/>
        </pc:sldMkLst>
        <pc:spChg chg="mod">
          <ac:chgData name="Usuario invitado" userId="S::urn:spo:anon#a9af199e0138348350b0481c0306ce6779da0c4e460650cd751721302960674f::" providerId="AD" clId="Web-{B9F883EC-CA91-235F-F347-177B18804A84}" dt="2022-05-08T19:40:30.315" v="421" actId="20577"/>
          <ac:spMkLst>
            <pc:docMk/>
            <pc:sldMk cId="3583446744" sldId="257"/>
            <ac:spMk id="3" creationId="{35A0F37F-45CF-E690-06DA-E74525542381}"/>
          </ac:spMkLst>
        </pc:spChg>
      </pc:sldChg>
      <pc:sldChg chg="modSp">
        <pc:chgData name="Usuario invitado" userId="S::urn:spo:anon#a9af199e0138348350b0481c0306ce6779da0c4e460650cd751721302960674f::" providerId="AD" clId="Web-{B9F883EC-CA91-235F-F347-177B18804A84}" dt="2022-05-08T19:45:51.121" v="476" actId="20577"/>
        <pc:sldMkLst>
          <pc:docMk/>
          <pc:sldMk cId="106766567" sldId="260"/>
        </pc:sldMkLst>
        <pc:spChg chg="mod">
          <ac:chgData name="Usuario invitado" userId="S::urn:spo:anon#a9af199e0138348350b0481c0306ce6779da0c4e460650cd751721302960674f::" providerId="AD" clId="Web-{B9F883EC-CA91-235F-F347-177B18804A84}" dt="2022-05-08T19:45:51.121" v="476" actId="20577"/>
          <ac:spMkLst>
            <pc:docMk/>
            <pc:sldMk cId="106766567" sldId="260"/>
            <ac:spMk id="3" creationId="{7597C108-CF60-3032-6D83-A1D0A0E93F65}"/>
          </ac:spMkLst>
        </pc:spChg>
      </pc:sldChg>
      <pc:sldChg chg="addCm">
        <pc:chgData name="Usuario invitado" userId="S::urn:spo:anon#a9af199e0138348350b0481c0306ce6779da0c4e460650cd751721302960674f::" providerId="AD" clId="Web-{B9F883EC-CA91-235F-F347-177B18804A84}" dt="2022-05-08T19:37:32.889" v="361"/>
        <pc:sldMkLst>
          <pc:docMk/>
          <pc:sldMk cId="1258202164" sldId="261"/>
        </pc:sldMkLst>
      </pc:sldChg>
    </pc:docChg>
  </pc:docChgLst>
  <pc:docChgLst>
    <pc:chgData name="Manuel Díaz Pastor" userId="S::madiapas@upv.edu.es::b347a604-651e-4f2d-acc9-6abed47d2286" providerId="AD" clId="Web-{95F67CFF-C8C5-20FD-41FA-E14D449264F3}"/>
    <pc:docChg chg="modSld">
      <pc:chgData name="Manuel Díaz Pastor" userId="S::madiapas@upv.edu.es::b347a604-651e-4f2d-acc9-6abed47d2286" providerId="AD" clId="Web-{95F67CFF-C8C5-20FD-41FA-E14D449264F3}" dt="2022-05-10T18:39:05.312" v="9" actId="14100"/>
      <pc:docMkLst>
        <pc:docMk/>
      </pc:docMkLst>
      <pc:sldChg chg="modSp">
        <pc:chgData name="Manuel Díaz Pastor" userId="S::madiapas@upv.edu.es::b347a604-651e-4f2d-acc9-6abed47d2286" providerId="AD" clId="Web-{95F67CFF-C8C5-20FD-41FA-E14D449264F3}" dt="2022-05-10T18:39:00.499" v="8" actId="14100"/>
        <pc:sldMkLst>
          <pc:docMk/>
          <pc:sldMk cId="3583446744" sldId="257"/>
        </pc:sldMkLst>
        <pc:spChg chg="mod">
          <ac:chgData name="Manuel Díaz Pastor" userId="S::madiapas@upv.edu.es::b347a604-651e-4f2d-acc9-6abed47d2286" providerId="AD" clId="Web-{95F67CFF-C8C5-20FD-41FA-E14D449264F3}" dt="2022-05-10T18:39:00.499" v="8" actId="14100"/>
          <ac:spMkLst>
            <pc:docMk/>
            <pc:sldMk cId="3583446744" sldId="257"/>
            <ac:spMk id="6" creationId="{52515B27-7FA2-C8FC-87F0-D27F87AC0333}"/>
          </ac:spMkLst>
        </pc:spChg>
      </pc:sldChg>
      <pc:sldChg chg="modSp">
        <pc:chgData name="Manuel Díaz Pastor" userId="S::madiapas@upv.edu.es::b347a604-651e-4f2d-acc9-6abed47d2286" providerId="AD" clId="Web-{95F67CFF-C8C5-20FD-41FA-E14D449264F3}" dt="2022-05-10T18:39:05.312" v="9" actId="14100"/>
        <pc:sldMkLst>
          <pc:docMk/>
          <pc:sldMk cId="4141782932" sldId="258"/>
        </pc:sldMkLst>
        <pc:spChg chg="mod">
          <ac:chgData name="Manuel Díaz Pastor" userId="S::madiapas@upv.edu.es::b347a604-651e-4f2d-acc9-6abed47d2286" providerId="AD" clId="Web-{95F67CFF-C8C5-20FD-41FA-E14D449264F3}" dt="2022-05-10T18:39:05.312" v="9" actId="14100"/>
          <ac:spMkLst>
            <pc:docMk/>
            <pc:sldMk cId="4141782932" sldId="258"/>
            <ac:spMk id="6" creationId="{FBD78FF5-42F0-330D-ABE9-C34E32222DC7}"/>
          </ac:spMkLst>
        </pc:spChg>
      </pc:sldChg>
      <pc:sldChg chg="modSp">
        <pc:chgData name="Manuel Díaz Pastor" userId="S::madiapas@upv.edu.es::b347a604-651e-4f2d-acc9-6abed47d2286" providerId="AD" clId="Web-{95F67CFF-C8C5-20FD-41FA-E14D449264F3}" dt="2022-05-10T18:38:01.013" v="5" actId="14100"/>
        <pc:sldMkLst>
          <pc:docMk/>
          <pc:sldMk cId="358123384" sldId="267"/>
        </pc:sldMkLst>
        <pc:spChg chg="mod">
          <ac:chgData name="Manuel Díaz Pastor" userId="S::madiapas@upv.edu.es::b347a604-651e-4f2d-acc9-6abed47d2286" providerId="AD" clId="Web-{95F67CFF-C8C5-20FD-41FA-E14D449264F3}" dt="2022-05-10T18:38:01.013" v="5" actId="14100"/>
          <ac:spMkLst>
            <pc:docMk/>
            <pc:sldMk cId="358123384" sldId="267"/>
            <ac:spMk id="470" creationId="{84ECD5DF-CE6C-130D-E21D-119330EAC564}"/>
          </ac:spMkLst>
        </pc:spChg>
      </pc:sldChg>
      <pc:sldChg chg="modSp">
        <pc:chgData name="Manuel Díaz Pastor" userId="S::madiapas@upv.edu.es::b347a604-651e-4f2d-acc9-6abed47d2286" providerId="AD" clId="Web-{95F67CFF-C8C5-20FD-41FA-E14D449264F3}" dt="2022-05-10T18:38:23.607" v="6" actId="14100"/>
        <pc:sldMkLst>
          <pc:docMk/>
          <pc:sldMk cId="2940203716" sldId="270"/>
        </pc:sldMkLst>
        <pc:spChg chg="mod">
          <ac:chgData name="Manuel Díaz Pastor" userId="S::madiapas@upv.edu.es::b347a604-651e-4f2d-acc9-6abed47d2286" providerId="AD" clId="Web-{95F67CFF-C8C5-20FD-41FA-E14D449264F3}" dt="2022-05-10T18:38:23.607" v="6" actId="14100"/>
          <ac:spMkLst>
            <pc:docMk/>
            <pc:sldMk cId="2940203716" sldId="270"/>
            <ac:spMk id="2" creationId="{77D6DBCE-6BB4-371B-C636-588E17C52676}"/>
          </ac:spMkLst>
        </pc:spChg>
      </pc:sldChg>
      <pc:sldChg chg="modSp">
        <pc:chgData name="Manuel Díaz Pastor" userId="S::madiapas@upv.edu.es::b347a604-651e-4f2d-acc9-6abed47d2286" providerId="AD" clId="Web-{95F67CFF-C8C5-20FD-41FA-E14D449264F3}" dt="2022-05-10T18:38:30.983" v="7" actId="14100"/>
        <pc:sldMkLst>
          <pc:docMk/>
          <pc:sldMk cId="2667788706" sldId="273"/>
        </pc:sldMkLst>
        <pc:spChg chg="mod">
          <ac:chgData name="Manuel Díaz Pastor" userId="S::madiapas@upv.edu.es::b347a604-651e-4f2d-acc9-6abed47d2286" providerId="AD" clId="Web-{95F67CFF-C8C5-20FD-41FA-E14D449264F3}" dt="2022-05-10T18:38:30.983" v="7" actId="14100"/>
          <ac:spMkLst>
            <pc:docMk/>
            <pc:sldMk cId="2667788706" sldId="273"/>
            <ac:spMk id="5" creationId="{D849CFC8-DEBD-EFE7-1257-E79CB60DDAD6}"/>
          </ac:spMkLst>
        </pc:spChg>
      </pc:sldChg>
    </pc:docChg>
  </pc:docChgLst>
  <pc:docChgLst>
    <pc:chgData name="Manuel Díaz Pastor" userId="S::madiapas@upv.edu.es::b347a604-651e-4f2d-acc9-6abed47d2286" providerId="AD" clId="Web-{6662931B-5564-9EA8-B7C3-F9CD645CCD46}"/>
    <pc:docChg chg="modSld">
      <pc:chgData name="Manuel Díaz Pastor" userId="S::madiapas@upv.edu.es::b347a604-651e-4f2d-acc9-6abed47d2286" providerId="AD" clId="Web-{6662931B-5564-9EA8-B7C3-F9CD645CCD46}" dt="2022-05-09T19:20:00.342" v="1068" actId="20577"/>
      <pc:docMkLst>
        <pc:docMk/>
      </pc:docMkLst>
      <pc:sldChg chg="delSp modSp">
        <pc:chgData name="Manuel Díaz Pastor" userId="S::madiapas@upv.edu.es::b347a604-651e-4f2d-acc9-6abed47d2286" providerId="AD" clId="Web-{6662931B-5564-9EA8-B7C3-F9CD645CCD46}" dt="2022-05-09T19:19:25.981" v="1066" actId="14100"/>
        <pc:sldMkLst>
          <pc:docMk/>
          <pc:sldMk cId="1719145540" sldId="259"/>
        </pc:sldMkLst>
        <pc:spChg chg="del">
          <ac:chgData name="Manuel Díaz Pastor" userId="S::madiapas@upv.edu.es::b347a604-651e-4f2d-acc9-6abed47d2286" providerId="AD" clId="Web-{6662931B-5564-9EA8-B7C3-F9CD645CCD46}" dt="2022-05-09T19:19:11.964" v="1062"/>
          <ac:spMkLst>
            <pc:docMk/>
            <pc:sldMk cId="1719145540" sldId="259"/>
            <ac:spMk id="3" creationId="{F689D814-5243-8094-91C1-899C14C51FC6}"/>
          </ac:spMkLst>
        </pc:spChg>
        <pc:spChg chg="mod">
          <ac:chgData name="Manuel Díaz Pastor" userId="S::madiapas@upv.edu.es::b347a604-651e-4f2d-acc9-6abed47d2286" providerId="AD" clId="Web-{6662931B-5564-9EA8-B7C3-F9CD645CCD46}" dt="2022-05-09T19:19:25.981" v="1066" actId="14100"/>
          <ac:spMkLst>
            <pc:docMk/>
            <pc:sldMk cId="1719145540" sldId="259"/>
            <ac:spMk id="6" creationId="{FF293268-BA73-68E7-87A9-6054431AEAD7}"/>
          </ac:spMkLst>
        </pc:spChg>
      </pc:sldChg>
      <pc:sldChg chg="modSp">
        <pc:chgData name="Manuel Díaz Pastor" userId="S::madiapas@upv.edu.es::b347a604-651e-4f2d-acc9-6abed47d2286" providerId="AD" clId="Web-{6662931B-5564-9EA8-B7C3-F9CD645CCD46}" dt="2022-05-09T18:55:18.427" v="81"/>
        <pc:sldMkLst>
          <pc:docMk/>
          <pc:sldMk cId="358123384" sldId="267"/>
        </pc:sldMkLst>
        <pc:graphicFrameChg chg="modGraphic">
          <ac:chgData name="Manuel Díaz Pastor" userId="S::madiapas@upv.edu.es::b347a604-651e-4f2d-acc9-6abed47d2286" providerId="AD" clId="Web-{6662931B-5564-9EA8-B7C3-F9CD645CCD46}" dt="2022-05-09T18:55:18.427" v="81"/>
          <ac:graphicFrameMkLst>
            <pc:docMk/>
            <pc:sldMk cId="358123384" sldId="267"/>
            <ac:graphicFrameMk id="483" creationId="{EE1E4463-2D62-260B-F78E-4B1730F48B72}"/>
          </ac:graphicFrameMkLst>
        </pc:graphicFrameChg>
      </pc:sldChg>
      <pc:sldChg chg="addSp delSp modSp">
        <pc:chgData name="Manuel Díaz Pastor" userId="S::madiapas@upv.edu.es::b347a604-651e-4f2d-acc9-6abed47d2286" providerId="AD" clId="Web-{6662931B-5564-9EA8-B7C3-F9CD645CCD46}" dt="2022-05-09T19:20:00.342" v="1068" actId="20577"/>
        <pc:sldMkLst>
          <pc:docMk/>
          <pc:sldMk cId="3943010299" sldId="268"/>
        </pc:sldMkLst>
        <pc:spChg chg="del">
          <ac:chgData name="Manuel Díaz Pastor" userId="S::madiapas@upv.edu.es::b347a604-651e-4f2d-acc9-6abed47d2286" providerId="AD" clId="Web-{6662931B-5564-9EA8-B7C3-F9CD645CCD46}" dt="2022-05-09T18:56:30.869" v="82"/>
          <ac:spMkLst>
            <pc:docMk/>
            <pc:sldMk cId="3943010299" sldId="268"/>
            <ac:spMk id="3" creationId="{CFD48689-2EC5-7150-46B8-44FE99184FBF}"/>
          </ac:spMkLst>
        </pc:spChg>
        <pc:spChg chg="add mod">
          <ac:chgData name="Manuel Díaz Pastor" userId="S::madiapas@upv.edu.es::b347a604-651e-4f2d-acc9-6abed47d2286" providerId="AD" clId="Web-{6662931B-5564-9EA8-B7C3-F9CD645CCD46}" dt="2022-05-09T19:07:02.812" v="337" actId="1076"/>
          <ac:spMkLst>
            <pc:docMk/>
            <pc:sldMk cId="3943010299" sldId="268"/>
            <ac:spMk id="1324" creationId="{88493678-CD08-7C0B-E60D-AF3934225B07}"/>
          </ac:spMkLst>
        </pc:spChg>
        <pc:spChg chg="add mod">
          <ac:chgData name="Manuel Díaz Pastor" userId="S::madiapas@upv.edu.es::b347a604-651e-4f2d-acc9-6abed47d2286" providerId="AD" clId="Web-{6662931B-5564-9EA8-B7C3-F9CD645CCD46}" dt="2022-05-09T19:08:49.459" v="452" actId="20577"/>
          <ac:spMkLst>
            <pc:docMk/>
            <pc:sldMk cId="3943010299" sldId="268"/>
            <ac:spMk id="1325" creationId="{6528B452-0280-125A-FFA4-F1F4AA492AB6}"/>
          </ac:spMkLst>
        </pc:spChg>
        <pc:spChg chg="add mod">
          <ac:chgData name="Manuel Díaz Pastor" userId="S::madiapas@upv.edu.es::b347a604-651e-4f2d-acc9-6abed47d2286" providerId="AD" clId="Web-{6662931B-5564-9EA8-B7C3-F9CD645CCD46}" dt="2022-05-09T19:20:00.342" v="1068" actId="20577"/>
          <ac:spMkLst>
            <pc:docMk/>
            <pc:sldMk cId="3943010299" sldId="268"/>
            <ac:spMk id="1326" creationId="{3F1FAE79-9BB1-6891-F8EC-AA35F6761872}"/>
          </ac:spMkLst>
        </pc:spChg>
        <pc:spChg chg="add mod">
          <ac:chgData name="Manuel Díaz Pastor" userId="S::madiapas@upv.edu.es::b347a604-651e-4f2d-acc9-6abed47d2286" providerId="AD" clId="Web-{6662931B-5564-9EA8-B7C3-F9CD645CCD46}" dt="2022-05-09T19:12:40.394" v="640" actId="20577"/>
          <ac:spMkLst>
            <pc:docMk/>
            <pc:sldMk cId="3943010299" sldId="268"/>
            <ac:spMk id="1327" creationId="{EF9597AC-1A71-B05E-6380-28B02D49B0E9}"/>
          </ac:spMkLst>
        </pc:spChg>
        <pc:spChg chg="add mod">
          <ac:chgData name="Manuel Díaz Pastor" userId="S::madiapas@upv.edu.es::b347a604-651e-4f2d-acc9-6abed47d2286" providerId="AD" clId="Web-{6662931B-5564-9EA8-B7C3-F9CD645CCD46}" dt="2022-05-09T19:14:59.449" v="1041" actId="20577"/>
          <ac:spMkLst>
            <pc:docMk/>
            <pc:sldMk cId="3943010299" sldId="268"/>
            <ac:spMk id="1328" creationId="{F4DB10D4-5085-E490-B4BF-5706D8DDF561}"/>
          </ac:spMkLst>
        </pc:spChg>
        <pc:spChg chg="add mod">
          <ac:chgData name="Manuel Díaz Pastor" userId="S::madiapas@upv.edu.es::b347a604-651e-4f2d-acc9-6abed47d2286" providerId="AD" clId="Web-{6662931B-5564-9EA8-B7C3-F9CD645CCD46}" dt="2022-05-09T19:15:58.469" v="1054"/>
          <ac:spMkLst>
            <pc:docMk/>
            <pc:sldMk cId="3943010299" sldId="268"/>
            <ac:spMk id="1373" creationId="{2AE3B139-696D-0CE7-F5B8-06BA3996CA77}"/>
          </ac:spMkLst>
        </pc:spChg>
        <pc:spChg chg="add mod">
          <ac:chgData name="Manuel Díaz Pastor" userId="S::madiapas@upv.edu.es::b347a604-651e-4f2d-acc9-6abed47d2286" providerId="AD" clId="Web-{6662931B-5564-9EA8-B7C3-F9CD645CCD46}" dt="2022-05-09T19:16:07.142" v="1056" actId="1076"/>
          <ac:spMkLst>
            <pc:docMk/>
            <pc:sldMk cId="3943010299" sldId="268"/>
            <ac:spMk id="1374" creationId="{56606D10-AF1B-03FE-BCD7-34656FC17CA1}"/>
          </ac:spMkLst>
        </pc:spChg>
        <pc:spChg chg="add mod">
          <ac:chgData name="Manuel Díaz Pastor" userId="S::madiapas@upv.edu.es::b347a604-651e-4f2d-acc9-6abed47d2286" providerId="AD" clId="Web-{6662931B-5564-9EA8-B7C3-F9CD645CCD46}" dt="2022-05-09T19:16:15.110" v="1058" actId="1076"/>
          <ac:spMkLst>
            <pc:docMk/>
            <pc:sldMk cId="3943010299" sldId="268"/>
            <ac:spMk id="1375" creationId="{B05B0890-9397-2ADE-1029-0755471036DE}"/>
          </ac:spMkLst>
        </pc:spChg>
        <pc:spChg chg="add mod">
          <ac:chgData name="Manuel Díaz Pastor" userId="S::madiapas@upv.edu.es::b347a604-651e-4f2d-acc9-6abed47d2286" providerId="AD" clId="Web-{6662931B-5564-9EA8-B7C3-F9CD645CCD46}" dt="2022-05-09T19:16:21.064" v="1060" actId="1076"/>
          <ac:spMkLst>
            <pc:docMk/>
            <pc:sldMk cId="3943010299" sldId="268"/>
            <ac:spMk id="1376" creationId="{5A9CCBE4-FCCF-9BF8-4D1A-930D759561C5}"/>
          </ac:spMkLst>
        </pc:spChg>
        <pc:graphicFrameChg chg="add mod ord modGraphic">
          <ac:chgData name="Manuel Díaz Pastor" userId="S::madiapas@upv.edu.es::b347a604-651e-4f2d-acc9-6abed47d2286" providerId="AD" clId="Web-{6662931B-5564-9EA8-B7C3-F9CD645CCD46}" dt="2022-05-09T19:16:29.361" v="1061" actId="14100"/>
          <ac:graphicFrameMkLst>
            <pc:docMk/>
            <pc:sldMk cId="3943010299" sldId="268"/>
            <ac:graphicFrameMk id="2" creationId="{04EC5540-29EF-1291-4A6C-0CD717ACB2CF}"/>
          </ac:graphicFrameMkLst>
        </pc:graphicFrameChg>
        <pc:cxnChg chg="add del mod">
          <ac:chgData name="Manuel Díaz Pastor" userId="S::madiapas@upv.edu.es::b347a604-651e-4f2d-acc9-6abed47d2286" providerId="AD" clId="Web-{6662931B-5564-9EA8-B7C3-F9CD645CCD46}" dt="2022-05-09T19:14:57.059" v="779"/>
          <ac:cxnSpMkLst>
            <pc:docMk/>
            <pc:sldMk cId="3943010299" sldId="268"/>
            <ac:cxnSpMk id="1335" creationId="{A0D5CBCB-F470-FC34-7AF8-9CAB488F28DE}"/>
          </ac:cxnSpMkLst>
        </pc:cxnChg>
        <pc:cxnChg chg="add del mod">
          <ac:chgData name="Manuel Díaz Pastor" userId="S::madiapas@upv.edu.es::b347a604-651e-4f2d-acc9-6abed47d2286" providerId="AD" clId="Web-{6662931B-5564-9EA8-B7C3-F9CD645CCD46}" dt="2022-05-09T19:15:19.888" v="1045"/>
          <ac:cxnSpMkLst>
            <pc:docMk/>
            <pc:sldMk cId="3943010299" sldId="268"/>
            <ac:cxnSpMk id="1372" creationId="{5933D687-61FF-7FFA-117D-DAB6536BD042}"/>
          </ac:cxnSpMkLst>
        </pc:cxnChg>
      </pc:sldChg>
      <pc:sldChg chg="modSp">
        <pc:chgData name="Manuel Díaz Pastor" userId="S::madiapas@upv.edu.es::b347a604-651e-4f2d-acc9-6abed47d2286" providerId="AD" clId="Web-{6662931B-5564-9EA8-B7C3-F9CD645CCD46}" dt="2022-05-09T18:54:25.440" v="79" actId="20577"/>
        <pc:sldMkLst>
          <pc:docMk/>
          <pc:sldMk cId="3301377862" sldId="271"/>
        </pc:sldMkLst>
        <pc:graphicFrameChg chg="modGraphic">
          <ac:chgData name="Manuel Díaz Pastor" userId="S::madiapas@upv.edu.es::b347a604-651e-4f2d-acc9-6abed47d2286" providerId="AD" clId="Web-{6662931B-5564-9EA8-B7C3-F9CD645CCD46}" dt="2022-05-09T18:54:25.440" v="79" actId="20577"/>
          <ac:graphicFrameMkLst>
            <pc:docMk/>
            <pc:sldMk cId="3301377862" sldId="271"/>
            <ac:graphicFrameMk id="43" creationId="{ED5DD1F7-45E3-AFAB-CA99-4AA2C8393C9E}"/>
          </ac:graphicFrameMkLst>
        </pc:graphicFrameChg>
      </pc:sldChg>
    </pc:docChg>
  </pc:docChgLst>
  <pc:docChgLst>
    <pc:chgData name="ANDREA GASCO PAU" userId="S::angaspa@upv.edu.es::4e0d02f9-2352-4113-b226-a5b1068728c8" providerId="AD" clId="Web-{11EA534A-664E-BB76-2D54-846C50FE4F93}"/>
    <pc:docChg chg="addSld delSld modSld">
      <pc:chgData name="ANDREA GASCO PAU" userId="S::angaspa@upv.edu.es::4e0d02f9-2352-4113-b226-a5b1068728c8" providerId="AD" clId="Web-{11EA534A-664E-BB76-2D54-846C50FE4F93}" dt="2022-05-09T19:19:13.310" v="729"/>
      <pc:docMkLst>
        <pc:docMk/>
      </pc:docMkLst>
      <pc:sldChg chg="modSp">
        <pc:chgData name="ANDREA GASCO PAU" userId="S::angaspa@upv.edu.es::4e0d02f9-2352-4113-b226-a5b1068728c8" providerId="AD" clId="Web-{11EA534A-664E-BB76-2D54-846C50FE4F93}" dt="2022-05-09T19:19:00.122" v="727"/>
        <pc:sldMkLst>
          <pc:docMk/>
          <pc:sldMk cId="3301377862" sldId="271"/>
        </pc:sldMkLst>
        <pc:graphicFrameChg chg="modGraphic">
          <ac:chgData name="ANDREA GASCO PAU" userId="S::angaspa@upv.edu.es::4e0d02f9-2352-4113-b226-a5b1068728c8" providerId="AD" clId="Web-{11EA534A-664E-BB76-2D54-846C50FE4F93}" dt="2022-05-09T19:19:00.122" v="727"/>
          <ac:graphicFrameMkLst>
            <pc:docMk/>
            <pc:sldMk cId="3301377862" sldId="271"/>
            <ac:graphicFrameMk id="43" creationId="{ED5DD1F7-45E3-AFAB-CA99-4AA2C8393C9E}"/>
          </ac:graphicFrameMkLst>
        </pc:graphicFrameChg>
      </pc:sldChg>
      <pc:sldChg chg="addSp delSp modSp">
        <pc:chgData name="ANDREA GASCO PAU" userId="S::angaspa@upv.edu.es::4e0d02f9-2352-4113-b226-a5b1068728c8" providerId="AD" clId="Web-{11EA534A-664E-BB76-2D54-846C50FE4F93}" dt="2022-05-09T18:31:08.961" v="258" actId="20577"/>
        <pc:sldMkLst>
          <pc:docMk/>
          <pc:sldMk cId="2667788706" sldId="273"/>
        </pc:sldMkLst>
        <pc:spChg chg="del mod">
          <ac:chgData name="ANDREA GASCO PAU" userId="S::angaspa@upv.edu.es::4e0d02f9-2352-4113-b226-a5b1068728c8" providerId="AD" clId="Web-{11EA534A-664E-BB76-2D54-846C50FE4F93}" dt="2022-05-09T18:06:56.349" v="11"/>
          <ac:spMkLst>
            <pc:docMk/>
            <pc:sldMk cId="2667788706" sldId="273"/>
            <ac:spMk id="2" creationId="{F8B3E3D9-8EA3-1E92-1B95-F5D26879E27D}"/>
          </ac:spMkLst>
        </pc:spChg>
        <pc:spChg chg="del">
          <ac:chgData name="ANDREA GASCO PAU" userId="S::angaspa@upv.edu.es::4e0d02f9-2352-4113-b226-a5b1068728c8" providerId="AD" clId="Web-{11EA534A-664E-BB76-2D54-846C50FE4F93}" dt="2022-05-09T18:06:21.066" v="0"/>
          <ac:spMkLst>
            <pc:docMk/>
            <pc:sldMk cId="2667788706" sldId="273"/>
            <ac:spMk id="3" creationId="{4A2688FA-A7DC-49B3-DD71-17D0AF2CFAB1}"/>
          </ac:spMkLst>
        </pc:spChg>
        <pc:spChg chg="add mod">
          <ac:chgData name="ANDREA GASCO PAU" userId="S::angaspa@upv.edu.es::4e0d02f9-2352-4113-b226-a5b1068728c8" providerId="AD" clId="Web-{11EA534A-664E-BB76-2D54-846C50FE4F93}" dt="2022-05-09T18:06:40.848" v="9" actId="20577"/>
          <ac:spMkLst>
            <pc:docMk/>
            <pc:sldMk cId="2667788706" sldId="273"/>
            <ac:spMk id="5" creationId="{D849CFC8-DEBD-EFE7-1257-E79CB60DDAD6}"/>
          </ac:spMkLst>
        </pc:spChg>
        <pc:spChg chg="add del mod">
          <ac:chgData name="ANDREA GASCO PAU" userId="S::angaspa@upv.edu.es::4e0d02f9-2352-4113-b226-a5b1068728c8" providerId="AD" clId="Web-{11EA534A-664E-BB76-2D54-846C50FE4F93}" dt="2022-05-09T18:07:01.896" v="12"/>
          <ac:spMkLst>
            <pc:docMk/>
            <pc:sldMk cId="2667788706" sldId="273"/>
            <ac:spMk id="7" creationId="{CD9263C5-FBE0-B4D6-637C-98E2DFC94625}"/>
          </ac:spMkLst>
        </pc:spChg>
        <pc:graphicFrameChg chg="add mod modGraphic">
          <ac:chgData name="ANDREA GASCO PAU" userId="S::angaspa@upv.edu.es::4e0d02f9-2352-4113-b226-a5b1068728c8" providerId="AD" clId="Web-{11EA534A-664E-BB76-2D54-846C50FE4F93}" dt="2022-05-09T18:31:08.961" v="258" actId="20577"/>
          <ac:graphicFrameMkLst>
            <pc:docMk/>
            <pc:sldMk cId="2667788706" sldId="273"/>
            <ac:graphicFrameMk id="9" creationId="{A9FE09AF-7E9E-F862-4BEB-861FBEC5C1D5}"/>
          </ac:graphicFrameMkLst>
        </pc:graphicFrameChg>
      </pc:sldChg>
      <pc:sldChg chg="addSp delSp modSp new">
        <pc:chgData name="ANDREA GASCO PAU" userId="S::angaspa@upv.edu.es::4e0d02f9-2352-4113-b226-a5b1068728c8" providerId="AD" clId="Web-{11EA534A-664E-BB76-2D54-846C50FE4F93}" dt="2022-05-09T19:19:13.310" v="729"/>
        <pc:sldMkLst>
          <pc:docMk/>
          <pc:sldMk cId="3343260932" sldId="276"/>
        </pc:sldMkLst>
        <pc:spChg chg="del">
          <ac:chgData name="ANDREA GASCO PAU" userId="S::angaspa@upv.edu.es::4e0d02f9-2352-4113-b226-a5b1068728c8" providerId="AD" clId="Web-{11EA534A-664E-BB76-2D54-846C50FE4F93}" dt="2022-05-09T18:08:48.992" v="14"/>
          <ac:spMkLst>
            <pc:docMk/>
            <pc:sldMk cId="3343260932" sldId="276"/>
            <ac:spMk id="2" creationId="{1791E1CF-EFBE-D3A2-BA12-27A43ABEF9E5}"/>
          </ac:spMkLst>
        </pc:spChg>
        <pc:spChg chg="del">
          <ac:chgData name="ANDREA GASCO PAU" userId="S::angaspa@upv.edu.es::4e0d02f9-2352-4113-b226-a5b1068728c8" providerId="AD" clId="Web-{11EA534A-664E-BB76-2D54-846C50FE4F93}" dt="2022-05-09T18:08:47.679" v="13"/>
          <ac:spMkLst>
            <pc:docMk/>
            <pc:sldMk cId="3343260932" sldId="276"/>
            <ac:spMk id="3" creationId="{4C23F2A2-16A1-C319-C521-23D9869881CC}"/>
          </ac:spMkLst>
        </pc:spChg>
        <pc:spChg chg="add mod">
          <ac:chgData name="ANDREA GASCO PAU" userId="S::angaspa@upv.edu.es::4e0d02f9-2352-4113-b226-a5b1068728c8" providerId="AD" clId="Web-{11EA534A-664E-BB76-2D54-846C50FE4F93}" dt="2022-05-09T18:54:52.119" v="690" actId="20577"/>
          <ac:spMkLst>
            <pc:docMk/>
            <pc:sldMk cId="3343260932" sldId="276"/>
            <ac:spMk id="5" creationId="{BF845C02-0519-6005-886F-7049E18FD0D2}"/>
          </ac:spMkLst>
        </pc:spChg>
        <pc:spChg chg="add del mod">
          <ac:chgData name="ANDREA GASCO PAU" userId="S::angaspa@upv.edu.es::4e0d02f9-2352-4113-b226-a5b1068728c8" providerId="AD" clId="Web-{11EA534A-664E-BB76-2D54-846C50FE4F93}" dt="2022-05-09T18:31:33.977" v="259"/>
          <ac:spMkLst>
            <pc:docMk/>
            <pc:sldMk cId="3343260932" sldId="276"/>
            <ac:spMk id="6" creationId="{A0ADF8D5-412C-4B6A-23F5-072F65F08CA6}"/>
          </ac:spMkLst>
        </pc:spChg>
        <pc:spChg chg="add mod">
          <ac:chgData name="ANDREA GASCO PAU" userId="S::angaspa@upv.edu.es::4e0d02f9-2352-4113-b226-a5b1068728c8" providerId="AD" clId="Web-{11EA534A-664E-BB76-2D54-846C50FE4F93}" dt="2022-05-09T18:52:53.288" v="653" actId="20577"/>
          <ac:spMkLst>
            <pc:docMk/>
            <pc:sldMk cId="3343260932" sldId="276"/>
            <ac:spMk id="8" creationId="{0E95A471-AF2F-B1A7-5568-1E796E92BE4B}"/>
          </ac:spMkLst>
        </pc:spChg>
        <pc:spChg chg="add del mod">
          <ac:chgData name="ANDREA GASCO PAU" userId="S::angaspa@upv.edu.es::4e0d02f9-2352-4113-b226-a5b1068728c8" providerId="AD" clId="Web-{11EA534A-664E-BB76-2D54-846C50FE4F93}" dt="2022-05-09T18:50:05.644" v="591"/>
          <ac:spMkLst>
            <pc:docMk/>
            <pc:sldMk cId="3343260932" sldId="276"/>
            <ac:spMk id="9" creationId="{A9787BFC-BFF9-D200-6FF3-C1794E7667A4}"/>
          </ac:spMkLst>
        </pc:spChg>
        <pc:spChg chg="add mod">
          <ac:chgData name="ANDREA GASCO PAU" userId="S::angaspa@upv.edu.es::4e0d02f9-2352-4113-b226-a5b1068728c8" providerId="AD" clId="Web-{11EA534A-664E-BB76-2D54-846C50FE4F93}" dt="2022-05-09T18:59:40.329" v="706" actId="1076"/>
          <ac:spMkLst>
            <pc:docMk/>
            <pc:sldMk cId="3343260932" sldId="276"/>
            <ac:spMk id="11" creationId="{3238B1E2-B763-873B-3069-B2688C51A408}"/>
          </ac:spMkLst>
        </pc:spChg>
        <pc:spChg chg="add del mod">
          <ac:chgData name="ANDREA GASCO PAU" userId="S::angaspa@upv.edu.es::4e0d02f9-2352-4113-b226-a5b1068728c8" providerId="AD" clId="Web-{11EA534A-664E-BB76-2D54-846C50FE4F93}" dt="2022-05-09T18:58:17.311" v="697"/>
          <ac:spMkLst>
            <pc:docMk/>
            <pc:sldMk cId="3343260932" sldId="276"/>
            <ac:spMk id="13" creationId="{3771822A-134B-C848-E9CD-442899A64154}"/>
          </ac:spMkLst>
        </pc:spChg>
        <pc:spChg chg="add del mod">
          <ac:chgData name="ANDREA GASCO PAU" userId="S::angaspa@upv.edu.es::4e0d02f9-2352-4113-b226-a5b1068728c8" providerId="AD" clId="Web-{11EA534A-664E-BB76-2D54-846C50FE4F93}" dt="2022-05-09T19:00:03.845" v="710"/>
          <ac:spMkLst>
            <pc:docMk/>
            <pc:sldMk cId="3343260932" sldId="276"/>
            <ac:spMk id="16" creationId="{60CDDA05-817B-4AC0-DBE6-261690A0A45B}"/>
          </ac:spMkLst>
        </pc:spChg>
        <pc:picChg chg="add del">
          <ac:chgData name="ANDREA GASCO PAU" userId="S::angaspa@upv.edu.es::4e0d02f9-2352-4113-b226-a5b1068728c8" providerId="AD" clId="Web-{11EA534A-664E-BB76-2D54-846C50FE4F93}" dt="2022-05-09T19:19:13.310" v="729"/>
          <ac:picMkLst>
            <pc:docMk/>
            <pc:sldMk cId="3343260932" sldId="276"/>
            <ac:picMk id="2" creationId="{D10ED1A7-0F9A-4577-120D-D50F26A3A889}"/>
          </ac:picMkLst>
        </pc:picChg>
        <pc:picChg chg="add del mod">
          <ac:chgData name="ANDREA GASCO PAU" userId="S::angaspa@upv.edu.es::4e0d02f9-2352-4113-b226-a5b1068728c8" providerId="AD" clId="Web-{11EA534A-664E-BB76-2D54-846C50FE4F93}" dt="2022-05-09T19:00:25.908" v="711"/>
          <ac:picMkLst>
            <pc:docMk/>
            <pc:sldMk cId="3343260932" sldId="276"/>
            <ac:picMk id="15" creationId="{76C7E758-1D43-1DB8-3B67-4903E7822872}"/>
          </ac:picMkLst>
        </pc:picChg>
        <pc:picChg chg="add del mod">
          <ac:chgData name="ANDREA GASCO PAU" userId="S::angaspa@upv.edu.es::4e0d02f9-2352-4113-b226-a5b1068728c8" providerId="AD" clId="Web-{11EA534A-664E-BB76-2D54-846C50FE4F93}" dt="2022-05-09T19:13:18.895" v="715"/>
          <ac:picMkLst>
            <pc:docMk/>
            <pc:sldMk cId="3343260932" sldId="276"/>
            <ac:picMk id="17" creationId="{3B5E5FFA-8453-4B55-D5CB-B5CEA44C1878}"/>
          </ac:picMkLst>
        </pc:picChg>
        <pc:picChg chg="add mod">
          <ac:chgData name="ANDREA GASCO PAU" userId="S::angaspa@upv.edu.es::4e0d02f9-2352-4113-b226-a5b1068728c8" providerId="AD" clId="Web-{11EA534A-664E-BB76-2D54-846C50FE4F93}" dt="2022-05-09T19:16:22.978" v="720"/>
          <ac:picMkLst>
            <pc:docMk/>
            <pc:sldMk cId="3343260932" sldId="276"/>
            <ac:picMk id="18" creationId="{D35BF326-8EE3-A7B7-BBF1-6A1AB35F1D83}"/>
          </ac:picMkLst>
        </pc:picChg>
      </pc:sldChg>
      <pc:sldChg chg="new del">
        <pc:chgData name="ANDREA GASCO PAU" userId="S::angaspa@upv.edu.es::4e0d02f9-2352-4113-b226-a5b1068728c8" providerId="AD" clId="Web-{11EA534A-664E-BB76-2D54-846C50FE4F93}" dt="2022-05-09T18:38:49.659" v="300"/>
        <pc:sldMkLst>
          <pc:docMk/>
          <pc:sldMk cId="1319583818" sldId="277"/>
        </pc:sldMkLst>
      </pc:sldChg>
      <pc:sldChg chg="modSp add del replId">
        <pc:chgData name="ANDREA GASCO PAU" userId="S::angaspa@upv.edu.es::4e0d02f9-2352-4113-b226-a5b1068728c8" providerId="AD" clId="Web-{11EA534A-664E-BB76-2D54-846C50FE4F93}" dt="2022-05-09T18:58:09.514" v="696"/>
        <pc:sldMkLst>
          <pc:docMk/>
          <pc:sldMk cId="1564696668" sldId="278"/>
        </pc:sldMkLst>
        <pc:spChg chg="mod">
          <ac:chgData name="ANDREA GASCO PAU" userId="S::angaspa@upv.edu.es::4e0d02f9-2352-4113-b226-a5b1068728c8" providerId="AD" clId="Web-{11EA534A-664E-BB76-2D54-846C50FE4F93}" dt="2022-05-09T18:54:56.104" v="691" actId="20577"/>
          <ac:spMkLst>
            <pc:docMk/>
            <pc:sldMk cId="1564696668" sldId="278"/>
            <ac:spMk id="5" creationId="{BF845C02-0519-6005-886F-7049E18FD0D2}"/>
          </ac:spMkLst>
        </pc:spChg>
        <pc:spChg chg="mod">
          <ac:chgData name="ANDREA GASCO PAU" userId="S::angaspa@upv.edu.es::4e0d02f9-2352-4113-b226-a5b1068728c8" providerId="AD" clId="Web-{11EA534A-664E-BB76-2D54-846C50FE4F93}" dt="2022-05-09T18:57:59.905" v="693" actId="14100"/>
          <ac:spMkLst>
            <pc:docMk/>
            <pc:sldMk cId="1564696668" sldId="278"/>
            <ac:spMk id="8" creationId="{0E95A471-AF2F-B1A7-5568-1E796E92BE4B}"/>
          </ac:spMkLst>
        </pc:spChg>
      </pc:sldChg>
    </pc:docChg>
  </pc:docChgLst>
  <pc:docChgLst>
    <pc:chgData name="Iñaki Diez Lambies" userId="8da39e2e-1189-4ef2-be83-a35f51523e7e" providerId="ADAL" clId="{F982F209-8BEF-4743-A92D-AC17B143BF5F}"/>
    <pc:docChg chg="undo custSel addSld delSld modSld sldOrd">
      <pc:chgData name="Iñaki Diez Lambies" userId="8da39e2e-1189-4ef2-be83-a35f51523e7e" providerId="ADAL" clId="{F982F209-8BEF-4743-A92D-AC17B143BF5F}" dt="2022-05-15T11:07:47.800" v="7809" actId="20577"/>
      <pc:docMkLst>
        <pc:docMk/>
      </pc:docMkLst>
      <pc:sldChg chg="modSp new mod">
        <pc:chgData name="Iñaki Diez Lambies" userId="8da39e2e-1189-4ef2-be83-a35f51523e7e" providerId="ADAL" clId="{F982F209-8BEF-4743-A92D-AC17B143BF5F}" dt="2022-05-05T19:31:05.660" v="121" actId="20577"/>
        <pc:sldMkLst>
          <pc:docMk/>
          <pc:sldMk cId="121406538" sldId="256"/>
        </pc:sldMkLst>
        <pc:spChg chg="mod">
          <ac:chgData name="Iñaki Diez Lambies" userId="8da39e2e-1189-4ef2-be83-a35f51523e7e" providerId="ADAL" clId="{F982F209-8BEF-4743-A92D-AC17B143BF5F}" dt="2022-05-05T19:29:56.687" v="15" actId="20577"/>
          <ac:spMkLst>
            <pc:docMk/>
            <pc:sldMk cId="121406538" sldId="256"/>
            <ac:spMk id="2" creationId="{245DBA0B-E090-A7D2-19B2-05389342772C}"/>
          </ac:spMkLst>
        </pc:spChg>
        <pc:spChg chg="mod">
          <ac:chgData name="Iñaki Diez Lambies" userId="8da39e2e-1189-4ef2-be83-a35f51523e7e" providerId="ADAL" clId="{F982F209-8BEF-4743-A92D-AC17B143BF5F}" dt="2022-05-05T19:31:05.660" v="121" actId="20577"/>
          <ac:spMkLst>
            <pc:docMk/>
            <pc:sldMk cId="121406538" sldId="256"/>
            <ac:spMk id="3" creationId="{DD982F69-465F-13F8-7D22-0D6B4E5BD2CF}"/>
          </ac:spMkLst>
        </pc:spChg>
      </pc:sldChg>
      <pc:sldChg chg="modSp new mod addCm modCm">
        <pc:chgData name="Iñaki Diez Lambies" userId="8da39e2e-1189-4ef2-be83-a35f51523e7e" providerId="ADAL" clId="{F982F209-8BEF-4743-A92D-AC17B143BF5F}" dt="2022-05-06T04:47:43.573" v="2656" actId="20577"/>
        <pc:sldMkLst>
          <pc:docMk/>
          <pc:sldMk cId="3583446744" sldId="257"/>
        </pc:sldMkLst>
        <pc:spChg chg="mod">
          <ac:chgData name="Iñaki Diez Lambies" userId="8da39e2e-1189-4ef2-be83-a35f51523e7e" providerId="ADAL" clId="{F982F209-8BEF-4743-A92D-AC17B143BF5F}" dt="2022-05-05T19:31:26.123" v="136" actId="20577"/>
          <ac:spMkLst>
            <pc:docMk/>
            <pc:sldMk cId="3583446744" sldId="257"/>
            <ac:spMk id="2" creationId="{66CE43F2-F1FB-DFD9-9889-EEA76260B289}"/>
          </ac:spMkLst>
        </pc:spChg>
        <pc:spChg chg="mod">
          <ac:chgData name="Iñaki Diez Lambies" userId="8da39e2e-1189-4ef2-be83-a35f51523e7e" providerId="ADAL" clId="{F982F209-8BEF-4743-A92D-AC17B143BF5F}" dt="2022-05-06T04:47:43.573" v="2656" actId="20577"/>
          <ac:spMkLst>
            <pc:docMk/>
            <pc:sldMk cId="3583446744" sldId="257"/>
            <ac:spMk id="3" creationId="{35A0F37F-45CF-E690-06DA-E74525542381}"/>
          </ac:spMkLst>
        </pc:spChg>
      </pc:sldChg>
      <pc:sldChg chg="addSp delSp modSp new mod modNotesTx">
        <pc:chgData name="Iñaki Diez Lambies" userId="8da39e2e-1189-4ef2-be83-a35f51523e7e" providerId="ADAL" clId="{F982F209-8BEF-4743-A92D-AC17B143BF5F}" dt="2022-05-15T10:24:04.917" v="7704" actId="20577"/>
        <pc:sldMkLst>
          <pc:docMk/>
          <pc:sldMk cId="4141782932" sldId="258"/>
        </pc:sldMkLst>
        <pc:spChg chg="mod">
          <ac:chgData name="Iñaki Diez Lambies" userId="8da39e2e-1189-4ef2-be83-a35f51523e7e" providerId="ADAL" clId="{F982F209-8BEF-4743-A92D-AC17B143BF5F}" dt="2022-05-06T04:06:31.787" v="217" actId="20577"/>
          <ac:spMkLst>
            <pc:docMk/>
            <pc:sldMk cId="4141782932" sldId="258"/>
            <ac:spMk id="2" creationId="{88264BC4-471B-318A-1215-21BDED68C32A}"/>
          </ac:spMkLst>
        </pc:spChg>
        <pc:spChg chg="del mod">
          <ac:chgData name="Iñaki Diez Lambies" userId="8da39e2e-1189-4ef2-be83-a35f51523e7e" providerId="ADAL" clId="{F982F209-8BEF-4743-A92D-AC17B143BF5F}" dt="2022-05-09T19:10:24.583" v="7640" actId="478"/>
          <ac:spMkLst>
            <pc:docMk/>
            <pc:sldMk cId="4141782932" sldId="258"/>
            <ac:spMk id="3" creationId="{DA97E465-11EA-AAD9-927C-E412685F2C71}"/>
          </ac:spMkLst>
        </pc:spChg>
        <pc:spChg chg="add del mod">
          <ac:chgData name="Iñaki Diez Lambies" userId="8da39e2e-1189-4ef2-be83-a35f51523e7e" providerId="ADAL" clId="{F982F209-8BEF-4743-A92D-AC17B143BF5F}" dt="2022-05-09T19:10:29.801" v="7642" actId="478"/>
          <ac:spMkLst>
            <pc:docMk/>
            <pc:sldMk cId="4141782932" sldId="258"/>
            <ac:spMk id="5" creationId="{C022439E-58A9-57C5-D5B7-2F300272F4EB}"/>
          </ac:spMkLst>
        </pc:spChg>
        <pc:graphicFrameChg chg="add mod modGraphic">
          <ac:chgData name="Iñaki Diez Lambies" userId="8da39e2e-1189-4ef2-be83-a35f51523e7e" providerId="ADAL" clId="{F982F209-8BEF-4743-A92D-AC17B143BF5F}" dt="2022-05-09T19:10:58.396" v="7661" actId="14100"/>
          <ac:graphicFrameMkLst>
            <pc:docMk/>
            <pc:sldMk cId="4141782932" sldId="258"/>
            <ac:graphicFrameMk id="2" creationId="{6748D073-2ED8-369F-7D28-863EAD21316A}"/>
          </ac:graphicFrameMkLst>
        </pc:graphicFrameChg>
      </pc:sldChg>
      <pc:sldChg chg="modSp new mod">
        <pc:chgData name="Iñaki Diez Lambies" userId="8da39e2e-1189-4ef2-be83-a35f51523e7e" providerId="ADAL" clId="{F982F209-8BEF-4743-A92D-AC17B143BF5F}" dt="2022-05-06T04:14:41.502" v="537" actId="20577"/>
        <pc:sldMkLst>
          <pc:docMk/>
          <pc:sldMk cId="1719145540" sldId="259"/>
        </pc:sldMkLst>
        <pc:spChg chg="mod">
          <ac:chgData name="Iñaki Diez Lambies" userId="8da39e2e-1189-4ef2-be83-a35f51523e7e" providerId="ADAL" clId="{F982F209-8BEF-4743-A92D-AC17B143BF5F}" dt="2022-05-06T04:14:41.502" v="537" actId="20577"/>
          <ac:spMkLst>
            <pc:docMk/>
            <pc:sldMk cId="1719145540" sldId="259"/>
            <ac:spMk id="2" creationId="{F375D9EE-A472-F256-DE73-0A989707AC0B}"/>
          </ac:spMkLst>
        </pc:spChg>
      </pc:sldChg>
      <pc:sldChg chg="modSp new mod modNotesTx">
        <pc:chgData name="Iñaki Diez Lambies" userId="8da39e2e-1189-4ef2-be83-a35f51523e7e" providerId="ADAL" clId="{F982F209-8BEF-4743-A92D-AC17B143BF5F}" dt="2022-05-06T04:29:21.756" v="2239" actId="20577"/>
        <pc:sldMkLst>
          <pc:docMk/>
          <pc:sldMk cId="106766567" sldId="260"/>
        </pc:sldMkLst>
        <pc:spChg chg="mod">
          <ac:chgData name="Iñaki Diez Lambies" userId="8da39e2e-1189-4ef2-be83-a35f51523e7e" providerId="ADAL" clId="{F982F209-8BEF-4743-A92D-AC17B143BF5F}" dt="2022-05-06T04:29:21.756" v="2239" actId="20577"/>
          <ac:spMkLst>
            <pc:docMk/>
            <pc:sldMk cId="106766567" sldId="260"/>
            <ac:spMk id="2" creationId="{2278120F-7C82-E46B-A763-8DDB715BFAE0}"/>
          </ac:spMkLst>
        </pc:spChg>
        <pc:spChg chg="mod">
          <ac:chgData name="Iñaki Diez Lambies" userId="8da39e2e-1189-4ef2-be83-a35f51523e7e" providerId="ADAL" clId="{F982F209-8BEF-4743-A92D-AC17B143BF5F}" dt="2022-05-06T04:26:54.675" v="1745" actId="20577"/>
          <ac:spMkLst>
            <pc:docMk/>
            <pc:sldMk cId="106766567" sldId="260"/>
            <ac:spMk id="3" creationId="{7597C108-CF60-3032-6D83-A1D0A0E93F65}"/>
          </ac:spMkLst>
        </pc:spChg>
      </pc:sldChg>
      <pc:sldChg chg="addSp delSp modSp new mod modNotesTx">
        <pc:chgData name="Iñaki Diez Lambies" userId="8da39e2e-1189-4ef2-be83-a35f51523e7e" providerId="ADAL" clId="{F982F209-8BEF-4743-A92D-AC17B143BF5F}" dt="2022-05-15T10:32:05.666" v="7713" actId="20577"/>
        <pc:sldMkLst>
          <pc:docMk/>
          <pc:sldMk cId="1258202164" sldId="261"/>
        </pc:sldMkLst>
        <pc:spChg chg="mod">
          <ac:chgData name="Iñaki Diez Lambies" userId="8da39e2e-1189-4ef2-be83-a35f51523e7e" providerId="ADAL" clId="{F982F209-8BEF-4743-A92D-AC17B143BF5F}" dt="2022-05-06T04:28:57.444" v="2238" actId="20577"/>
          <ac:spMkLst>
            <pc:docMk/>
            <pc:sldMk cId="1258202164" sldId="261"/>
            <ac:spMk id="2" creationId="{886F5AA6-243F-F576-AA3F-96114D19D49B}"/>
          </ac:spMkLst>
        </pc:spChg>
        <pc:spChg chg="mod">
          <ac:chgData name="Iñaki Diez Lambies" userId="8da39e2e-1189-4ef2-be83-a35f51523e7e" providerId="ADAL" clId="{F982F209-8BEF-4743-A92D-AC17B143BF5F}" dt="2022-05-15T10:32:05.666" v="7713" actId="20577"/>
          <ac:spMkLst>
            <pc:docMk/>
            <pc:sldMk cId="1258202164" sldId="261"/>
            <ac:spMk id="3" creationId="{DFE20584-3310-7488-F2BC-5208653FD3A7}"/>
          </ac:spMkLst>
        </pc:spChg>
        <pc:graphicFrameChg chg="add del mod modGraphic">
          <ac:chgData name="Iñaki Diez Lambies" userId="8da39e2e-1189-4ef2-be83-a35f51523e7e" providerId="ADAL" clId="{F982F209-8BEF-4743-A92D-AC17B143BF5F}" dt="2022-05-09T19:12:47.906" v="7668" actId="1032"/>
          <ac:graphicFrameMkLst>
            <pc:docMk/>
            <pc:sldMk cId="1258202164" sldId="261"/>
            <ac:graphicFrameMk id="2" creationId="{AF06F4D7-D25A-DDC3-3FE3-88ECE7D8A11B}"/>
          </ac:graphicFrameMkLst>
        </pc:graphicFrameChg>
        <pc:graphicFrameChg chg="add del mod modGraphic">
          <ac:chgData name="Iñaki Diez Lambies" userId="8da39e2e-1189-4ef2-be83-a35f51523e7e" providerId="ADAL" clId="{F982F209-8BEF-4743-A92D-AC17B143BF5F}" dt="2022-05-09T19:13:41.713" v="7671" actId="478"/>
          <ac:graphicFrameMkLst>
            <pc:docMk/>
            <pc:sldMk cId="1258202164" sldId="261"/>
            <ac:graphicFrameMk id="4" creationId="{140591AF-110F-FE72-313C-61A7BE4851B8}"/>
          </ac:graphicFrameMkLst>
        </pc:graphicFrameChg>
        <pc:graphicFrameChg chg="add del mod modGraphic">
          <ac:chgData name="Iñaki Diez Lambies" userId="8da39e2e-1189-4ef2-be83-a35f51523e7e" providerId="ADAL" clId="{F982F209-8BEF-4743-A92D-AC17B143BF5F}" dt="2022-05-09T19:15:05.479" v="7683" actId="478"/>
          <ac:graphicFrameMkLst>
            <pc:docMk/>
            <pc:sldMk cId="1258202164" sldId="261"/>
            <ac:graphicFrameMk id="5" creationId="{53B6DF4C-EC8E-0668-894D-36F1E7A00B83}"/>
          </ac:graphicFrameMkLst>
        </pc:graphicFrameChg>
      </pc:sldChg>
      <pc:sldChg chg="modSp new mod modNotesTx">
        <pc:chgData name="Iñaki Diez Lambies" userId="8da39e2e-1189-4ef2-be83-a35f51523e7e" providerId="ADAL" clId="{F982F209-8BEF-4743-A92D-AC17B143BF5F}" dt="2022-05-06T05:25:09.171" v="5816" actId="20577"/>
        <pc:sldMkLst>
          <pc:docMk/>
          <pc:sldMk cId="2347924830" sldId="262"/>
        </pc:sldMkLst>
        <pc:spChg chg="mod">
          <ac:chgData name="Iñaki Diez Lambies" userId="8da39e2e-1189-4ef2-be83-a35f51523e7e" providerId="ADAL" clId="{F982F209-8BEF-4743-A92D-AC17B143BF5F}" dt="2022-05-06T04:48:00.661" v="2675" actId="20577"/>
          <ac:spMkLst>
            <pc:docMk/>
            <pc:sldMk cId="2347924830" sldId="262"/>
            <ac:spMk id="2" creationId="{EA9AE698-DF6C-F6C8-F757-70F5C69191DA}"/>
          </ac:spMkLst>
        </pc:spChg>
        <pc:spChg chg="mod">
          <ac:chgData name="Iñaki Diez Lambies" userId="8da39e2e-1189-4ef2-be83-a35f51523e7e" providerId="ADAL" clId="{F982F209-8BEF-4743-A92D-AC17B143BF5F}" dt="2022-05-06T04:55:34.164" v="3501" actId="20577"/>
          <ac:spMkLst>
            <pc:docMk/>
            <pc:sldMk cId="2347924830" sldId="262"/>
            <ac:spMk id="3" creationId="{36FD6697-D4A8-CDF2-0310-C5EE92CD10B2}"/>
          </ac:spMkLst>
        </pc:spChg>
      </pc:sldChg>
      <pc:sldChg chg="modSp new mod modNotesTx">
        <pc:chgData name="Iñaki Diez Lambies" userId="8da39e2e-1189-4ef2-be83-a35f51523e7e" providerId="ADAL" clId="{F982F209-8BEF-4743-A92D-AC17B143BF5F}" dt="2022-05-06T05:27:12.648" v="6319" actId="20577"/>
        <pc:sldMkLst>
          <pc:docMk/>
          <pc:sldMk cId="2498874775" sldId="263"/>
        </pc:sldMkLst>
        <pc:spChg chg="mod">
          <ac:chgData name="Iñaki Diez Lambies" userId="8da39e2e-1189-4ef2-be83-a35f51523e7e" providerId="ADAL" clId="{F982F209-8BEF-4743-A92D-AC17B143BF5F}" dt="2022-05-06T04:55:52.922" v="3530" actId="313"/>
          <ac:spMkLst>
            <pc:docMk/>
            <pc:sldMk cId="2498874775" sldId="263"/>
            <ac:spMk id="2" creationId="{034CC3BD-2084-D760-EBF1-77D9B2326E95}"/>
          </ac:spMkLst>
        </pc:spChg>
        <pc:spChg chg="mod">
          <ac:chgData name="Iñaki Diez Lambies" userId="8da39e2e-1189-4ef2-be83-a35f51523e7e" providerId="ADAL" clId="{F982F209-8BEF-4743-A92D-AC17B143BF5F}" dt="2022-05-06T04:59:38.245" v="3878" actId="313"/>
          <ac:spMkLst>
            <pc:docMk/>
            <pc:sldMk cId="2498874775" sldId="263"/>
            <ac:spMk id="3" creationId="{A78491E8-A471-B75E-5AFE-AB927FD6C12C}"/>
          </ac:spMkLst>
        </pc:spChg>
      </pc:sldChg>
      <pc:sldChg chg="modSp new del mod modNotesTx">
        <pc:chgData name="Iñaki Diez Lambies" userId="8da39e2e-1189-4ef2-be83-a35f51523e7e" providerId="ADAL" clId="{F982F209-8BEF-4743-A92D-AC17B143BF5F}" dt="2022-05-09T18:16:54.690" v="7234" actId="47"/>
        <pc:sldMkLst>
          <pc:docMk/>
          <pc:sldMk cId="3212583650" sldId="264"/>
        </pc:sldMkLst>
        <pc:spChg chg="mod">
          <ac:chgData name="Iñaki Diez Lambies" userId="8da39e2e-1189-4ef2-be83-a35f51523e7e" providerId="ADAL" clId="{F982F209-8BEF-4743-A92D-AC17B143BF5F}" dt="2022-05-06T05:04:32.838" v="3887" actId="20577"/>
          <ac:spMkLst>
            <pc:docMk/>
            <pc:sldMk cId="3212583650" sldId="264"/>
            <ac:spMk id="2" creationId="{DE23A6FD-B067-A253-1624-EB26A80C1A65}"/>
          </ac:spMkLst>
        </pc:spChg>
        <pc:spChg chg="mod">
          <ac:chgData name="Iñaki Diez Lambies" userId="8da39e2e-1189-4ef2-be83-a35f51523e7e" providerId="ADAL" clId="{F982F209-8BEF-4743-A92D-AC17B143BF5F}" dt="2022-05-06T05:14:09.224" v="4412" actId="20577"/>
          <ac:spMkLst>
            <pc:docMk/>
            <pc:sldMk cId="3212583650" sldId="264"/>
            <ac:spMk id="3" creationId="{CD261BDA-E015-4C5A-FFD1-E26E2C0E9EED}"/>
          </ac:spMkLst>
        </pc:spChg>
      </pc:sldChg>
      <pc:sldChg chg="modSp new del mod">
        <pc:chgData name="Iñaki Diez Lambies" userId="8da39e2e-1189-4ef2-be83-a35f51523e7e" providerId="ADAL" clId="{F982F209-8BEF-4743-A92D-AC17B143BF5F}" dt="2022-05-09T18:16:53.677" v="7233" actId="47"/>
        <pc:sldMkLst>
          <pc:docMk/>
          <pc:sldMk cId="1905514314" sldId="265"/>
        </pc:sldMkLst>
        <pc:spChg chg="mod">
          <ac:chgData name="Iñaki Diez Lambies" userId="8da39e2e-1189-4ef2-be83-a35f51523e7e" providerId="ADAL" clId="{F982F209-8BEF-4743-A92D-AC17B143BF5F}" dt="2022-05-06T05:14:28.269" v="4421" actId="20577"/>
          <ac:spMkLst>
            <pc:docMk/>
            <pc:sldMk cId="1905514314" sldId="265"/>
            <ac:spMk id="2" creationId="{02DF69A6-671A-FE1E-1483-DF831AA9780F}"/>
          </ac:spMkLst>
        </pc:spChg>
        <pc:spChg chg="mod">
          <ac:chgData name="Iñaki Diez Lambies" userId="8da39e2e-1189-4ef2-be83-a35f51523e7e" providerId="ADAL" clId="{F982F209-8BEF-4743-A92D-AC17B143BF5F}" dt="2022-05-06T05:17:54.073" v="4810" actId="20577"/>
          <ac:spMkLst>
            <pc:docMk/>
            <pc:sldMk cId="1905514314" sldId="265"/>
            <ac:spMk id="3" creationId="{E7F0B039-E511-6F73-5033-375F93C51430}"/>
          </ac:spMkLst>
        </pc:spChg>
      </pc:sldChg>
      <pc:sldChg chg="modSp new del mod addCm modCm">
        <pc:chgData name="Iñaki Diez Lambies" userId="8da39e2e-1189-4ef2-be83-a35f51523e7e" providerId="ADAL" clId="{F982F209-8BEF-4743-A92D-AC17B143BF5F}" dt="2022-05-09T18:16:52.380" v="7232" actId="47"/>
        <pc:sldMkLst>
          <pc:docMk/>
          <pc:sldMk cId="2389695191" sldId="266"/>
        </pc:sldMkLst>
        <pc:spChg chg="mod">
          <ac:chgData name="Iñaki Diez Lambies" userId="8da39e2e-1189-4ef2-be83-a35f51523e7e" providerId="ADAL" clId="{F982F209-8BEF-4743-A92D-AC17B143BF5F}" dt="2022-05-06T05:18:19.632" v="4821" actId="20577"/>
          <ac:spMkLst>
            <pc:docMk/>
            <pc:sldMk cId="2389695191" sldId="266"/>
            <ac:spMk id="2" creationId="{203CA39C-DCC7-E818-7424-C47417DB87B4}"/>
          </ac:spMkLst>
        </pc:spChg>
        <pc:spChg chg="mod">
          <ac:chgData name="Iñaki Diez Lambies" userId="8da39e2e-1189-4ef2-be83-a35f51523e7e" providerId="ADAL" clId="{F982F209-8BEF-4743-A92D-AC17B143BF5F}" dt="2022-05-06T05:20:30.322" v="4999" actId="20577"/>
          <ac:spMkLst>
            <pc:docMk/>
            <pc:sldMk cId="2389695191" sldId="266"/>
            <ac:spMk id="3" creationId="{18A866DE-4512-C682-B9FD-7366D19FFB15}"/>
          </ac:spMkLst>
        </pc:spChg>
      </pc:sldChg>
      <pc:sldChg chg="modSp">
        <pc:chgData name="Iñaki Diez Lambies" userId="8da39e2e-1189-4ef2-be83-a35f51523e7e" providerId="ADAL" clId="{F982F209-8BEF-4743-A92D-AC17B143BF5F}" dt="2022-05-09T19:01:13.618" v="7606" actId="12100"/>
        <pc:sldMkLst>
          <pc:docMk/>
          <pc:sldMk cId="3943010299" sldId="268"/>
        </pc:sldMkLst>
        <pc:graphicFrameChg chg="mod">
          <ac:chgData name="Iñaki Diez Lambies" userId="8da39e2e-1189-4ef2-be83-a35f51523e7e" providerId="ADAL" clId="{F982F209-8BEF-4743-A92D-AC17B143BF5F}" dt="2022-05-09T19:01:13.618" v="7606" actId="12100"/>
          <ac:graphicFrameMkLst>
            <pc:docMk/>
            <pc:sldMk cId="3943010299" sldId="268"/>
            <ac:graphicFrameMk id="2" creationId="{04EC5540-29EF-1291-4A6C-0CD717ACB2CF}"/>
          </ac:graphicFrameMkLst>
        </pc:graphicFrameChg>
      </pc:sldChg>
      <pc:sldChg chg="modSp mod">
        <pc:chgData name="Iñaki Diez Lambies" userId="8da39e2e-1189-4ef2-be83-a35f51523e7e" providerId="ADAL" clId="{F982F209-8BEF-4743-A92D-AC17B143BF5F}" dt="2022-05-09T18:47:08.121" v="7568" actId="1440"/>
        <pc:sldMkLst>
          <pc:docMk/>
          <pc:sldMk cId="1541454069" sldId="269"/>
        </pc:sldMkLst>
        <pc:picChg chg="mod">
          <ac:chgData name="Iñaki Diez Lambies" userId="8da39e2e-1189-4ef2-be83-a35f51523e7e" providerId="ADAL" clId="{F982F209-8BEF-4743-A92D-AC17B143BF5F}" dt="2022-05-09T18:47:08.121" v="7568" actId="1440"/>
          <ac:picMkLst>
            <pc:docMk/>
            <pc:sldMk cId="1541454069" sldId="269"/>
            <ac:picMk id="5" creationId="{084BC9C9-3F51-1076-E370-B691F2CE7607}"/>
          </ac:picMkLst>
        </pc:picChg>
      </pc:sldChg>
      <pc:sldChg chg="modSp">
        <pc:chgData name="Iñaki Diez Lambies" userId="8da39e2e-1189-4ef2-be83-a35f51523e7e" providerId="ADAL" clId="{F982F209-8BEF-4743-A92D-AC17B143BF5F}" dt="2022-05-15T11:03:30.506" v="7718" actId="20577"/>
        <pc:sldMkLst>
          <pc:docMk/>
          <pc:sldMk cId="3301377862" sldId="271"/>
        </pc:sldMkLst>
        <pc:graphicFrameChg chg="mod">
          <ac:chgData name="Iñaki Diez Lambies" userId="8da39e2e-1189-4ef2-be83-a35f51523e7e" providerId="ADAL" clId="{F982F209-8BEF-4743-A92D-AC17B143BF5F}" dt="2022-05-15T11:03:30.506" v="7718" actId="20577"/>
          <ac:graphicFrameMkLst>
            <pc:docMk/>
            <pc:sldMk cId="3301377862" sldId="271"/>
            <ac:graphicFrameMk id="43" creationId="{ED5DD1F7-45E3-AFAB-CA99-4AA2C8393C9E}"/>
          </ac:graphicFrameMkLst>
        </pc:graphicFrameChg>
      </pc:sldChg>
      <pc:sldChg chg="addSp delSp modSp mod">
        <pc:chgData name="Iñaki Diez Lambies" userId="8da39e2e-1189-4ef2-be83-a35f51523e7e" providerId="ADAL" clId="{F982F209-8BEF-4743-A92D-AC17B143BF5F}" dt="2022-05-09T18:54:04.709" v="7591" actId="12094"/>
        <pc:sldMkLst>
          <pc:docMk/>
          <pc:sldMk cId="1674061100" sldId="272"/>
        </pc:sldMkLst>
        <pc:spChg chg="del">
          <ac:chgData name="Iñaki Diez Lambies" userId="8da39e2e-1189-4ef2-be83-a35f51523e7e" providerId="ADAL" clId="{F982F209-8BEF-4743-A92D-AC17B143BF5F}" dt="2022-05-09T18:29:25.294" v="7277" actId="478"/>
          <ac:spMkLst>
            <pc:docMk/>
            <pc:sldMk cId="1674061100" sldId="272"/>
            <ac:spMk id="3" creationId="{98DCBC91-8304-381C-D508-C8545CD6F178}"/>
          </ac:spMkLst>
        </pc:spChg>
        <pc:spChg chg="mod">
          <ac:chgData name="Iñaki Diez Lambies" userId="8da39e2e-1189-4ef2-be83-a35f51523e7e" providerId="ADAL" clId="{F982F209-8BEF-4743-A92D-AC17B143BF5F}" dt="2022-05-09T18:53:23.325" v="7581" actId="1076"/>
          <ac:spMkLst>
            <pc:docMk/>
            <pc:sldMk cId="1674061100" sldId="272"/>
            <ac:spMk id="7" creationId="{21997DAE-23B7-EB3A-80B0-EC7E1A269949}"/>
          </ac:spMkLst>
        </pc:spChg>
        <pc:graphicFrameChg chg="add del mod modGraphic">
          <ac:chgData name="Iñaki Diez Lambies" userId="8da39e2e-1189-4ef2-be83-a35f51523e7e" providerId="ADAL" clId="{F982F209-8BEF-4743-A92D-AC17B143BF5F}" dt="2022-05-09T18:52:33.803" v="7574" actId="478"/>
          <ac:graphicFrameMkLst>
            <pc:docMk/>
            <pc:sldMk cId="1674061100" sldId="272"/>
            <ac:graphicFrameMk id="4" creationId="{3DA1F5DD-0371-9B5F-D505-3221AA129793}"/>
          </ac:graphicFrameMkLst>
        </pc:graphicFrameChg>
        <pc:graphicFrameChg chg="add mod modGraphic">
          <ac:chgData name="Iñaki Diez Lambies" userId="8da39e2e-1189-4ef2-be83-a35f51523e7e" providerId="ADAL" clId="{F982F209-8BEF-4743-A92D-AC17B143BF5F}" dt="2022-05-09T18:54:04.709" v="7591" actId="12094"/>
          <ac:graphicFrameMkLst>
            <pc:docMk/>
            <pc:sldMk cId="1674061100" sldId="272"/>
            <ac:graphicFrameMk id="6" creationId="{4967F8F1-5E42-34A1-C9B3-08A646226F55}"/>
          </ac:graphicFrameMkLst>
        </pc:graphicFrameChg>
      </pc:sldChg>
      <pc:sldChg chg="modSp">
        <pc:chgData name="Iñaki Diez Lambies" userId="8da39e2e-1189-4ef2-be83-a35f51523e7e" providerId="ADAL" clId="{F982F209-8BEF-4743-A92D-AC17B143BF5F}" dt="2022-05-09T19:18:05.763" v="7696" actId="12100"/>
        <pc:sldMkLst>
          <pc:docMk/>
          <pc:sldMk cId="2667788706" sldId="273"/>
        </pc:sldMkLst>
        <pc:graphicFrameChg chg="mod">
          <ac:chgData name="Iñaki Diez Lambies" userId="8da39e2e-1189-4ef2-be83-a35f51523e7e" providerId="ADAL" clId="{F982F209-8BEF-4743-A92D-AC17B143BF5F}" dt="2022-05-09T19:18:05.763" v="7696" actId="12100"/>
          <ac:graphicFrameMkLst>
            <pc:docMk/>
            <pc:sldMk cId="2667788706" sldId="273"/>
            <ac:graphicFrameMk id="9" creationId="{A9FE09AF-7E9E-F862-4BEB-861FBEC5C1D5}"/>
          </ac:graphicFrameMkLst>
        </pc:graphicFrameChg>
      </pc:sldChg>
      <pc:sldChg chg="addSp delSp modSp mod">
        <pc:chgData name="Iñaki Diez Lambies" userId="8da39e2e-1189-4ef2-be83-a35f51523e7e" providerId="ADAL" clId="{F982F209-8BEF-4743-A92D-AC17B143BF5F}" dt="2022-05-09T19:07:39.382" v="7612"/>
        <pc:sldMkLst>
          <pc:docMk/>
          <pc:sldMk cId="3186653363" sldId="274"/>
        </pc:sldMkLst>
        <pc:spChg chg="del">
          <ac:chgData name="Iñaki Diez Lambies" userId="8da39e2e-1189-4ef2-be83-a35f51523e7e" providerId="ADAL" clId="{F982F209-8BEF-4743-A92D-AC17B143BF5F}" dt="2022-05-09T18:55:13.128" v="7592" actId="1032"/>
          <ac:spMkLst>
            <pc:docMk/>
            <pc:sldMk cId="3186653363" sldId="274"/>
            <ac:spMk id="3" creationId="{A69124FA-C290-C878-8CA9-6B24E82B306F}"/>
          </ac:spMkLst>
        </pc:spChg>
        <pc:graphicFrameChg chg="add mod modGraphic">
          <ac:chgData name="Iñaki Diez Lambies" userId="8da39e2e-1189-4ef2-be83-a35f51523e7e" providerId="ADAL" clId="{F982F209-8BEF-4743-A92D-AC17B143BF5F}" dt="2022-05-09T19:07:39.382" v="7612"/>
          <ac:graphicFrameMkLst>
            <pc:docMk/>
            <pc:sldMk cId="3186653363" sldId="274"/>
            <ac:graphicFrameMk id="4" creationId="{E2396CED-9C22-4086-8121-BF9C29C42331}"/>
          </ac:graphicFrameMkLst>
        </pc:graphicFrameChg>
      </pc:sldChg>
      <pc:sldChg chg="addSp delSp modSp new mod modNotesTx">
        <pc:chgData name="Iñaki Diez Lambies" userId="8da39e2e-1189-4ef2-be83-a35f51523e7e" providerId="ADAL" clId="{F982F209-8BEF-4743-A92D-AC17B143BF5F}" dt="2022-05-09T18:26:19.571" v="7276" actId="20577"/>
        <pc:sldMkLst>
          <pc:docMk/>
          <pc:sldMk cId="119414639" sldId="275"/>
        </pc:sldMkLst>
        <pc:spChg chg="mod">
          <ac:chgData name="Iñaki Diez Lambies" userId="8da39e2e-1189-4ef2-be83-a35f51523e7e" providerId="ADAL" clId="{F982F209-8BEF-4743-A92D-AC17B143BF5F}" dt="2022-05-09T17:53:52.485" v="6670"/>
          <ac:spMkLst>
            <pc:docMk/>
            <pc:sldMk cId="119414639" sldId="275"/>
            <ac:spMk id="2" creationId="{D5F19507-BAB8-CC74-ECC9-C2FD89824E01}"/>
          </ac:spMkLst>
        </pc:spChg>
        <pc:spChg chg="mod">
          <ac:chgData name="Iñaki Diez Lambies" userId="8da39e2e-1189-4ef2-be83-a35f51523e7e" providerId="ADAL" clId="{F982F209-8BEF-4743-A92D-AC17B143BF5F}" dt="2022-05-09T18:15:17.603" v="7209" actId="14100"/>
          <ac:spMkLst>
            <pc:docMk/>
            <pc:sldMk cId="119414639" sldId="275"/>
            <ac:spMk id="1203" creationId="{3C870E17-8BEC-F724-3887-865E1408B113}"/>
          </ac:spMkLst>
        </pc:spChg>
        <pc:graphicFrameChg chg="add mod modGraphic">
          <ac:chgData name="Iñaki Diez Lambies" userId="8da39e2e-1189-4ef2-be83-a35f51523e7e" providerId="ADAL" clId="{F982F209-8BEF-4743-A92D-AC17B143BF5F}" dt="2022-05-09T18:24:33.846" v="7274" actId="20577"/>
          <ac:graphicFrameMkLst>
            <pc:docMk/>
            <pc:sldMk cId="119414639" sldId="275"/>
            <ac:graphicFrameMk id="3" creationId="{E65DC0E8-2571-56B7-68A3-238B746E9FB4}"/>
          </ac:graphicFrameMkLst>
        </pc:graphicFrameChg>
        <pc:graphicFrameChg chg="add del mod modGraphic">
          <ac:chgData name="Iñaki Diez Lambies" userId="8da39e2e-1189-4ef2-be83-a35f51523e7e" providerId="ADAL" clId="{F982F209-8BEF-4743-A92D-AC17B143BF5F}" dt="2022-05-09T18:22:23.011" v="7264" actId="478"/>
          <ac:graphicFrameMkLst>
            <pc:docMk/>
            <pc:sldMk cId="119414639" sldId="275"/>
            <ac:graphicFrameMk id="4" creationId="{C29A42E3-7A93-8674-554A-BCD642330EAC}"/>
          </ac:graphicFrameMkLst>
        </pc:graphicFrameChg>
      </pc:sldChg>
      <pc:sldChg chg="new del">
        <pc:chgData name="Iñaki Diez Lambies" userId="8da39e2e-1189-4ef2-be83-a35f51523e7e" providerId="ADAL" clId="{F982F209-8BEF-4743-A92D-AC17B143BF5F}" dt="2022-05-09T17:52:54.185" v="6664" actId="47"/>
        <pc:sldMkLst>
          <pc:docMk/>
          <pc:sldMk cId="1256911215" sldId="275"/>
        </pc:sldMkLst>
      </pc:sldChg>
      <pc:sldChg chg="new del ord">
        <pc:chgData name="Iñaki Diez Lambies" userId="8da39e2e-1189-4ef2-be83-a35f51523e7e" providerId="ADAL" clId="{F982F209-8BEF-4743-A92D-AC17B143BF5F}" dt="2022-05-09T17:53:15.139" v="6668" actId="47"/>
        <pc:sldMkLst>
          <pc:docMk/>
          <pc:sldMk cId="3389967148" sldId="275"/>
        </pc:sldMkLst>
      </pc:sldChg>
      <pc:sldChg chg="addSp delSp modSp mod">
        <pc:chgData name="Iñaki Diez Lambies" userId="8da39e2e-1189-4ef2-be83-a35f51523e7e" providerId="ADAL" clId="{F982F209-8BEF-4743-A92D-AC17B143BF5F}" dt="2022-05-09T19:17:01.285" v="7694" actId="1076"/>
        <pc:sldMkLst>
          <pc:docMk/>
          <pc:sldMk cId="3343260932" sldId="276"/>
        </pc:sldMkLst>
        <pc:picChg chg="add mod">
          <ac:chgData name="Iñaki Diez Lambies" userId="8da39e2e-1189-4ef2-be83-a35f51523e7e" providerId="ADAL" clId="{F982F209-8BEF-4743-A92D-AC17B143BF5F}" dt="2022-05-09T19:17:01.285" v="7694" actId="1076"/>
          <ac:picMkLst>
            <pc:docMk/>
            <pc:sldMk cId="3343260932" sldId="276"/>
            <ac:picMk id="2" creationId="{D10ED1A7-0F9A-4577-120D-D50F26A3A889}"/>
          </ac:picMkLst>
        </pc:picChg>
        <pc:picChg chg="add del mod">
          <ac:chgData name="Iñaki Diez Lambies" userId="8da39e2e-1189-4ef2-be83-a35f51523e7e" providerId="ADAL" clId="{F982F209-8BEF-4743-A92D-AC17B143BF5F}" dt="2022-05-09T19:16:54.961" v="7692" actId="1076"/>
          <ac:picMkLst>
            <pc:docMk/>
            <pc:sldMk cId="3343260932" sldId="276"/>
            <ac:picMk id="18" creationId="{D35BF326-8EE3-A7B7-BBF1-6A1AB35F1D83}"/>
          </ac:picMkLst>
        </pc:picChg>
      </pc:sldChg>
      <pc:sldChg chg="modSp add mod modNotesTx">
        <pc:chgData name="Iñaki Diez Lambies" userId="8da39e2e-1189-4ef2-be83-a35f51523e7e" providerId="ADAL" clId="{F982F209-8BEF-4743-A92D-AC17B143BF5F}" dt="2022-05-15T11:07:47.800" v="7809" actId="20577"/>
        <pc:sldMkLst>
          <pc:docMk/>
          <pc:sldMk cId="2366836356" sldId="277"/>
        </pc:sldMkLst>
        <pc:spChg chg="mod">
          <ac:chgData name="Iñaki Diez Lambies" userId="8da39e2e-1189-4ef2-be83-a35f51523e7e" providerId="ADAL" clId="{F982F209-8BEF-4743-A92D-AC17B143BF5F}" dt="2022-05-15T11:03:50.181" v="7731" actId="20577"/>
          <ac:spMkLst>
            <pc:docMk/>
            <pc:sldMk cId="2366836356" sldId="277"/>
            <ac:spMk id="6" creationId="{FF293268-BA73-68E7-87A9-6054431AEAD7}"/>
          </ac:spMkLst>
        </pc:spChg>
      </pc:sldChg>
    </pc:docChg>
  </pc:docChgLst>
  <pc:docChgLst>
    <pc:chgData name="Mireia Pires State" userId="69c9458d-4ba5-4bb2-b02f-0a4748ace3bd" providerId="ADAL" clId="{72DAE017-5388-4DA7-A70B-7276DF2597FA}"/>
    <pc:docChg chg="undo redo custSel modSld">
      <pc:chgData name="Mireia Pires State" userId="69c9458d-4ba5-4bb2-b02f-0a4748ace3bd" providerId="ADAL" clId="{72DAE017-5388-4DA7-A70B-7276DF2597FA}" dt="2022-05-09T19:54:36.410" v="585" actId="207"/>
      <pc:docMkLst>
        <pc:docMk/>
      </pc:docMkLst>
      <pc:sldChg chg="modSp mod">
        <pc:chgData name="Mireia Pires State" userId="69c9458d-4ba5-4bb2-b02f-0a4748ace3bd" providerId="ADAL" clId="{72DAE017-5388-4DA7-A70B-7276DF2597FA}" dt="2022-05-09T19:52:35.711" v="569" actId="207"/>
        <pc:sldMkLst>
          <pc:docMk/>
          <pc:sldMk cId="121406538" sldId="256"/>
        </pc:sldMkLst>
        <pc:spChg chg="mod">
          <ac:chgData name="Mireia Pires State" userId="69c9458d-4ba5-4bb2-b02f-0a4748ace3bd" providerId="ADAL" clId="{72DAE017-5388-4DA7-A70B-7276DF2597FA}" dt="2022-05-09T19:52:35.711" v="569" actId="207"/>
          <ac:spMkLst>
            <pc:docMk/>
            <pc:sldMk cId="121406538" sldId="256"/>
            <ac:spMk id="5" creationId="{C7A206FE-7ACD-CF3A-7F6E-A7062F061D67}"/>
          </ac:spMkLst>
        </pc:spChg>
      </pc:sldChg>
      <pc:sldChg chg="addSp delSp modSp mod">
        <pc:chgData name="Mireia Pires State" userId="69c9458d-4ba5-4bb2-b02f-0a4748ace3bd" providerId="ADAL" clId="{72DAE017-5388-4DA7-A70B-7276DF2597FA}" dt="2022-05-09T19:52:50.005" v="570" actId="207"/>
        <pc:sldMkLst>
          <pc:docMk/>
          <pc:sldMk cId="3583446744" sldId="257"/>
        </pc:sldMkLst>
        <pc:spChg chg="del mod">
          <ac:chgData name="Mireia Pires State" userId="69c9458d-4ba5-4bb2-b02f-0a4748ace3bd" providerId="ADAL" clId="{72DAE017-5388-4DA7-A70B-7276DF2597FA}" dt="2022-05-09T19:03:06.851" v="376" actId="478"/>
          <ac:spMkLst>
            <pc:docMk/>
            <pc:sldMk cId="3583446744" sldId="257"/>
            <ac:spMk id="2" creationId="{66CE43F2-F1FB-DFD9-9889-EEA76260B289}"/>
          </ac:spMkLst>
        </pc:spChg>
        <pc:spChg chg="add del mod">
          <ac:chgData name="Mireia Pires State" userId="69c9458d-4ba5-4bb2-b02f-0a4748ace3bd" providerId="ADAL" clId="{72DAE017-5388-4DA7-A70B-7276DF2597FA}" dt="2022-05-09T19:46:32.667" v="552" actId="12084"/>
          <ac:spMkLst>
            <pc:docMk/>
            <pc:sldMk cId="3583446744" sldId="257"/>
            <ac:spMk id="3" creationId="{35A0F37F-45CF-E690-06DA-E74525542381}"/>
          </ac:spMkLst>
        </pc:spChg>
        <pc:spChg chg="add del mod">
          <ac:chgData name="Mireia Pires State" userId="69c9458d-4ba5-4bb2-b02f-0a4748ace3bd" providerId="ADAL" clId="{72DAE017-5388-4DA7-A70B-7276DF2597FA}" dt="2022-05-09T19:03:09.874" v="378" actId="478"/>
          <ac:spMkLst>
            <pc:docMk/>
            <pc:sldMk cId="3583446744" sldId="257"/>
            <ac:spMk id="5" creationId="{F39B29D1-B1AB-5AF2-5599-1D0212B527CA}"/>
          </ac:spMkLst>
        </pc:spChg>
        <pc:spChg chg="add mod">
          <ac:chgData name="Mireia Pires State" userId="69c9458d-4ba5-4bb2-b02f-0a4748ace3bd" providerId="ADAL" clId="{72DAE017-5388-4DA7-A70B-7276DF2597FA}" dt="2022-05-09T19:52:50.005" v="570" actId="207"/>
          <ac:spMkLst>
            <pc:docMk/>
            <pc:sldMk cId="3583446744" sldId="257"/>
            <ac:spMk id="6" creationId="{52515B27-7FA2-C8FC-87F0-D27F87AC0333}"/>
          </ac:spMkLst>
        </pc:spChg>
        <pc:graphicFrameChg chg="add del mod">
          <ac:chgData name="Mireia Pires State" userId="69c9458d-4ba5-4bb2-b02f-0a4748ace3bd" providerId="ADAL" clId="{72DAE017-5388-4DA7-A70B-7276DF2597FA}" dt="2022-05-09T19:44:55.030" v="551" actId="12084"/>
          <ac:graphicFrameMkLst>
            <pc:docMk/>
            <pc:sldMk cId="3583446744" sldId="257"/>
            <ac:graphicFrameMk id="2" creationId="{422E884A-4CBC-2CDF-1CE2-7A8935CD4D22}"/>
          </ac:graphicFrameMkLst>
        </pc:graphicFrameChg>
        <pc:graphicFrameChg chg="add mod">
          <ac:chgData name="Mireia Pires State" userId="69c9458d-4ba5-4bb2-b02f-0a4748ace3bd" providerId="ADAL" clId="{72DAE017-5388-4DA7-A70B-7276DF2597FA}" dt="2022-05-09T19:47:05.677" v="557" actId="1076"/>
          <ac:graphicFrameMkLst>
            <pc:docMk/>
            <pc:sldMk cId="3583446744" sldId="257"/>
            <ac:graphicFrameMk id="4" creationId="{F48EE3AD-1114-4B8C-9162-D2B50A989AD4}"/>
          </ac:graphicFrameMkLst>
        </pc:graphicFrameChg>
      </pc:sldChg>
      <pc:sldChg chg="modSp mod">
        <pc:chgData name="Mireia Pires State" userId="69c9458d-4ba5-4bb2-b02f-0a4748ace3bd" providerId="ADAL" clId="{72DAE017-5388-4DA7-A70B-7276DF2597FA}" dt="2022-05-09T19:52:52.551" v="571" actId="207"/>
        <pc:sldMkLst>
          <pc:docMk/>
          <pc:sldMk cId="4141782932" sldId="258"/>
        </pc:sldMkLst>
        <pc:spChg chg="mod">
          <ac:chgData name="Mireia Pires State" userId="69c9458d-4ba5-4bb2-b02f-0a4748ace3bd" providerId="ADAL" clId="{72DAE017-5388-4DA7-A70B-7276DF2597FA}" dt="2022-05-09T19:07:57.074" v="501" actId="12"/>
          <ac:spMkLst>
            <pc:docMk/>
            <pc:sldMk cId="4141782932" sldId="258"/>
            <ac:spMk id="3" creationId="{DA97E465-11EA-AAD9-927C-E412685F2C71}"/>
          </ac:spMkLst>
        </pc:spChg>
        <pc:spChg chg="mod">
          <ac:chgData name="Mireia Pires State" userId="69c9458d-4ba5-4bb2-b02f-0a4748ace3bd" providerId="ADAL" clId="{72DAE017-5388-4DA7-A70B-7276DF2597FA}" dt="2022-05-09T19:52:52.551" v="571" actId="207"/>
          <ac:spMkLst>
            <pc:docMk/>
            <pc:sldMk cId="4141782932" sldId="258"/>
            <ac:spMk id="6" creationId="{FBD78FF5-42F0-330D-ABE9-C34E32222DC7}"/>
          </ac:spMkLst>
        </pc:spChg>
        <pc:graphicFrameChg chg="mod">
          <ac:chgData name="Mireia Pires State" userId="69c9458d-4ba5-4bb2-b02f-0a4748ace3bd" providerId="ADAL" clId="{72DAE017-5388-4DA7-A70B-7276DF2597FA}" dt="2022-05-09T19:13:43.573" v="528" actId="12100"/>
          <ac:graphicFrameMkLst>
            <pc:docMk/>
            <pc:sldMk cId="4141782932" sldId="258"/>
            <ac:graphicFrameMk id="2" creationId="{6748D073-2ED8-369F-7D28-863EAD21316A}"/>
          </ac:graphicFrameMkLst>
        </pc:graphicFrameChg>
      </pc:sldChg>
      <pc:sldChg chg="modSp mod">
        <pc:chgData name="Mireia Pires State" userId="69c9458d-4ba5-4bb2-b02f-0a4748ace3bd" providerId="ADAL" clId="{72DAE017-5388-4DA7-A70B-7276DF2597FA}" dt="2022-05-09T19:52:55.215" v="572" actId="207"/>
        <pc:sldMkLst>
          <pc:docMk/>
          <pc:sldMk cId="1719145540" sldId="259"/>
        </pc:sldMkLst>
        <pc:spChg chg="mod">
          <ac:chgData name="Mireia Pires State" userId="69c9458d-4ba5-4bb2-b02f-0a4748ace3bd" providerId="ADAL" clId="{72DAE017-5388-4DA7-A70B-7276DF2597FA}" dt="2022-05-09T19:52:55.215" v="572" actId="207"/>
          <ac:spMkLst>
            <pc:docMk/>
            <pc:sldMk cId="1719145540" sldId="259"/>
            <ac:spMk id="6" creationId="{FF293268-BA73-68E7-87A9-6054431AEAD7}"/>
          </ac:spMkLst>
        </pc:spChg>
      </pc:sldChg>
      <pc:sldChg chg="addSp delSp modSp mod">
        <pc:chgData name="Mireia Pires State" userId="69c9458d-4ba5-4bb2-b02f-0a4748ace3bd" providerId="ADAL" clId="{72DAE017-5388-4DA7-A70B-7276DF2597FA}" dt="2022-05-09T19:52:58.633" v="573" actId="207"/>
        <pc:sldMkLst>
          <pc:docMk/>
          <pc:sldMk cId="106766567" sldId="260"/>
        </pc:sldMkLst>
        <pc:spChg chg="mod">
          <ac:chgData name="Mireia Pires State" userId="69c9458d-4ba5-4bb2-b02f-0a4748ace3bd" providerId="ADAL" clId="{72DAE017-5388-4DA7-A70B-7276DF2597FA}" dt="2022-05-09T19:52:58.633" v="573" actId="207"/>
          <ac:spMkLst>
            <pc:docMk/>
            <pc:sldMk cId="106766567" sldId="260"/>
            <ac:spMk id="2" creationId="{2278120F-7C82-E46B-A763-8DDB715BFAE0}"/>
          </ac:spMkLst>
        </pc:spChg>
        <pc:spChg chg="mod">
          <ac:chgData name="Mireia Pires State" userId="69c9458d-4ba5-4bb2-b02f-0a4748ace3bd" providerId="ADAL" clId="{72DAE017-5388-4DA7-A70B-7276DF2597FA}" dt="2022-05-09T19:08:12.941" v="504" actId="12"/>
          <ac:spMkLst>
            <pc:docMk/>
            <pc:sldMk cId="106766567" sldId="260"/>
            <ac:spMk id="3" creationId="{7597C108-CF60-3032-6D83-A1D0A0E93F65}"/>
          </ac:spMkLst>
        </pc:spChg>
        <pc:spChg chg="add del">
          <ac:chgData name="Mireia Pires State" userId="69c9458d-4ba5-4bb2-b02f-0a4748ace3bd" providerId="ADAL" clId="{72DAE017-5388-4DA7-A70B-7276DF2597FA}" dt="2022-05-09T19:05:51.124" v="491" actId="11529"/>
          <ac:spMkLst>
            <pc:docMk/>
            <pc:sldMk cId="106766567" sldId="260"/>
            <ac:spMk id="6" creationId="{5AB9F555-BBC5-DBFC-4D71-4AA2CBD23B5E}"/>
          </ac:spMkLst>
        </pc:spChg>
        <pc:cxnChg chg="add del mod">
          <ac:chgData name="Mireia Pires State" userId="69c9458d-4ba5-4bb2-b02f-0a4748ace3bd" providerId="ADAL" clId="{72DAE017-5388-4DA7-A70B-7276DF2597FA}" dt="2022-05-09T19:05:32.596" v="489" actId="11529"/>
          <ac:cxnSpMkLst>
            <pc:docMk/>
            <pc:sldMk cId="106766567" sldId="260"/>
            <ac:cxnSpMk id="5" creationId="{2AFF82B0-A049-DE06-B3E6-60E7540037A6}"/>
          </ac:cxnSpMkLst>
        </pc:cxnChg>
      </pc:sldChg>
      <pc:sldChg chg="modSp mod">
        <pc:chgData name="Mireia Pires State" userId="69c9458d-4ba5-4bb2-b02f-0a4748ace3bd" providerId="ADAL" clId="{72DAE017-5388-4DA7-A70B-7276DF2597FA}" dt="2022-05-09T19:53:02.414" v="574" actId="207"/>
        <pc:sldMkLst>
          <pc:docMk/>
          <pc:sldMk cId="1258202164" sldId="261"/>
        </pc:sldMkLst>
        <pc:spChg chg="mod">
          <ac:chgData name="Mireia Pires State" userId="69c9458d-4ba5-4bb2-b02f-0a4748ace3bd" providerId="ADAL" clId="{72DAE017-5388-4DA7-A70B-7276DF2597FA}" dt="2022-05-09T19:08:59.867" v="509" actId="12"/>
          <ac:spMkLst>
            <pc:docMk/>
            <pc:sldMk cId="1258202164" sldId="261"/>
            <ac:spMk id="3" creationId="{DFE20584-3310-7488-F2BC-5208653FD3A7}"/>
          </ac:spMkLst>
        </pc:spChg>
        <pc:spChg chg="mod">
          <ac:chgData name="Mireia Pires State" userId="69c9458d-4ba5-4bb2-b02f-0a4748ace3bd" providerId="ADAL" clId="{72DAE017-5388-4DA7-A70B-7276DF2597FA}" dt="2022-05-09T19:53:02.414" v="574" actId="207"/>
          <ac:spMkLst>
            <pc:docMk/>
            <pc:sldMk cId="1258202164" sldId="261"/>
            <ac:spMk id="8" creationId="{D47DAABC-092E-C148-4E95-758EF0BD61FA}"/>
          </ac:spMkLst>
        </pc:spChg>
      </pc:sldChg>
      <pc:sldChg chg="modSp mod">
        <pc:chgData name="Mireia Pires State" userId="69c9458d-4ba5-4bb2-b02f-0a4748ace3bd" providerId="ADAL" clId="{72DAE017-5388-4DA7-A70B-7276DF2597FA}" dt="2022-05-09T19:53:05.651" v="575" actId="207"/>
        <pc:sldMkLst>
          <pc:docMk/>
          <pc:sldMk cId="358123384" sldId="267"/>
        </pc:sldMkLst>
        <pc:spChg chg="mod">
          <ac:chgData name="Mireia Pires State" userId="69c9458d-4ba5-4bb2-b02f-0a4748ace3bd" providerId="ADAL" clId="{72DAE017-5388-4DA7-A70B-7276DF2597FA}" dt="2022-05-09T19:53:05.651" v="575" actId="207"/>
          <ac:spMkLst>
            <pc:docMk/>
            <pc:sldMk cId="358123384" sldId="267"/>
            <ac:spMk id="470" creationId="{84ECD5DF-CE6C-130D-E21D-119330EAC564}"/>
          </ac:spMkLst>
        </pc:spChg>
        <pc:graphicFrameChg chg="mod">
          <ac:chgData name="Mireia Pires State" userId="69c9458d-4ba5-4bb2-b02f-0a4748ace3bd" providerId="ADAL" clId="{72DAE017-5388-4DA7-A70B-7276DF2597FA}" dt="2022-05-09T19:01:55.978" v="372" actId="11530"/>
          <ac:graphicFrameMkLst>
            <pc:docMk/>
            <pc:sldMk cId="358123384" sldId="267"/>
            <ac:graphicFrameMk id="483" creationId="{EE1E4463-2D62-260B-F78E-4B1730F48B72}"/>
          </ac:graphicFrameMkLst>
        </pc:graphicFrameChg>
      </pc:sldChg>
      <pc:sldChg chg="modSp mod">
        <pc:chgData name="Mireia Pires State" userId="69c9458d-4ba5-4bb2-b02f-0a4748ace3bd" providerId="ADAL" clId="{72DAE017-5388-4DA7-A70B-7276DF2597FA}" dt="2022-05-09T19:53:12.110" v="577" actId="207"/>
        <pc:sldMkLst>
          <pc:docMk/>
          <pc:sldMk cId="3943010299" sldId="268"/>
        </pc:sldMkLst>
        <pc:spChg chg="mod">
          <ac:chgData name="Mireia Pires State" userId="69c9458d-4ba5-4bb2-b02f-0a4748ace3bd" providerId="ADAL" clId="{72DAE017-5388-4DA7-A70B-7276DF2597FA}" dt="2022-05-09T19:53:12.110" v="577" actId="207"/>
          <ac:spMkLst>
            <pc:docMk/>
            <pc:sldMk cId="3943010299" sldId="268"/>
            <ac:spMk id="5" creationId="{AFCA12A9-5787-FC91-B6F6-9CFC53523A33}"/>
          </ac:spMkLst>
        </pc:spChg>
        <pc:graphicFrameChg chg="mod">
          <ac:chgData name="Mireia Pires State" userId="69c9458d-4ba5-4bb2-b02f-0a4748ace3bd" providerId="ADAL" clId="{72DAE017-5388-4DA7-A70B-7276DF2597FA}" dt="2022-05-09T19:47:43.048" v="559" actId="207"/>
          <ac:graphicFrameMkLst>
            <pc:docMk/>
            <pc:sldMk cId="3943010299" sldId="268"/>
            <ac:graphicFrameMk id="2" creationId="{04EC5540-29EF-1291-4A6C-0CD717ACB2CF}"/>
          </ac:graphicFrameMkLst>
        </pc:graphicFrameChg>
      </pc:sldChg>
      <pc:sldChg chg="addSp delSp modSp mod">
        <pc:chgData name="Mireia Pires State" userId="69c9458d-4ba5-4bb2-b02f-0a4748ace3bd" providerId="ADAL" clId="{72DAE017-5388-4DA7-A70B-7276DF2597FA}" dt="2022-05-09T19:53:16.260" v="578" actId="207"/>
        <pc:sldMkLst>
          <pc:docMk/>
          <pc:sldMk cId="1541454069" sldId="269"/>
        </pc:sldMkLst>
        <pc:spChg chg="del mod">
          <ac:chgData name="Mireia Pires State" userId="69c9458d-4ba5-4bb2-b02f-0a4748ace3bd" providerId="ADAL" clId="{72DAE017-5388-4DA7-A70B-7276DF2597FA}" dt="2022-05-09T18:30:33.829" v="3" actId="478"/>
          <ac:spMkLst>
            <pc:docMk/>
            <pc:sldMk cId="1541454069" sldId="269"/>
            <ac:spMk id="3" creationId="{6A33C509-BDA7-AB41-A66D-8566CAC13FB9}"/>
          </ac:spMkLst>
        </pc:spChg>
        <pc:spChg chg="add del mod">
          <ac:chgData name="Mireia Pires State" userId="69c9458d-4ba5-4bb2-b02f-0a4748ace3bd" providerId="ADAL" clId="{72DAE017-5388-4DA7-A70B-7276DF2597FA}" dt="2022-05-09T18:39:51.582" v="133"/>
          <ac:spMkLst>
            <pc:docMk/>
            <pc:sldMk cId="1541454069" sldId="269"/>
            <ac:spMk id="6" creationId="{BADF4AE5-A0A1-1CE8-4DC7-6129ED438F4A}"/>
          </ac:spMkLst>
        </pc:spChg>
        <pc:spChg chg="mod">
          <ac:chgData name="Mireia Pires State" userId="69c9458d-4ba5-4bb2-b02f-0a4748ace3bd" providerId="ADAL" clId="{72DAE017-5388-4DA7-A70B-7276DF2597FA}" dt="2022-05-09T19:53:16.260" v="578" actId="207"/>
          <ac:spMkLst>
            <pc:docMk/>
            <pc:sldMk cId="1541454069" sldId="269"/>
            <ac:spMk id="7" creationId="{AD20654D-BDE3-BA04-2F8E-8F2D81D0CF9B}"/>
          </ac:spMkLst>
        </pc:spChg>
        <pc:spChg chg="add del mod">
          <ac:chgData name="Mireia Pires State" userId="69c9458d-4ba5-4bb2-b02f-0a4748ace3bd" providerId="ADAL" clId="{72DAE017-5388-4DA7-A70B-7276DF2597FA}" dt="2022-05-09T19:43:20.834" v="538" actId="478"/>
          <ac:spMkLst>
            <pc:docMk/>
            <pc:sldMk cId="1541454069" sldId="269"/>
            <ac:spMk id="8" creationId="{CEBBCC7D-2F04-7343-4999-35984A5CA401}"/>
          </ac:spMkLst>
        </pc:spChg>
        <pc:graphicFrameChg chg="add mod modGraphic">
          <ac:chgData name="Mireia Pires State" userId="69c9458d-4ba5-4bb2-b02f-0a4748ace3bd" providerId="ADAL" clId="{72DAE017-5388-4DA7-A70B-7276DF2597FA}" dt="2022-05-09T19:48:10.942" v="561" actId="207"/>
          <ac:graphicFrameMkLst>
            <pc:docMk/>
            <pc:sldMk cId="1541454069" sldId="269"/>
            <ac:graphicFrameMk id="2" creationId="{EF9F402C-6213-5B87-2078-43501829CDB9}"/>
          </ac:graphicFrameMkLst>
        </pc:graphicFrameChg>
        <pc:picChg chg="add mod">
          <ac:chgData name="Mireia Pires State" userId="69c9458d-4ba5-4bb2-b02f-0a4748ace3bd" providerId="ADAL" clId="{72DAE017-5388-4DA7-A70B-7276DF2597FA}" dt="2022-05-09T19:43:44.828" v="547" actId="1076"/>
          <ac:picMkLst>
            <pc:docMk/>
            <pc:sldMk cId="1541454069" sldId="269"/>
            <ac:picMk id="4" creationId="{06178A85-BB38-6EA2-C968-07A7C3051F3E}"/>
          </ac:picMkLst>
        </pc:picChg>
        <pc:picChg chg="add del mod">
          <ac:chgData name="Mireia Pires State" userId="69c9458d-4ba5-4bb2-b02f-0a4748ace3bd" providerId="ADAL" clId="{72DAE017-5388-4DA7-A70B-7276DF2597FA}" dt="2022-05-09T19:43:16.555" v="536" actId="478"/>
          <ac:picMkLst>
            <pc:docMk/>
            <pc:sldMk cId="1541454069" sldId="269"/>
            <ac:picMk id="5" creationId="{084BC9C9-3F51-1076-E370-B691F2CE7607}"/>
          </ac:picMkLst>
        </pc:picChg>
      </pc:sldChg>
      <pc:sldChg chg="modSp mod">
        <pc:chgData name="Mireia Pires State" userId="69c9458d-4ba5-4bb2-b02f-0a4748ace3bd" providerId="ADAL" clId="{72DAE017-5388-4DA7-A70B-7276DF2597FA}" dt="2022-05-09T19:53:20.954" v="579" actId="207"/>
        <pc:sldMkLst>
          <pc:docMk/>
          <pc:sldMk cId="2940203716" sldId="270"/>
        </pc:sldMkLst>
        <pc:spChg chg="mod">
          <ac:chgData name="Mireia Pires State" userId="69c9458d-4ba5-4bb2-b02f-0a4748ace3bd" providerId="ADAL" clId="{72DAE017-5388-4DA7-A70B-7276DF2597FA}" dt="2022-05-09T19:53:20.954" v="579" actId="207"/>
          <ac:spMkLst>
            <pc:docMk/>
            <pc:sldMk cId="2940203716" sldId="270"/>
            <ac:spMk id="2" creationId="{77D6DBCE-6BB4-371B-C636-588E17C52676}"/>
          </ac:spMkLst>
        </pc:spChg>
        <pc:graphicFrameChg chg="mod modGraphic">
          <ac:chgData name="Mireia Pires State" userId="69c9458d-4ba5-4bb2-b02f-0a4748ace3bd" providerId="ADAL" clId="{72DAE017-5388-4DA7-A70B-7276DF2597FA}" dt="2022-05-09T18:55:52.139" v="364" actId="207"/>
          <ac:graphicFrameMkLst>
            <pc:docMk/>
            <pc:sldMk cId="2940203716" sldId="270"/>
            <ac:graphicFrameMk id="436" creationId="{78DA7A39-6D57-52D8-16B2-638DBD1F4C3F}"/>
          </ac:graphicFrameMkLst>
        </pc:graphicFrameChg>
      </pc:sldChg>
      <pc:sldChg chg="modSp mod">
        <pc:chgData name="Mireia Pires State" userId="69c9458d-4ba5-4bb2-b02f-0a4748ace3bd" providerId="ADAL" clId="{72DAE017-5388-4DA7-A70B-7276DF2597FA}" dt="2022-05-09T19:11:20.278" v="524" actId="1076"/>
        <pc:sldMkLst>
          <pc:docMk/>
          <pc:sldMk cId="3301377862" sldId="271"/>
        </pc:sldMkLst>
        <pc:graphicFrameChg chg="mod">
          <ac:chgData name="Mireia Pires State" userId="69c9458d-4ba5-4bb2-b02f-0a4748ace3bd" providerId="ADAL" clId="{72DAE017-5388-4DA7-A70B-7276DF2597FA}" dt="2022-05-09T19:11:20.278" v="524" actId="1076"/>
          <ac:graphicFrameMkLst>
            <pc:docMk/>
            <pc:sldMk cId="3301377862" sldId="271"/>
            <ac:graphicFrameMk id="43" creationId="{ED5DD1F7-45E3-AFAB-CA99-4AA2C8393C9E}"/>
          </ac:graphicFrameMkLst>
        </pc:graphicFrameChg>
      </pc:sldChg>
      <pc:sldChg chg="modSp mod">
        <pc:chgData name="Mireia Pires State" userId="69c9458d-4ba5-4bb2-b02f-0a4748ace3bd" providerId="ADAL" clId="{72DAE017-5388-4DA7-A70B-7276DF2597FA}" dt="2022-05-09T19:54:36.410" v="585" actId="207"/>
        <pc:sldMkLst>
          <pc:docMk/>
          <pc:sldMk cId="1674061100" sldId="272"/>
        </pc:sldMkLst>
        <pc:spChg chg="mod">
          <ac:chgData name="Mireia Pires State" userId="69c9458d-4ba5-4bb2-b02f-0a4748ace3bd" providerId="ADAL" clId="{72DAE017-5388-4DA7-A70B-7276DF2597FA}" dt="2022-05-09T19:53:24.982" v="580" actId="207"/>
          <ac:spMkLst>
            <pc:docMk/>
            <pc:sldMk cId="1674061100" sldId="272"/>
            <ac:spMk id="7" creationId="{21997DAE-23B7-EB3A-80B0-EC7E1A269949}"/>
          </ac:spMkLst>
        </pc:spChg>
        <pc:graphicFrameChg chg="mod">
          <ac:chgData name="Mireia Pires State" userId="69c9458d-4ba5-4bb2-b02f-0a4748ace3bd" providerId="ADAL" clId="{72DAE017-5388-4DA7-A70B-7276DF2597FA}" dt="2022-05-09T19:54:36.410" v="585" actId="207"/>
          <ac:graphicFrameMkLst>
            <pc:docMk/>
            <pc:sldMk cId="1674061100" sldId="272"/>
            <ac:graphicFrameMk id="6" creationId="{4967F8F1-5E42-34A1-C9B3-08A646226F55}"/>
          </ac:graphicFrameMkLst>
        </pc:graphicFrameChg>
      </pc:sldChg>
      <pc:sldChg chg="modSp mod">
        <pc:chgData name="Mireia Pires State" userId="69c9458d-4ba5-4bb2-b02f-0a4748ace3bd" providerId="ADAL" clId="{72DAE017-5388-4DA7-A70B-7276DF2597FA}" dt="2022-05-09T19:53:44.385" v="582" actId="207"/>
        <pc:sldMkLst>
          <pc:docMk/>
          <pc:sldMk cId="2667788706" sldId="273"/>
        </pc:sldMkLst>
        <pc:spChg chg="mod">
          <ac:chgData name="Mireia Pires State" userId="69c9458d-4ba5-4bb2-b02f-0a4748ace3bd" providerId="ADAL" clId="{72DAE017-5388-4DA7-A70B-7276DF2597FA}" dt="2022-05-09T19:53:44.385" v="582" actId="207"/>
          <ac:spMkLst>
            <pc:docMk/>
            <pc:sldMk cId="2667788706" sldId="273"/>
            <ac:spMk id="5" creationId="{D849CFC8-DEBD-EFE7-1257-E79CB60DDAD6}"/>
          </ac:spMkLst>
        </pc:spChg>
        <pc:graphicFrameChg chg="mod modGraphic">
          <ac:chgData name="Mireia Pires State" userId="69c9458d-4ba5-4bb2-b02f-0a4748ace3bd" providerId="ADAL" clId="{72DAE017-5388-4DA7-A70B-7276DF2597FA}" dt="2022-05-09T19:48:41.678" v="568" actId="14100"/>
          <ac:graphicFrameMkLst>
            <pc:docMk/>
            <pc:sldMk cId="2667788706" sldId="273"/>
            <ac:graphicFrameMk id="9" creationId="{A9FE09AF-7E9E-F862-4BEB-861FBEC5C1D5}"/>
          </ac:graphicFrameMkLst>
        </pc:graphicFrameChg>
      </pc:sldChg>
      <pc:sldChg chg="modSp mod">
        <pc:chgData name="Mireia Pires State" userId="69c9458d-4ba5-4bb2-b02f-0a4748ace3bd" providerId="ADAL" clId="{72DAE017-5388-4DA7-A70B-7276DF2597FA}" dt="2022-05-09T19:53:52.007" v="584" actId="207"/>
        <pc:sldMkLst>
          <pc:docMk/>
          <pc:sldMk cId="3186653363" sldId="274"/>
        </pc:sldMkLst>
        <pc:spChg chg="mod">
          <ac:chgData name="Mireia Pires State" userId="69c9458d-4ba5-4bb2-b02f-0a4748ace3bd" providerId="ADAL" clId="{72DAE017-5388-4DA7-A70B-7276DF2597FA}" dt="2022-05-09T19:53:52.007" v="584" actId="207"/>
          <ac:spMkLst>
            <pc:docMk/>
            <pc:sldMk cId="3186653363" sldId="274"/>
            <ac:spMk id="7" creationId="{C5551769-AC90-F59E-C6E4-86E58CA3C26C}"/>
          </ac:spMkLst>
        </pc:spChg>
      </pc:sldChg>
      <pc:sldChg chg="modSp mod">
        <pc:chgData name="Mireia Pires State" userId="69c9458d-4ba5-4bb2-b02f-0a4748ace3bd" providerId="ADAL" clId="{72DAE017-5388-4DA7-A70B-7276DF2597FA}" dt="2022-05-09T19:53:08.643" v="576" actId="207"/>
        <pc:sldMkLst>
          <pc:docMk/>
          <pc:sldMk cId="119414639" sldId="275"/>
        </pc:sldMkLst>
        <pc:spChg chg="mod">
          <ac:chgData name="Mireia Pires State" userId="69c9458d-4ba5-4bb2-b02f-0a4748ace3bd" providerId="ADAL" clId="{72DAE017-5388-4DA7-A70B-7276DF2597FA}" dt="2022-05-09T19:53:08.643" v="576" actId="207"/>
          <ac:spMkLst>
            <pc:docMk/>
            <pc:sldMk cId="119414639" sldId="275"/>
            <ac:spMk id="1203" creationId="{3C870E17-8BEC-F724-3887-865E1408B113}"/>
          </ac:spMkLst>
        </pc:spChg>
        <pc:graphicFrameChg chg="mod">
          <ac:chgData name="Mireia Pires State" userId="69c9458d-4ba5-4bb2-b02f-0a4748ace3bd" providerId="ADAL" clId="{72DAE017-5388-4DA7-A70B-7276DF2597FA}" dt="2022-05-09T18:54:38.340" v="357" actId="207"/>
          <ac:graphicFrameMkLst>
            <pc:docMk/>
            <pc:sldMk cId="119414639" sldId="275"/>
            <ac:graphicFrameMk id="3" creationId="{E65DC0E8-2571-56B7-68A3-238B746E9FB4}"/>
          </ac:graphicFrameMkLst>
        </pc:graphicFrameChg>
      </pc:sldChg>
      <pc:sldChg chg="modSp mod">
        <pc:chgData name="Mireia Pires State" userId="69c9458d-4ba5-4bb2-b02f-0a4748ace3bd" providerId="ADAL" clId="{72DAE017-5388-4DA7-A70B-7276DF2597FA}" dt="2022-05-09T19:53:48.900" v="583" actId="207"/>
        <pc:sldMkLst>
          <pc:docMk/>
          <pc:sldMk cId="3343260932" sldId="276"/>
        </pc:sldMkLst>
        <pc:spChg chg="mod">
          <ac:chgData name="Mireia Pires State" userId="69c9458d-4ba5-4bb2-b02f-0a4748ace3bd" providerId="ADAL" clId="{72DAE017-5388-4DA7-A70B-7276DF2597FA}" dt="2022-05-09T19:53:48.900" v="583" actId="207"/>
          <ac:spMkLst>
            <pc:docMk/>
            <pc:sldMk cId="3343260932" sldId="276"/>
            <ac:spMk id="5" creationId="{BF845C02-0519-6005-886F-7049E18FD0D2}"/>
          </ac:spMkLst>
        </pc:spChg>
        <pc:spChg chg="mod">
          <ac:chgData name="Mireia Pires State" userId="69c9458d-4ba5-4bb2-b02f-0a4748ace3bd" providerId="ADAL" clId="{72DAE017-5388-4DA7-A70B-7276DF2597FA}" dt="2022-05-09T19:10:56.875" v="520" actId="12"/>
          <ac:spMkLst>
            <pc:docMk/>
            <pc:sldMk cId="3343260932" sldId="276"/>
            <ac:spMk id="8" creationId="{0E95A471-AF2F-B1A7-5568-1E796E92BE4B}"/>
          </ac:spMkLst>
        </pc:spChg>
        <pc:spChg chg="mod">
          <ac:chgData name="Mireia Pires State" userId="69c9458d-4ba5-4bb2-b02f-0a4748ace3bd" providerId="ADAL" clId="{72DAE017-5388-4DA7-A70B-7276DF2597FA}" dt="2022-05-09T19:10:24.012" v="518" actId="12"/>
          <ac:spMkLst>
            <pc:docMk/>
            <pc:sldMk cId="3343260932" sldId="276"/>
            <ac:spMk id="11" creationId="{3238B1E2-B763-873B-3069-B2688C51A408}"/>
          </ac:spMkLst>
        </pc:spChg>
        <pc:picChg chg="mod">
          <ac:chgData name="Mireia Pires State" userId="69c9458d-4ba5-4bb2-b02f-0a4748ace3bd" providerId="ADAL" clId="{72DAE017-5388-4DA7-A70B-7276DF2597FA}" dt="2022-05-09T19:43:58.477" v="549" actId="1076"/>
          <ac:picMkLst>
            <pc:docMk/>
            <pc:sldMk cId="3343260932" sldId="276"/>
            <ac:picMk id="18" creationId="{D35BF326-8EE3-A7B7-BBF1-6A1AB35F1D83}"/>
          </ac:picMkLst>
        </pc:picChg>
      </pc:sldChg>
    </pc:docChg>
  </pc:docChgLst>
  <pc:docChgLst>
    <pc:chgData name="ANDREA GASCO PAU" userId="S::angaspa@upv.edu.es::4e0d02f9-2352-4113-b226-a5b1068728c8" providerId="AD" clId="Web-{7740BB46-EB2B-4784-C6B5-99817CFBF39D}"/>
    <pc:docChg chg="modSld">
      <pc:chgData name="ANDREA GASCO PAU" userId="S::angaspa@upv.edu.es::4e0d02f9-2352-4113-b226-a5b1068728c8" providerId="AD" clId="Web-{7740BB46-EB2B-4784-C6B5-99817CFBF39D}" dt="2022-05-06T09:50:29.337" v="2" actId="20577"/>
      <pc:docMkLst>
        <pc:docMk/>
      </pc:docMkLst>
      <pc:sldChg chg="modSp">
        <pc:chgData name="ANDREA GASCO PAU" userId="S::angaspa@upv.edu.es::4e0d02f9-2352-4113-b226-a5b1068728c8" providerId="AD" clId="Web-{7740BB46-EB2B-4784-C6B5-99817CFBF39D}" dt="2022-05-06T09:50:29.337" v="2" actId="20577"/>
        <pc:sldMkLst>
          <pc:docMk/>
          <pc:sldMk cId="121406538" sldId="256"/>
        </pc:sldMkLst>
        <pc:spChg chg="mod">
          <ac:chgData name="ANDREA GASCO PAU" userId="S::angaspa@upv.edu.es::4e0d02f9-2352-4113-b226-a5b1068728c8" providerId="AD" clId="Web-{7740BB46-EB2B-4784-C6B5-99817CFBF39D}" dt="2022-05-06T09:50:29.337" v="2" actId="20577"/>
          <ac:spMkLst>
            <pc:docMk/>
            <pc:sldMk cId="121406538" sldId="256"/>
            <ac:spMk id="3" creationId="{DD982F69-465F-13F8-7D22-0D6B4E5BD2CF}"/>
          </ac:spMkLst>
        </pc:spChg>
      </pc:sldChg>
    </pc:docChg>
  </pc:docChgLst>
  <pc:docChgLst>
    <pc:chgData name="Usuario invitado" userId="S::urn:spo:anon#a9af199e0138348350b0481c0306ce6779da0c4e460650cd751721302960674f::" providerId="AD" clId="Web-{6D32E3C8-F7A6-1576-50E3-92D6A7C33B7D}"/>
    <pc:docChg chg="addSld modSld">
      <pc:chgData name="Usuario invitado" userId="S::urn:spo:anon#a9af199e0138348350b0481c0306ce6779da0c4e460650cd751721302960674f::" providerId="AD" clId="Web-{6D32E3C8-F7A6-1576-50E3-92D6A7C33B7D}" dt="2022-05-09T17:16:57.649" v="87" actId="20577"/>
      <pc:docMkLst>
        <pc:docMk/>
      </pc:docMkLst>
      <pc:sldChg chg="delSp">
        <pc:chgData name="Usuario invitado" userId="S::urn:spo:anon#a9af199e0138348350b0481c0306ce6779da0c4e460650cd751721302960674f::" providerId="AD" clId="Web-{6D32E3C8-F7A6-1576-50E3-92D6A7C33B7D}" dt="2022-05-09T17:06:40.524" v="0"/>
        <pc:sldMkLst>
          <pc:docMk/>
          <pc:sldMk cId="3583446744" sldId="257"/>
        </pc:sldMkLst>
        <pc:spChg chg="del">
          <ac:chgData name="Usuario invitado" userId="S::urn:spo:anon#a9af199e0138348350b0481c0306ce6779da0c4e460650cd751721302960674f::" providerId="AD" clId="Web-{6D32E3C8-F7A6-1576-50E3-92D6A7C33B7D}" dt="2022-05-09T17:06:40.524" v="0"/>
          <ac:spMkLst>
            <pc:docMk/>
            <pc:sldMk cId="3583446744" sldId="257"/>
            <ac:spMk id="4" creationId="{7CFDE33A-A927-BFE8-D2D8-EB1195071E38}"/>
          </ac:spMkLst>
        </pc:spChg>
      </pc:sldChg>
      <pc:sldChg chg="modSp">
        <pc:chgData name="Usuario invitado" userId="S::urn:spo:anon#a9af199e0138348350b0481c0306ce6779da0c4e460650cd751721302960674f::" providerId="AD" clId="Web-{6D32E3C8-F7A6-1576-50E3-92D6A7C33B7D}" dt="2022-05-09T17:08:21.699" v="1" actId="20577"/>
        <pc:sldMkLst>
          <pc:docMk/>
          <pc:sldMk cId="1719145540" sldId="259"/>
        </pc:sldMkLst>
        <pc:spChg chg="mod">
          <ac:chgData name="Usuario invitado" userId="S::urn:spo:anon#a9af199e0138348350b0481c0306ce6779da0c4e460650cd751721302960674f::" providerId="AD" clId="Web-{6D32E3C8-F7A6-1576-50E3-92D6A7C33B7D}" dt="2022-05-09T17:08:21.699" v="1" actId="20577"/>
          <ac:spMkLst>
            <pc:docMk/>
            <pc:sldMk cId="1719145540" sldId="259"/>
            <ac:spMk id="2" creationId="{F375D9EE-A472-F256-DE73-0A989707AC0B}"/>
          </ac:spMkLst>
        </pc:spChg>
      </pc:sldChg>
      <pc:sldChg chg="modSp">
        <pc:chgData name="Usuario invitado" userId="S::urn:spo:anon#a9af199e0138348350b0481c0306ce6779da0c4e460650cd751721302960674f::" providerId="AD" clId="Web-{6D32E3C8-F7A6-1576-50E3-92D6A7C33B7D}" dt="2022-05-09T17:09:58.904" v="6" actId="20577"/>
        <pc:sldMkLst>
          <pc:docMk/>
          <pc:sldMk cId="2347924830" sldId="262"/>
        </pc:sldMkLst>
        <pc:spChg chg="mod">
          <ac:chgData name="Usuario invitado" userId="S::urn:spo:anon#a9af199e0138348350b0481c0306ce6779da0c4e460650cd751721302960674f::" providerId="AD" clId="Web-{6D32E3C8-F7A6-1576-50E3-92D6A7C33B7D}" dt="2022-05-09T17:09:58.904" v="6" actId="20577"/>
          <ac:spMkLst>
            <pc:docMk/>
            <pc:sldMk cId="2347924830" sldId="262"/>
            <ac:spMk id="2" creationId="{EA9AE698-DF6C-F6C8-F757-70F5C69191DA}"/>
          </ac:spMkLst>
        </pc:spChg>
      </pc:sldChg>
      <pc:sldChg chg="addSp delSp modSp">
        <pc:chgData name="Usuario invitado" userId="S::urn:spo:anon#a9af199e0138348350b0481c0306ce6779da0c4e460650cd751721302960674f::" providerId="AD" clId="Web-{6D32E3C8-F7A6-1576-50E3-92D6A7C33B7D}" dt="2022-05-09T17:11:52.329" v="15" actId="20577"/>
        <pc:sldMkLst>
          <pc:docMk/>
          <pc:sldMk cId="2498874775" sldId="263"/>
        </pc:sldMkLst>
        <pc:spChg chg="mod">
          <ac:chgData name="Usuario invitado" userId="S::urn:spo:anon#a9af199e0138348350b0481c0306ce6779da0c4e460650cd751721302960674f::" providerId="AD" clId="Web-{6D32E3C8-F7A6-1576-50E3-92D6A7C33B7D}" dt="2022-05-09T17:11:52.329" v="15" actId="20577"/>
          <ac:spMkLst>
            <pc:docMk/>
            <pc:sldMk cId="2498874775" sldId="263"/>
            <ac:spMk id="2" creationId="{034CC3BD-2084-D760-EBF1-77D9B2326E95}"/>
          </ac:spMkLst>
        </pc:spChg>
        <pc:spChg chg="add del mod">
          <ac:chgData name="Usuario invitado" userId="S::urn:spo:anon#a9af199e0138348350b0481c0306ce6779da0c4e460650cd751721302960674f::" providerId="AD" clId="Web-{6D32E3C8-F7A6-1576-50E3-92D6A7C33B7D}" dt="2022-05-09T17:11:48.485" v="12"/>
          <ac:spMkLst>
            <pc:docMk/>
            <pc:sldMk cId="2498874775" sldId="263"/>
            <ac:spMk id="4" creationId="{D975DAC2-FF5B-D8A6-DFB4-A8F1CFA83A4D}"/>
          </ac:spMkLst>
        </pc:spChg>
        <pc:spChg chg="add del">
          <ac:chgData name="Usuario invitado" userId="S::urn:spo:anon#a9af199e0138348350b0481c0306ce6779da0c4e460650cd751721302960674f::" providerId="AD" clId="Web-{6D32E3C8-F7A6-1576-50E3-92D6A7C33B7D}" dt="2022-05-09T17:11:46.516" v="9"/>
          <ac:spMkLst>
            <pc:docMk/>
            <pc:sldMk cId="2498874775" sldId="263"/>
            <ac:spMk id="5" creationId="{583BD76E-F417-3DE3-159B-6951AAE6FECD}"/>
          </ac:spMkLst>
        </pc:spChg>
      </pc:sldChg>
      <pc:sldChg chg="addSp modSp">
        <pc:chgData name="Usuario invitado" userId="S::urn:spo:anon#a9af199e0138348350b0481c0306ce6779da0c4e460650cd751721302960674f::" providerId="AD" clId="Web-{6D32E3C8-F7A6-1576-50E3-92D6A7C33B7D}" dt="2022-05-09T17:16:45.617" v="83" actId="20577"/>
        <pc:sldMkLst>
          <pc:docMk/>
          <pc:sldMk cId="3212583650" sldId="264"/>
        </pc:sldMkLst>
        <pc:spChg chg="mod">
          <ac:chgData name="Usuario invitado" userId="S::urn:spo:anon#a9af199e0138348350b0481c0306ce6779da0c4e460650cd751721302960674f::" providerId="AD" clId="Web-{6D32E3C8-F7A6-1576-50E3-92D6A7C33B7D}" dt="2022-05-09T17:16:45.617" v="83" actId="20577"/>
          <ac:spMkLst>
            <pc:docMk/>
            <pc:sldMk cId="3212583650" sldId="264"/>
            <ac:spMk id="2" creationId="{DE23A6FD-B067-A253-1624-EB26A80C1A65}"/>
          </ac:spMkLst>
        </pc:spChg>
        <pc:spChg chg="add">
          <ac:chgData name="Usuario invitado" userId="S::urn:spo:anon#a9af199e0138348350b0481c0306ce6779da0c4e460650cd751721302960674f::" providerId="AD" clId="Web-{6D32E3C8-F7A6-1576-50E3-92D6A7C33B7D}" dt="2022-05-09T17:16:15.289" v="81"/>
          <ac:spMkLst>
            <pc:docMk/>
            <pc:sldMk cId="3212583650" sldId="264"/>
            <ac:spMk id="4" creationId="{12344101-F878-D662-1D7E-A222A9A93AC0}"/>
          </ac:spMkLst>
        </pc:spChg>
      </pc:sldChg>
      <pc:sldChg chg="modSp">
        <pc:chgData name="Usuario invitado" userId="S::urn:spo:anon#a9af199e0138348350b0481c0306ce6779da0c4e460650cd751721302960674f::" providerId="AD" clId="Web-{6D32E3C8-F7A6-1576-50E3-92D6A7C33B7D}" dt="2022-05-09T17:16:51.414" v="85" actId="20577"/>
        <pc:sldMkLst>
          <pc:docMk/>
          <pc:sldMk cId="1905514314" sldId="265"/>
        </pc:sldMkLst>
        <pc:spChg chg="mod">
          <ac:chgData name="Usuario invitado" userId="S::urn:spo:anon#a9af199e0138348350b0481c0306ce6779da0c4e460650cd751721302960674f::" providerId="AD" clId="Web-{6D32E3C8-F7A6-1576-50E3-92D6A7C33B7D}" dt="2022-05-09T17:16:51.414" v="85" actId="20577"/>
          <ac:spMkLst>
            <pc:docMk/>
            <pc:sldMk cId="1905514314" sldId="265"/>
            <ac:spMk id="2" creationId="{02DF69A6-671A-FE1E-1483-DF831AA9780F}"/>
          </ac:spMkLst>
        </pc:spChg>
      </pc:sldChg>
      <pc:sldChg chg="modSp">
        <pc:chgData name="Usuario invitado" userId="S::urn:spo:anon#a9af199e0138348350b0481c0306ce6779da0c4e460650cd751721302960674f::" providerId="AD" clId="Web-{6D32E3C8-F7A6-1576-50E3-92D6A7C33B7D}" dt="2022-05-09T17:16:57.649" v="87" actId="20577"/>
        <pc:sldMkLst>
          <pc:docMk/>
          <pc:sldMk cId="2389695191" sldId="266"/>
        </pc:sldMkLst>
        <pc:spChg chg="mod">
          <ac:chgData name="Usuario invitado" userId="S::urn:spo:anon#a9af199e0138348350b0481c0306ce6779da0c4e460650cd751721302960674f::" providerId="AD" clId="Web-{6D32E3C8-F7A6-1576-50E3-92D6A7C33B7D}" dt="2022-05-09T17:16:57.649" v="87" actId="20577"/>
          <ac:spMkLst>
            <pc:docMk/>
            <pc:sldMk cId="2389695191" sldId="266"/>
            <ac:spMk id="2" creationId="{203CA39C-DCC7-E818-7424-C47417DB87B4}"/>
          </ac:spMkLst>
        </pc:spChg>
      </pc:sldChg>
      <pc:sldChg chg="addSp delSp modSp new">
        <pc:chgData name="Usuario invitado" userId="S::urn:spo:anon#a9af199e0138348350b0481c0306ce6779da0c4e460650cd751721302960674f::" providerId="AD" clId="Web-{6D32E3C8-F7A6-1576-50E3-92D6A7C33B7D}" dt="2022-05-09T17:16:02.913" v="80" actId="20577"/>
        <pc:sldMkLst>
          <pc:docMk/>
          <pc:sldMk cId="358123384" sldId="267"/>
        </pc:sldMkLst>
        <pc:spChg chg="del">
          <ac:chgData name="Usuario invitado" userId="S::urn:spo:anon#a9af199e0138348350b0481c0306ce6779da0c4e460650cd751721302960674f::" providerId="AD" clId="Web-{6D32E3C8-F7A6-1576-50E3-92D6A7C33B7D}" dt="2022-05-09T17:11:59.438" v="17"/>
          <ac:spMkLst>
            <pc:docMk/>
            <pc:sldMk cId="358123384" sldId="267"/>
            <ac:spMk id="2" creationId="{947BD504-4507-668A-462F-F13361EE5B9A}"/>
          </ac:spMkLst>
        </pc:spChg>
        <pc:spChg chg="del">
          <ac:chgData name="Usuario invitado" userId="S::urn:spo:anon#a9af199e0138348350b0481c0306ce6779da0c4e460650cd751721302960674f::" providerId="AD" clId="Web-{6D32E3C8-F7A6-1576-50E3-92D6A7C33B7D}" dt="2022-05-09T17:12:01.032" v="18"/>
          <ac:spMkLst>
            <pc:docMk/>
            <pc:sldMk cId="358123384" sldId="267"/>
            <ac:spMk id="3" creationId="{36143270-03D3-38CA-4A4D-D70CFD916109}"/>
          </ac:spMkLst>
        </pc:spChg>
        <pc:spChg chg="add mod">
          <ac:chgData name="Usuario invitado" userId="S::urn:spo:anon#a9af199e0138348350b0481c0306ce6779da0c4e460650cd751721302960674f::" providerId="AD" clId="Web-{6D32E3C8-F7A6-1576-50E3-92D6A7C33B7D}" dt="2022-05-09T17:15:12.443" v="53"/>
          <ac:spMkLst>
            <pc:docMk/>
            <pc:sldMk cId="358123384" sldId="267"/>
            <ac:spMk id="4" creationId="{57CEFA5C-C2F0-C864-D568-17A78FE00552}"/>
          </ac:spMkLst>
        </pc:spChg>
        <pc:spChg chg="add mod">
          <ac:chgData name="Usuario invitado" userId="S::urn:spo:anon#a9af199e0138348350b0481c0306ce6779da0c4e460650cd751721302960674f::" providerId="AD" clId="Web-{6D32E3C8-F7A6-1576-50E3-92D6A7C33B7D}" dt="2022-05-09T17:15:44.616" v="68" actId="20577"/>
          <ac:spMkLst>
            <pc:docMk/>
            <pc:sldMk cId="358123384" sldId="267"/>
            <ac:spMk id="5" creationId="{0BA7C46C-BA9E-3DA5-107E-4E27DC8D4C23}"/>
          </ac:spMkLst>
        </pc:spChg>
        <pc:spChg chg="add mod">
          <ac:chgData name="Usuario invitado" userId="S::urn:spo:anon#a9af199e0138348350b0481c0306ce6779da0c4e460650cd751721302960674f::" providerId="AD" clId="Web-{6D32E3C8-F7A6-1576-50E3-92D6A7C33B7D}" dt="2022-05-09T17:15:48.522" v="70" actId="20577"/>
          <ac:spMkLst>
            <pc:docMk/>
            <pc:sldMk cId="358123384" sldId="267"/>
            <ac:spMk id="6" creationId="{380E6892-6026-AABD-74E7-414B5157CD1F}"/>
          </ac:spMkLst>
        </pc:spChg>
        <pc:spChg chg="add mod">
          <ac:chgData name="Usuario invitado" userId="S::urn:spo:anon#a9af199e0138348350b0481c0306ce6779da0c4e460650cd751721302960674f::" providerId="AD" clId="Web-{6D32E3C8-F7A6-1576-50E3-92D6A7C33B7D}" dt="2022-05-09T17:16:02.913" v="80" actId="20577"/>
          <ac:spMkLst>
            <pc:docMk/>
            <pc:sldMk cId="358123384" sldId="267"/>
            <ac:spMk id="7" creationId="{09505AB2-88BC-C3E5-E1D5-AB6DD4AE6E33}"/>
          </ac:spMkLst>
        </pc:spChg>
        <pc:cxnChg chg="add mod">
          <ac:chgData name="Usuario invitado" userId="S::urn:spo:anon#a9af199e0138348350b0481c0306ce6779da0c4e460650cd751721302960674f::" providerId="AD" clId="Web-{6D32E3C8-F7A6-1576-50E3-92D6A7C33B7D}" dt="2022-05-09T17:14:51.990" v="50"/>
          <ac:cxnSpMkLst>
            <pc:docMk/>
            <pc:sldMk cId="358123384" sldId="267"/>
            <ac:cxnSpMk id="8" creationId="{642BDF06-4B8E-35CD-69F7-12C953BF1B8D}"/>
          </ac:cxnSpMkLst>
        </pc:cxnChg>
        <pc:cxnChg chg="add mod">
          <ac:chgData name="Usuario invitado" userId="S::urn:spo:anon#a9af199e0138348350b0481c0306ce6779da0c4e460650cd751721302960674f::" providerId="AD" clId="Web-{6D32E3C8-F7A6-1576-50E3-92D6A7C33B7D}" dt="2022-05-09T17:14:52.005" v="51"/>
          <ac:cxnSpMkLst>
            <pc:docMk/>
            <pc:sldMk cId="358123384" sldId="267"/>
            <ac:cxnSpMk id="9" creationId="{AB6311BA-ED69-3982-377B-6C027E47A838}"/>
          </ac:cxnSpMkLst>
        </pc:cxnChg>
        <pc:cxnChg chg="add mod">
          <ac:chgData name="Usuario invitado" userId="S::urn:spo:anon#a9af199e0138348350b0481c0306ce6779da0c4e460650cd751721302960674f::" providerId="AD" clId="Web-{6D32E3C8-F7A6-1576-50E3-92D6A7C33B7D}" dt="2022-05-09T17:14:52.005" v="52"/>
          <ac:cxnSpMkLst>
            <pc:docMk/>
            <pc:sldMk cId="358123384" sldId="267"/>
            <ac:cxnSpMk id="10" creationId="{EFB496F3-1AFB-C444-A4D7-CEF483152625}"/>
          </ac:cxnSpMkLst>
        </pc:cxnChg>
      </pc:sldChg>
    </pc:docChg>
  </pc:docChgLst>
  <pc:docChgLst>
    <pc:chgData name="Manuel Díaz Pastor" userId="S::madiapas@upv.edu.es::b347a604-651e-4f2d-acc9-6abed47d2286" providerId="AD" clId="Web-{C57F2A27-AC95-73D1-7104-4072354E6E8C}"/>
    <pc:docChg chg="modSld">
      <pc:chgData name="Manuel Díaz Pastor" userId="S::madiapas@upv.edu.es::b347a604-651e-4f2d-acc9-6abed47d2286" providerId="AD" clId="Web-{C57F2A27-AC95-73D1-7104-4072354E6E8C}" dt="2022-05-09T19:54:29.779" v="15"/>
      <pc:docMkLst>
        <pc:docMk/>
      </pc:docMkLst>
      <pc:sldChg chg="modSp">
        <pc:chgData name="Manuel Díaz Pastor" userId="S::madiapas@upv.edu.es::b347a604-651e-4f2d-acc9-6abed47d2286" providerId="AD" clId="Web-{C57F2A27-AC95-73D1-7104-4072354E6E8C}" dt="2022-05-09T19:54:29.779" v="15"/>
        <pc:sldMkLst>
          <pc:docMk/>
          <pc:sldMk cId="1674061100" sldId="272"/>
        </pc:sldMkLst>
        <pc:graphicFrameChg chg="modGraphic">
          <ac:chgData name="Manuel Díaz Pastor" userId="S::madiapas@upv.edu.es::b347a604-651e-4f2d-acc9-6abed47d2286" providerId="AD" clId="Web-{C57F2A27-AC95-73D1-7104-4072354E6E8C}" dt="2022-05-09T19:54:29.779" v="15"/>
          <ac:graphicFrameMkLst>
            <pc:docMk/>
            <pc:sldMk cId="1674061100" sldId="272"/>
            <ac:graphicFrameMk id="6" creationId="{4967F8F1-5E42-34A1-C9B3-08A646226F55}"/>
          </ac:graphicFrameMkLst>
        </pc:graphicFrameChg>
      </pc:sldChg>
    </pc:docChg>
  </pc:docChgLst>
  <pc:docChgLst>
    <pc:chgData name="Usuario invitado" userId="S::urn:spo:anon#a9af199e0138348350b0481c0306ce6779da0c4e460650cd751721302960674f::" providerId="AD" clId="Web-{6E450E58-58AB-DDAC-BE66-2CC9D5ED9382}"/>
    <pc:docChg chg="modSld">
      <pc:chgData name="Usuario invitado" userId="S::urn:spo:anon#a9af199e0138348350b0481c0306ce6779da0c4e460650cd751721302960674f::" providerId="AD" clId="Web-{6E450E58-58AB-DDAC-BE66-2CC9D5ED9382}" dt="2022-05-09T18:12:49.247" v="302" actId="1076"/>
      <pc:docMkLst>
        <pc:docMk/>
      </pc:docMkLst>
      <pc:sldChg chg="addSp modSp">
        <pc:chgData name="Usuario invitado" userId="S::urn:spo:anon#a9af199e0138348350b0481c0306ce6779da0c4e460650cd751721302960674f::" providerId="AD" clId="Web-{6E450E58-58AB-DDAC-BE66-2CC9D5ED9382}" dt="2022-05-09T18:06:13.391" v="260" actId="14100"/>
        <pc:sldMkLst>
          <pc:docMk/>
          <pc:sldMk cId="121406538" sldId="256"/>
        </pc:sldMkLst>
        <pc:spChg chg="mod">
          <ac:chgData name="Usuario invitado" userId="S::urn:spo:anon#a9af199e0138348350b0481c0306ce6779da0c4e460650cd751721302960674f::" providerId="AD" clId="Web-{6E450E58-58AB-DDAC-BE66-2CC9D5ED9382}" dt="2022-05-09T18:06:07.829" v="259" actId="14100"/>
          <ac:spMkLst>
            <pc:docMk/>
            <pc:sldMk cId="121406538" sldId="256"/>
            <ac:spMk id="2" creationId="{245DBA0B-E090-A7D2-19B2-05389342772C}"/>
          </ac:spMkLst>
        </pc:spChg>
        <pc:spChg chg="mod">
          <ac:chgData name="Usuario invitado" userId="S::urn:spo:anon#a9af199e0138348350b0481c0306ce6779da0c4e460650cd751721302960674f::" providerId="AD" clId="Web-{6E450E58-58AB-DDAC-BE66-2CC9D5ED9382}" dt="2022-05-09T18:06:00.281" v="257" actId="1076"/>
          <ac:spMkLst>
            <pc:docMk/>
            <pc:sldMk cId="121406538" sldId="256"/>
            <ac:spMk id="3" creationId="{DD982F69-465F-13F8-7D22-0D6B4E5BD2CF}"/>
          </ac:spMkLst>
        </pc:spChg>
        <pc:spChg chg="add mod ord">
          <ac:chgData name="Usuario invitado" userId="S::urn:spo:anon#a9af199e0138348350b0481c0306ce6779da0c4e460650cd751721302960674f::" providerId="AD" clId="Web-{6E450E58-58AB-DDAC-BE66-2CC9D5ED9382}" dt="2022-05-09T18:06:13.391" v="260" actId="14100"/>
          <ac:spMkLst>
            <pc:docMk/>
            <pc:sldMk cId="121406538" sldId="256"/>
            <ac:spMk id="5" creationId="{C7A206FE-7ACD-CF3A-7F6E-A7062F061D67}"/>
          </ac:spMkLst>
        </pc:spChg>
      </pc:sldChg>
      <pc:sldChg chg="addSp delSp modSp">
        <pc:chgData name="Usuario invitado" userId="S::urn:spo:anon#a9af199e0138348350b0481c0306ce6779da0c4e460650cd751721302960674f::" providerId="AD" clId="Web-{6E450E58-58AB-DDAC-BE66-2CC9D5ED9382}" dt="2022-05-09T18:12:25.027" v="298" actId="1076"/>
        <pc:sldMkLst>
          <pc:docMk/>
          <pc:sldMk cId="1719145540" sldId="259"/>
        </pc:sldMkLst>
        <pc:spChg chg="mod">
          <ac:chgData name="Usuario invitado" userId="S::urn:spo:anon#a9af199e0138348350b0481c0306ce6779da0c4e460650cd751721302960674f::" providerId="AD" clId="Web-{6E450E58-58AB-DDAC-BE66-2CC9D5ED9382}" dt="2022-05-09T18:12:25.027" v="298" actId="1076"/>
          <ac:spMkLst>
            <pc:docMk/>
            <pc:sldMk cId="1719145540" sldId="259"/>
            <ac:spMk id="6" creationId="{FF293268-BA73-68E7-87A9-6054431AEAD7}"/>
          </ac:spMkLst>
        </pc:spChg>
        <pc:inkChg chg="add del">
          <ac:chgData name="Usuario invitado" userId="S::urn:spo:anon#a9af199e0138348350b0481c0306ce6779da0c4e460650cd751721302960674f::" providerId="AD" clId="Web-{6E450E58-58AB-DDAC-BE66-2CC9D5ED9382}" dt="2022-05-09T17:28:02.573" v="48"/>
          <ac:inkMkLst>
            <pc:docMk/>
            <pc:sldMk cId="1719145540" sldId="259"/>
            <ac:inkMk id="4" creationId="{A3EA178B-C942-9EDC-3B79-9C3B9A0BE7DC}"/>
          </ac:inkMkLst>
        </pc:inkChg>
      </pc:sldChg>
      <pc:sldChg chg="modSp">
        <pc:chgData name="Usuario invitado" userId="S::urn:spo:anon#a9af199e0138348350b0481c0306ce6779da0c4e460650cd751721302960674f::" providerId="AD" clId="Web-{6E450E58-58AB-DDAC-BE66-2CC9D5ED9382}" dt="2022-05-09T18:12:37.043" v="300" actId="1076"/>
        <pc:sldMkLst>
          <pc:docMk/>
          <pc:sldMk cId="106766567" sldId="260"/>
        </pc:sldMkLst>
        <pc:spChg chg="mod">
          <ac:chgData name="Usuario invitado" userId="S::urn:spo:anon#a9af199e0138348350b0481c0306ce6779da0c4e460650cd751721302960674f::" providerId="AD" clId="Web-{6E450E58-58AB-DDAC-BE66-2CC9D5ED9382}" dt="2022-05-09T18:12:37.043" v="300" actId="1076"/>
          <ac:spMkLst>
            <pc:docMk/>
            <pc:sldMk cId="106766567" sldId="260"/>
            <ac:spMk id="2" creationId="{2278120F-7C82-E46B-A763-8DDB715BFAE0}"/>
          </ac:spMkLst>
        </pc:spChg>
      </pc:sldChg>
      <pc:sldChg chg="modSp">
        <pc:chgData name="Usuario invitado" userId="S::urn:spo:anon#a9af199e0138348350b0481c0306ce6779da0c4e460650cd751721302960674f::" providerId="AD" clId="Web-{6E450E58-58AB-DDAC-BE66-2CC9D5ED9382}" dt="2022-05-09T18:12:31.293" v="299" actId="1076"/>
        <pc:sldMkLst>
          <pc:docMk/>
          <pc:sldMk cId="1258202164" sldId="261"/>
        </pc:sldMkLst>
        <pc:spChg chg="mod">
          <ac:chgData name="Usuario invitado" userId="S::urn:spo:anon#a9af199e0138348350b0481c0306ce6779da0c4e460650cd751721302960674f::" providerId="AD" clId="Web-{6E450E58-58AB-DDAC-BE66-2CC9D5ED9382}" dt="2022-05-09T18:12:31.293" v="299" actId="1076"/>
          <ac:spMkLst>
            <pc:docMk/>
            <pc:sldMk cId="1258202164" sldId="261"/>
            <ac:spMk id="8" creationId="{D47DAABC-092E-C148-4E95-758EF0BD61FA}"/>
          </ac:spMkLst>
        </pc:spChg>
      </pc:sldChg>
      <pc:sldChg chg="addSp delSp modSp">
        <pc:chgData name="Usuario invitado" userId="S::urn:spo:anon#a9af199e0138348350b0481c0306ce6779da0c4e460650cd751721302960674f::" providerId="AD" clId="Web-{6E450E58-58AB-DDAC-BE66-2CC9D5ED9382}" dt="2022-05-09T18:07:03.549" v="278" actId="20577"/>
        <pc:sldMkLst>
          <pc:docMk/>
          <pc:sldMk cId="358123384" sldId="267"/>
        </pc:sldMkLst>
        <pc:spChg chg="del">
          <ac:chgData name="Usuario invitado" userId="S::urn:spo:anon#a9af199e0138348350b0481c0306ce6779da0c4e460650cd751721302960674f::" providerId="AD" clId="Web-{6E450E58-58AB-DDAC-BE66-2CC9D5ED9382}" dt="2022-05-09T17:31:44.345" v="111"/>
          <ac:spMkLst>
            <pc:docMk/>
            <pc:sldMk cId="358123384" sldId="267"/>
            <ac:spMk id="4" creationId="{57CEFA5C-C2F0-C864-D568-17A78FE00552}"/>
          </ac:spMkLst>
        </pc:spChg>
        <pc:spChg chg="del mod">
          <ac:chgData name="Usuario invitado" userId="S::urn:spo:anon#a9af199e0138348350b0481c0306ce6779da0c4e460650cd751721302960674f::" providerId="AD" clId="Web-{6E450E58-58AB-DDAC-BE66-2CC9D5ED9382}" dt="2022-05-09T17:31:40.251" v="107"/>
          <ac:spMkLst>
            <pc:docMk/>
            <pc:sldMk cId="358123384" sldId="267"/>
            <ac:spMk id="5" creationId="{0BA7C46C-BA9E-3DA5-107E-4E27DC8D4C23}"/>
          </ac:spMkLst>
        </pc:spChg>
        <pc:spChg chg="del mod">
          <ac:chgData name="Usuario invitado" userId="S::urn:spo:anon#a9af199e0138348350b0481c0306ce6779da0c4e460650cd751721302960674f::" providerId="AD" clId="Web-{6E450E58-58AB-DDAC-BE66-2CC9D5ED9382}" dt="2022-05-09T17:31:40.251" v="106"/>
          <ac:spMkLst>
            <pc:docMk/>
            <pc:sldMk cId="358123384" sldId="267"/>
            <ac:spMk id="6" creationId="{380E6892-6026-AABD-74E7-414B5157CD1F}"/>
          </ac:spMkLst>
        </pc:spChg>
        <pc:spChg chg="del mod">
          <ac:chgData name="Usuario invitado" userId="S::urn:spo:anon#a9af199e0138348350b0481c0306ce6779da0c4e460650cd751721302960674f::" providerId="AD" clId="Web-{6E450E58-58AB-DDAC-BE66-2CC9D5ED9382}" dt="2022-05-09T17:31:40.251" v="105"/>
          <ac:spMkLst>
            <pc:docMk/>
            <pc:sldMk cId="358123384" sldId="267"/>
            <ac:spMk id="7" creationId="{09505AB2-88BC-C3E5-E1D5-AB6DD4AE6E33}"/>
          </ac:spMkLst>
        </pc:spChg>
        <pc:graphicFrameChg chg="add mod modGraphic">
          <ac:chgData name="Usuario invitado" userId="S::urn:spo:anon#a9af199e0138348350b0481c0306ce6779da0c4e460650cd751721302960674f::" providerId="AD" clId="Web-{6E450E58-58AB-DDAC-BE66-2CC9D5ED9382}" dt="2022-05-09T18:07:03.549" v="278" actId="20577"/>
          <ac:graphicFrameMkLst>
            <pc:docMk/>
            <pc:sldMk cId="358123384" sldId="267"/>
            <ac:graphicFrameMk id="2" creationId="{F5E7E7DA-B843-8041-B34D-4737D7F37D7B}"/>
          </ac:graphicFrameMkLst>
        </pc:graphicFrameChg>
        <pc:cxnChg chg="del mod">
          <ac:chgData name="Usuario invitado" userId="S::urn:spo:anon#a9af199e0138348350b0481c0306ce6779da0c4e460650cd751721302960674f::" providerId="AD" clId="Web-{6E450E58-58AB-DDAC-BE66-2CC9D5ED9382}" dt="2022-05-09T17:31:44.345" v="110"/>
          <ac:cxnSpMkLst>
            <pc:docMk/>
            <pc:sldMk cId="358123384" sldId="267"/>
            <ac:cxnSpMk id="8" creationId="{642BDF06-4B8E-35CD-69F7-12C953BF1B8D}"/>
          </ac:cxnSpMkLst>
        </pc:cxnChg>
        <pc:cxnChg chg="del mod">
          <ac:chgData name="Usuario invitado" userId="S::urn:spo:anon#a9af199e0138348350b0481c0306ce6779da0c4e460650cd751721302960674f::" providerId="AD" clId="Web-{6E450E58-58AB-DDAC-BE66-2CC9D5ED9382}" dt="2022-05-09T17:31:44.345" v="109"/>
          <ac:cxnSpMkLst>
            <pc:docMk/>
            <pc:sldMk cId="358123384" sldId="267"/>
            <ac:cxnSpMk id="9" creationId="{AB6311BA-ED69-3982-377B-6C027E47A838}"/>
          </ac:cxnSpMkLst>
        </pc:cxnChg>
        <pc:cxnChg chg="del mod">
          <ac:chgData name="Usuario invitado" userId="S::urn:spo:anon#a9af199e0138348350b0481c0306ce6779da0c4e460650cd751721302960674f::" providerId="AD" clId="Web-{6E450E58-58AB-DDAC-BE66-2CC9D5ED9382}" dt="2022-05-09T17:31:44.345" v="108"/>
          <ac:cxnSpMkLst>
            <pc:docMk/>
            <pc:sldMk cId="358123384" sldId="267"/>
            <ac:cxnSpMk id="10" creationId="{EFB496F3-1AFB-C444-A4D7-CEF483152625}"/>
          </ac:cxnSpMkLst>
        </pc:cxnChg>
      </pc:sldChg>
      <pc:sldChg chg="addSp delSp modSp">
        <pc:chgData name="Usuario invitado" userId="S::urn:spo:anon#a9af199e0138348350b0481c0306ce6779da0c4e460650cd751721302960674f::" providerId="AD" clId="Web-{6E450E58-58AB-DDAC-BE66-2CC9D5ED9382}" dt="2022-05-09T18:12:43.184" v="301" actId="1076"/>
        <pc:sldMkLst>
          <pc:docMk/>
          <pc:sldMk cId="3943010299" sldId="268"/>
        </pc:sldMkLst>
        <pc:spChg chg="del mod">
          <ac:chgData name="Usuario invitado" userId="S::urn:spo:anon#a9af199e0138348350b0481c0306ce6779da0c4e460650cd751721302960674f::" providerId="AD" clId="Web-{6E450E58-58AB-DDAC-BE66-2CC9D5ED9382}" dt="2022-05-09T18:11:16.275" v="282"/>
          <ac:spMkLst>
            <pc:docMk/>
            <pc:sldMk cId="3943010299" sldId="268"/>
            <ac:spMk id="2" creationId="{559C4360-2DD7-54A8-E574-E0792DD1BF96}"/>
          </ac:spMkLst>
        </pc:spChg>
        <pc:spChg chg="add mod ord">
          <ac:chgData name="Usuario invitado" userId="S::urn:spo:anon#a9af199e0138348350b0481c0306ce6779da0c4e460650cd751721302960674f::" providerId="AD" clId="Web-{6E450E58-58AB-DDAC-BE66-2CC9D5ED9382}" dt="2022-05-09T18:12:43.184" v="301" actId="1076"/>
          <ac:spMkLst>
            <pc:docMk/>
            <pc:sldMk cId="3943010299" sldId="268"/>
            <ac:spMk id="5" creationId="{AFCA12A9-5787-FC91-B6F6-9CFC53523A33}"/>
          </ac:spMkLst>
        </pc:spChg>
        <pc:spChg chg="add del mod">
          <ac:chgData name="Usuario invitado" userId="S::urn:spo:anon#a9af199e0138348350b0481c0306ce6779da0c4e460650cd751721302960674f::" providerId="AD" clId="Web-{6E450E58-58AB-DDAC-BE66-2CC9D5ED9382}" dt="2022-05-09T18:11:19.463" v="283"/>
          <ac:spMkLst>
            <pc:docMk/>
            <pc:sldMk cId="3943010299" sldId="268"/>
            <ac:spMk id="7" creationId="{CA5368B6-6601-6874-BD83-4DAB1128135E}"/>
          </ac:spMkLst>
        </pc:spChg>
      </pc:sldChg>
      <pc:sldChg chg="modSp">
        <pc:chgData name="Usuario invitado" userId="S::urn:spo:anon#a9af199e0138348350b0481c0306ce6779da0c4e460650cd751721302960674f::" providerId="AD" clId="Web-{6E450E58-58AB-DDAC-BE66-2CC9D5ED9382}" dt="2022-05-09T18:03:54.934" v="245" actId="20577"/>
        <pc:sldMkLst>
          <pc:docMk/>
          <pc:sldMk cId="2940203716" sldId="270"/>
        </pc:sldMkLst>
        <pc:spChg chg="mod">
          <ac:chgData name="Usuario invitado" userId="S::urn:spo:anon#a9af199e0138348350b0481c0306ce6779da0c4e460650cd751721302960674f::" providerId="AD" clId="Web-{6E450E58-58AB-DDAC-BE66-2CC9D5ED9382}" dt="2022-05-09T18:03:54.934" v="245" actId="20577"/>
          <ac:spMkLst>
            <pc:docMk/>
            <pc:sldMk cId="2940203716" sldId="270"/>
            <ac:spMk id="2" creationId="{77D6DBCE-6BB4-371B-C636-588E17C52676}"/>
          </ac:spMkLst>
        </pc:spChg>
      </pc:sldChg>
      <pc:sldChg chg="addSp delSp modSp mod modShow">
        <pc:chgData name="Usuario invitado" userId="S::urn:spo:anon#a9af199e0138348350b0481c0306ce6779da0c4e460650cd751721302960674f::" providerId="AD" clId="Web-{6E450E58-58AB-DDAC-BE66-2CC9D5ED9382}" dt="2022-05-09T18:03:08.229" v="244" actId="20577"/>
        <pc:sldMkLst>
          <pc:docMk/>
          <pc:sldMk cId="3301377862" sldId="271"/>
        </pc:sldMkLst>
        <pc:graphicFrameChg chg="modGraphic">
          <ac:chgData name="Usuario invitado" userId="S::urn:spo:anon#a9af199e0138348350b0481c0306ce6779da0c4e460650cd751721302960674f::" providerId="AD" clId="Web-{6E450E58-58AB-DDAC-BE66-2CC9D5ED9382}" dt="2022-05-09T18:03:08.229" v="244" actId="20577"/>
          <ac:graphicFrameMkLst>
            <pc:docMk/>
            <pc:sldMk cId="3301377862" sldId="271"/>
            <ac:graphicFrameMk id="43" creationId="{ED5DD1F7-45E3-AFAB-CA99-4AA2C8393C9E}"/>
          </ac:graphicFrameMkLst>
        </pc:graphicFrameChg>
        <pc:inkChg chg="add del">
          <ac:chgData name="Usuario invitado" userId="S::urn:spo:anon#a9af199e0138348350b0481c0306ce6779da0c4e460650cd751721302960674f::" providerId="AD" clId="Web-{6E450E58-58AB-DDAC-BE66-2CC9D5ED9382}" dt="2022-05-09T17:28:10.104" v="56"/>
          <ac:inkMkLst>
            <pc:docMk/>
            <pc:sldMk cId="3301377862" sldId="271"/>
            <ac:inkMk id="447" creationId="{644008BC-F032-DD33-EEFA-73B59F1DCC6D}"/>
          </ac:inkMkLst>
        </pc:inkChg>
        <pc:inkChg chg="add del">
          <ac:chgData name="Usuario invitado" userId="S::urn:spo:anon#a9af199e0138348350b0481c0306ce6779da0c4e460650cd751721302960674f::" providerId="AD" clId="Web-{6E450E58-58AB-DDAC-BE66-2CC9D5ED9382}" dt="2022-05-09T17:28:10.104" v="55"/>
          <ac:inkMkLst>
            <pc:docMk/>
            <pc:sldMk cId="3301377862" sldId="271"/>
            <ac:inkMk id="448" creationId="{54BAF8B3-5A07-1320-F495-0A07F55782F8}"/>
          </ac:inkMkLst>
        </pc:inkChg>
        <pc:inkChg chg="add del">
          <ac:chgData name="Usuario invitado" userId="S::urn:spo:anon#a9af199e0138348350b0481c0306ce6779da0c4e460650cd751721302960674f::" providerId="AD" clId="Web-{6E450E58-58AB-DDAC-BE66-2CC9D5ED9382}" dt="2022-05-09T17:28:10.104" v="54"/>
          <ac:inkMkLst>
            <pc:docMk/>
            <pc:sldMk cId="3301377862" sldId="271"/>
            <ac:inkMk id="449" creationId="{C07DFA58-8934-4E8A-3087-B1006F8BBE9A}"/>
          </ac:inkMkLst>
        </pc:inkChg>
        <pc:inkChg chg="add del">
          <ac:chgData name="Usuario invitado" userId="S::urn:spo:anon#a9af199e0138348350b0481c0306ce6779da0c4e460650cd751721302960674f::" providerId="AD" clId="Web-{6E450E58-58AB-DDAC-BE66-2CC9D5ED9382}" dt="2022-05-09T17:28:10.089" v="53"/>
          <ac:inkMkLst>
            <pc:docMk/>
            <pc:sldMk cId="3301377862" sldId="271"/>
            <ac:inkMk id="450" creationId="{6C60CD90-C24E-2D53-F761-3EB095C266C5}"/>
          </ac:inkMkLst>
        </pc:inkChg>
        <pc:inkChg chg="add del">
          <ac:chgData name="Usuario invitado" userId="S::urn:spo:anon#a9af199e0138348350b0481c0306ce6779da0c4e460650cd751721302960674f::" providerId="AD" clId="Web-{6E450E58-58AB-DDAC-BE66-2CC9D5ED9382}" dt="2022-05-09T17:28:22.792" v="58"/>
          <ac:inkMkLst>
            <pc:docMk/>
            <pc:sldMk cId="3301377862" sldId="271"/>
            <ac:inkMk id="491" creationId="{43E3B397-E4FF-6DDC-927D-5B5650D078C0}"/>
          </ac:inkMkLst>
        </pc:inkChg>
        <pc:cxnChg chg="add mod">
          <ac:chgData name="Usuario invitado" userId="S::urn:spo:anon#a9af199e0138348350b0481c0306ce6779da0c4e460650cd751721302960674f::" providerId="AD" clId="Web-{6E450E58-58AB-DDAC-BE66-2CC9D5ED9382}" dt="2022-05-09T17:25:43.178" v="46" actId="14100"/>
          <ac:cxnSpMkLst>
            <pc:docMk/>
            <pc:sldMk cId="3301377862" sldId="271"/>
            <ac:cxnSpMk id="16" creationId="{C61C3C3E-D0D6-4CFB-24EF-43C7ADA53716}"/>
          </ac:cxnSpMkLst>
        </pc:cxnChg>
        <pc:cxnChg chg="mod">
          <ac:chgData name="Usuario invitado" userId="S::urn:spo:anon#a9af199e0138348350b0481c0306ce6779da0c4e460650cd751721302960674f::" providerId="AD" clId="Web-{6E450E58-58AB-DDAC-BE66-2CC9D5ED9382}" dt="2022-05-09T17:25:42.147" v="45" actId="14100"/>
          <ac:cxnSpMkLst>
            <pc:docMk/>
            <pc:sldMk cId="3301377862" sldId="271"/>
            <ac:cxnSpMk id="20" creationId="{97700876-E668-19B1-ECFC-68E02D54A28A}"/>
          </ac:cxnSpMkLst>
        </pc:cxnChg>
        <pc:cxnChg chg="mod">
          <ac:chgData name="Usuario invitado" userId="S::urn:spo:anon#a9af199e0138348350b0481c0306ce6779da0c4e460650cd751721302960674f::" providerId="AD" clId="Web-{6E450E58-58AB-DDAC-BE66-2CC9D5ED9382}" dt="2022-05-09T17:25:41.522" v="44" actId="14100"/>
          <ac:cxnSpMkLst>
            <pc:docMk/>
            <pc:sldMk cId="3301377862" sldId="271"/>
            <ac:cxnSpMk id="21" creationId="{46D5477A-D476-87C0-DAEA-A246F3830B9E}"/>
          </ac:cxnSpMkLst>
        </pc:cxnChg>
      </pc:sldChg>
      <pc:sldChg chg="modSp">
        <pc:chgData name="Usuario invitado" userId="S::urn:spo:anon#a9af199e0138348350b0481c0306ce6779da0c4e460650cd751721302960674f::" providerId="AD" clId="Web-{6E450E58-58AB-DDAC-BE66-2CC9D5ED9382}" dt="2022-05-09T18:12:49.247" v="302" actId="1076"/>
        <pc:sldMkLst>
          <pc:docMk/>
          <pc:sldMk cId="3343260932" sldId="276"/>
        </pc:sldMkLst>
        <pc:spChg chg="mod">
          <ac:chgData name="Usuario invitado" userId="S::urn:spo:anon#a9af199e0138348350b0481c0306ce6779da0c4e460650cd751721302960674f::" providerId="AD" clId="Web-{6E450E58-58AB-DDAC-BE66-2CC9D5ED9382}" dt="2022-05-09T18:12:49.247" v="302" actId="1076"/>
          <ac:spMkLst>
            <pc:docMk/>
            <pc:sldMk cId="3343260932" sldId="276"/>
            <ac:spMk id="5" creationId="{BF845C02-0519-6005-886F-7049E18FD0D2}"/>
          </ac:spMkLst>
        </pc:spChg>
      </pc:sldChg>
    </pc:docChg>
  </pc:docChgLst>
  <pc:docChgLst>
    <pc:chgData name="ANDREA GASCO PAU" userId="S::angaspa@upv.edu.es::4e0d02f9-2352-4113-b226-a5b1068728c8" providerId="AD" clId="Web-{01326BE3-70B2-5F12-68D1-38F6AD98A705}"/>
    <pc:docChg chg="modSld">
      <pc:chgData name="ANDREA GASCO PAU" userId="S::angaspa@upv.edu.es::4e0d02f9-2352-4113-b226-a5b1068728c8" providerId="AD" clId="Web-{01326BE3-70B2-5F12-68D1-38F6AD98A705}" dt="2022-05-10T15:42:52.316" v="7" actId="20577"/>
      <pc:docMkLst>
        <pc:docMk/>
      </pc:docMkLst>
      <pc:sldChg chg="modSp">
        <pc:chgData name="ANDREA GASCO PAU" userId="S::angaspa@upv.edu.es::4e0d02f9-2352-4113-b226-a5b1068728c8" providerId="AD" clId="Web-{01326BE3-70B2-5F12-68D1-38F6AD98A705}" dt="2022-05-10T15:41:55.440" v="0" actId="20577"/>
        <pc:sldMkLst>
          <pc:docMk/>
          <pc:sldMk cId="121406538" sldId="256"/>
        </pc:sldMkLst>
        <pc:spChg chg="mod">
          <ac:chgData name="ANDREA GASCO PAU" userId="S::angaspa@upv.edu.es::4e0d02f9-2352-4113-b226-a5b1068728c8" providerId="AD" clId="Web-{01326BE3-70B2-5F12-68D1-38F6AD98A705}" dt="2022-05-10T15:41:55.440" v="0" actId="20577"/>
          <ac:spMkLst>
            <pc:docMk/>
            <pc:sldMk cId="121406538" sldId="256"/>
            <ac:spMk id="2" creationId="{245DBA0B-E090-A7D2-19B2-05389342772C}"/>
          </ac:spMkLst>
        </pc:spChg>
      </pc:sldChg>
      <pc:sldChg chg="modSp">
        <pc:chgData name="ANDREA GASCO PAU" userId="S::angaspa@upv.edu.es::4e0d02f9-2352-4113-b226-a5b1068728c8" providerId="AD" clId="Web-{01326BE3-70B2-5F12-68D1-38F6AD98A705}" dt="2022-05-10T15:42:10.768" v="2" actId="20577"/>
        <pc:sldMkLst>
          <pc:docMk/>
          <pc:sldMk cId="3583446744" sldId="257"/>
        </pc:sldMkLst>
        <pc:spChg chg="mod">
          <ac:chgData name="ANDREA GASCO PAU" userId="S::angaspa@upv.edu.es::4e0d02f9-2352-4113-b226-a5b1068728c8" providerId="AD" clId="Web-{01326BE3-70B2-5F12-68D1-38F6AD98A705}" dt="2022-05-10T15:42:10.768" v="2" actId="20577"/>
          <ac:spMkLst>
            <pc:docMk/>
            <pc:sldMk cId="3583446744" sldId="257"/>
            <ac:spMk id="6" creationId="{52515B27-7FA2-C8FC-87F0-D27F87AC0333}"/>
          </ac:spMkLst>
        </pc:spChg>
      </pc:sldChg>
      <pc:sldChg chg="modSp">
        <pc:chgData name="ANDREA GASCO PAU" userId="S::angaspa@upv.edu.es::4e0d02f9-2352-4113-b226-a5b1068728c8" providerId="AD" clId="Web-{01326BE3-70B2-5F12-68D1-38F6AD98A705}" dt="2022-05-10T15:42:15.034" v="3" actId="20577"/>
        <pc:sldMkLst>
          <pc:docMk/>
          <pc:sldMk cId="4141782932" sldId="258"/>
        </pc:sldMkLst>
        <pc:spChg chg="mod">
          <ac:chgData name="ANDREA GASCO PAU" userId="S::angaspa@upv.edu.es::4e0d02f9-2352-4113-b226-a5b1068728c8" providerId="AD" clId="Web-{01326BE3-70B2-5F12-68D1-38F6AD98A705}" dt="2022-05-10T15:42:15.034" v="3" actId="20577"/>
          <ac:spMkLst>
            <pc:docMk/>
            <pc:sldMk cId="4141782932" sldId="258"/>
            <ac:spMk id="6" creationId="{FBD78FF5-42F0-330D-ABE9-C34E32222DC7}"/>
          </ac:spMkLst>
        </pc:spChg>
      </pc:sldChg>
      <pc:sldChg chg="modSp">
        <pc:chgData name="ANDREA GASCO PAU" userId="S::angaspa@upv.edu.es::4e0d02f9-2352-4113-b226-a5b1068728c8" providerId="AD" clId="Web-{01326BE3-70B2-5F12-68D1-38F6AD98A705}" dt="2022-05-10T15:42:35.237" v="5" actId="20577"/>
        <pc:sldMkLst>
          <pc:docMk/>
          <pc:sldMk cId="358123384" sldId="267"/>
        </pc:sldMkLst>
        <pc:spChg chg="mod">
          <ac:chgData name="ANDREA GASCO PAU" userId="S::angaspa@upv.edu.es::4e0d02f9-2352-4113-b226-a5b1068728c8" providerId="AD" clId="Web-{01326BE3-70B2-5F12-68D1-38F6AD98A705}" dt="2022-05-10T15:42:35.237" v="5" actId="20577"/>
          <ac:spMkLst>
            <pc:docMk/>
            <pc:sldMk cId="358123384" sldId="267"/>
            <ac:spMk id="470" creationId="{84ECD5DF-CE6C-130D-E21D-119330EAC564}"/>
          </ac:spMkLst>
        </pc:spChg>
      </pc:sldChg>
      <pc:sldChg chg="modSp">
        <pc:chgData name="ANDREA GASCO PAU" userId="S::angaspa@upv.edu.es::4e0d02f9-2352-4113-b226-a5b1068728c8" providerId="AD" clId="Web-{01326BE3-70B2-5F12-68D1-38F6AD98A705}" dt="2022-05-10T15:42:44.378" v="6" actId="20577"/>
        <pc:sldMkLst>
          <pc:docMk/>
          <pc:sldMk cId="2940203716" sldId="270"/>
        </pc:sldMkLst>
        <pc:spChg chg="mod">
          <ac:chgData name="ANDREA GASCO PAU" userId="S::angaspa@upv.edu.es::4e0d02f9-2352-4113-b226-a5b1068728c8" providerId="AD" clId="Web-{01326BE3-70B2-5F12-68D1-38F6AD98A705}" dt="2022-05-10T15:42:44.378" v="6" actId="20577"/>
          <ac:spMkLst>
            <pc:docMk/>
            <pc:sldMk cId="2940203716" sldId="270"/>
            <ac:spMk id="2" creationId="{77D6DBCE-6BB4-371B-C636-588E17C52676}"/>
          </ac:spMkLst>
        </pc:spChg>
      </pc:sldChg>
      <pc:sldChg chg="modSp">
        <pc:chgData name="ANDREA GASCO PAU" userId="S::angaspa@upv.edu.es::4e0d02f9-2352-4113-b226-a5b1068728c8" providerId="AD" clId="Web-{01326BE3-70B2-5F12-68D1-38F6AD98A705}" dt="2022-05-10T15:42:52.316" v="7" actId="20577"/>
        <pc:sldMkLst>
          <pc:docMk/>
          <pc:sldMk cId="2667788706" sldId="273"/>
        </pc:sldMkLst>
        <pc:spChg chg="mod">
          <ac:chgData name="ANDREA GASCO PAU" userId="S::angaspa@upv.edu.es::4e0d02f9-2352-4113-b226-a5b1068728c8" providerId="AD" clId="Web-{01326BE3-70B2-5F12-68D1-38F6AD98A705}" dt="2022-05-10T15:42:52.316" v="7" actId="20577"/>
          <ac:spMkLst>
            <pc:docMk/>
            <pc:sldMk cId="2667788706" sldId="273"/>
            <ac:spMk id="5" creationId="{D849CFC8-DEBD-EFE7-1257-E79CB60DDA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ECC7E-68F5-420B-A605-386DC6BE768F}" type="doc">
      <dgm:prSet loTypeId="urn:microsoft.com/office/officeart/2005/8/layout/vList2" loCatId="list" qsTypeId="urn:microsoft.com/office/officeart/2005/8/quickstyle/simple2" qsCatId="simple" csTypeId="urn:microsoft.com/office/officeart/2005/8/colors/accent2_4" csCatId="accent2"/>
      <dgm:spPr/>
      <dgm:t>
        <a:bodyPr/>
        <a:lstStyle/>
        <a:p>
          <a:endParaRPr lang="es-ES"/>
        </a:p>
      </dgm:t>
    </dgm:pt>
    <dgm:pt modelId="{F0B9BC76-B0B6-48F1-9994-13777F010EFA}">
      <dgm:prSet/>
      <dgm:spPr/>
      <dgm:t>
        <a:bodyPr/>
        <a:lstStyle/>
        <a:p>
          <a:r>
            <a:rPr lang="es-ES"/>
            <a:t>Introducción</a:t>
          </a:r>
        </a:p>
      </dgm:t>
    </dgm:pt>
    <dgm:pt modelId="{DEBC9DE6-EBD4-47D9-BB86-60B0CF6883A0}" type="parTrans" cxnId="{C255B3E0-54E3-4215-8BA2-6F3BDBF4EC71}">
      <dgm:prSet/>
      <dgm:spPr/>
      <dgm:t>
        <a:bodyPr/>
        <a:lstStyle/>
        <a:p>
          <a:endParaRPr lang="es-ES"/>
        </a:p>
      </dgm:t>
    </dgm:pt>
    <dgm:pt modelId="{772A6A73-C93A-4FD8-B906-69D73AD0A943}" type="sibTrans" cxnId="{C255B3E0-54E3-4215-8BA2-6F3BDBF4EC71}">
      <dgm:prSet/>
      <dgm:spPr/>
      <dgm:t>
        <a:bodyPr/>
        <a:lstStyle/>
        <a:p>
          <a:endParaRPr lang="es-ES"/>
        </a:p>
      </dgm:t>
    </dgm:pt>
    <dgm:pt modelId="{D41F0B3E-C232-45A1-98F6-B1CC1BAE1DD2}">
      <dgm:prSet/>
      <dgm:spPr/>
      <dgm:t>
        <a:bodyPr/>
        <a:lstStyle/>
        <a:p>
          <a:r>
            <a:rPr lang="es-ES"/>
            <a:t>¿En qué consiste la síntesis de textos?</a:t>
          </a:r>
        </a:p>
      </dgm:t>
    </dgm:pt>
    <dgm:pt modelId="{CD647873-CA4A-4F32-B718-B77579922621}" type="parTrans" cxnId="{A051CC1C-B1EB-4A66-AF89-E75C0E354306}">
      <dgm:prSet/>
      <dgm:spPr/>
      <dgm:t>
        <a:bodyPr/>
        <a:lstStyle/>
        <a:p>
          <a:endParaRPr lang="es-ES"/>
        </a:p>
      </dgm:t>
    </dgm:pt>
    <dgm:pt modelId="{8A34FA56-BF17-4858-9652-E5EB1DBB27EA}" type="sibTrans" cxnId="{A051CC1C-B1EB-4A66-AF89-E75C0E354306}">
      <dgm:prSet/>
      <dgm:spPr/>
      <dgm:t>
        <a:bodyPr/>
        <a:lstStyle/>
        <a:p>
          <a:endParaRPr lang="es-ES"/>
        </a:p>
      </dgm:t>
    </dgm:pt>
    <dgm:pt modelId="{6AA5A6A6-B492-455F-AB1F-BE4900247771}">
      <dgm:prSet/>
      <dgm:spPr/>
      <dgm:t>
        <a:bodyPr/>
        <a:lstStyle/>
        <a:p>
          <a:r>
            <a:rPr lang="es-ES"/>
            <a:t>Objetivos.</a:t>
          </a:r>
        </a:p>
      </dgm:t>
    </dgm:pt>
    <dgm:pt modelId="{B4F6A7CA-233E-4101-8B55-653B7DDE513A}" type="parTrans" cxnId="{48F491F0-85AD-4EC3-A73C-73F9C70A1B60}">
      <dgm:prSet/>
      <dgm:spPr/>
      <dgm:t>
        <a:bodyPr/>
        <a:lstStyle/>
        <a:p>
          <a:endParaRPr lang="es-ES"/>
        </a:p>
      </dgm:t>
    </dgm:pt>
    <dgm:pt modelId="{3869A033-837E-4280-91E6-D1A0708DACBA}" type="sibTrans" cxnId="{48F491F0-85AD-4EC3-A73C-73F9C70A1B60}">
      <dgm:prSet/>
      <dgm:spPr/>
      <dgm:t>
        <a:bodyPr/>
        <a:lstStyle/>
        <a:p>
          <a:endParaRPr lang="es-ES"/>
        </a:p>
      </dgm:t>
    </dgm:pt>
    <dgm:pt modelId="{3F87A474-B39F-4277-AD6F-B67963051AD5}">
      <dgm:prSet/>
      <dgm:spPr/>
      <dgm:t>
        <a:bodyPr/>
        <a:lstStyle/>
        <a:p>
          <a:r>
            <a:rPr lang="es-ES"/>
            <a:t>Evolución de las técnicas.</a:t>
          </a:r>
        </a:p>
      </dgm:t>
    </dgm:pt>
    <dgm:pt modelId="{ADAC2318-AF2B-47E0-B667-A6E4ADBDA6D2}" type="parTrans" cxnId="{ADD99AD1-D9A3-4902-B3A3-A63FC9B8D379}">
      <dgm:prSet/>
      <dgm:spPr/>
      <dgm:t>
        <a:bodyPr/>
        <a:lstStyle/>
        <a:p>
          <a:endParaRPr lang="es-ES"/>
        </a:p>
      </dgm:t>
    </dgm:pt>
    <dgm:pt modelId="{8FB1946A-25C0-4436-9ECD-3B3C8990A980}" type="sibTrans" cxnId="{ADD99AD1-D9A3-4902-B3A3-A63FC9B8D379}">
      <dgm:prSet/>
      <dgm:spPr/>
      <dgm:t>
        <a:bodyPr/>
        <a:lstStyle/>
        <a:p>
          <a:endParaRPr lang="es-ES"/>
        </a:p>
      </dgm:t>
    </dgm:pt>
    <dgm:pt modelId="{1BEE3905-0A75-4070-8239-EBABA83ACBFF}">
      <dgm:prSet/>
      <dgm:spPr/>
      <dgm:t>
        <a:bodyPr/>
        <a:lstStyle/>
        <a:p>
          <a:r>
            <a:rPr lang="es-ES"/>
            <a:t>Técnicas pioneras.</a:t>
          </a:r>
        </a:p>
      </dgm:t>
    </dgm:pt>
    <dgm:pt modelId="{D170121D-EC14-468B-AA64-2D16BDE17A8A}" type="parTrans" cxnId="{8A7EA445-AEB1-48C7-B9AE-46A9F1FAC954}">
      <dgm:prSet/>
      <dgm:spPr/>
      <dgm:t>
        <a:bodyPr/>
        <a:lstStyle/>
        <a:p>
          <a:endParaRPr lang="es-ES"/>
        </a:p>
      </dgm:t>
    </dgm:pt>
    <dgm:pt modelId="{793F69F4-9FDD-4DBE-95B9-B4BF630B9F2E}" type="sibTrans" cxnId="{8A7EA445-AEB1-48C7-B9AE-46A9F1FAC954}">
      <dgm:prSet/>
      <dgm:spPr/>
      <dgm:t>
        <a:bodyPr/>
        <a:lstStyle/>
        <a:p>
          <a:endParaRPr lang="es-ES"/>
        </a:p>
      </dgm:t>
    </dgm:pt>
    <dgm:pt modelId="{A0CE92C8-16F3-4576-9995-355E3D5FF0D3}">
      <dgm:prSet/>
      <dgm:spPr/>
      <dgm:t>
        <a:bodyPr/>
        <a:lstStyle/>
        <a:p>
          <a:r>
            <a:rPr lang="es-ES"/>
            <a:t>Técnicas actuales.</a:t>
          </a:r>
        </a:p>
      </dgm:t>
    </dgm:pt>
    <dgm:pt modelId="{DE001B81-E9F9-48CB-9C3B-E7F573541634}" type="parTrans" cxnId="{1458C341-CCE8-4379-8BF7-79FCE2332A8B}">
      <dgm:prSet/>
      <dgm:spPr/>
      <dgm:t>
        <a:bodyPr/>
        <a:lstStyle/>
        <a:p>
          <a:endParaRPr lang="es-ES"/>
        </a:p>
      </dgm:t>
    </dgm:pt>
    <dgm:pt modelId="{4147B3F7-E1A4-445D-BD01-F59796F8C903}" type="sibTrans" cxnId="{1458C341-CCE8-4379-8BF7-79FCE2332A8B}">
      <dgm:prSet/>
      <dgm:spPr/>
      <dgm:t>
        <a:bodyPr/>
        <a:lstStyle/>
        <a:p>
          <a:endParaRPr lang="es-ES"/>
        </a:p>
      </dgm:t>
    </dgm:pt>
    <dgm:pt modelId="{4A31DFA5-8488-4A73-9F55-885DD48BF66F}">
      <dgm:prSet/>
      <dgm:spPr/>
      <dgm:t>
        <a:bodyPr/>
        <a:lstStyle/>
        <a:p>
          <a:r>
            <a:rPr lang="es-ES"/>
            <a:t>Técnicas utilizadas con sistemas inteligentes.</a:t>
          </a:r>
        </a:p>
      </dgm:t>
    </dgm:pt>
    <dgm:pt modelId="{7F955E64-75D7-4887-B12C-7C5FFDB1243D}" type="parTrans" cxnId="{F902D8DA-C0A1-444D-9838-6232CF30C4D1}">
      <dgm:prSet/>
      <dgm:spPr/>
      <dgm:t>
        <a:bodyPr/>
        <a:lstStyle/>
        <a:p>
          <a:endParaRPr lang="es-ES"/>
        </a:p>
      </dgm:t>
    </dgm:pt>
    <dgm:pt modelId="{C1453EB8-AD0C-4624-BFD9-284267A39824}" type="sibTrans" cxnId="{F902D8DA-C0A1-444D-9838-6232CF30C4D1}">
      <dgm:prSet/>
      <dgm:spPr/>
      <dgm:t>
        <a:bodyPr/>
        <a:lstStyle/>
        <a:p>
          <a:endParaRPr lang="es-ES"/>
        </a:p>
      </dgm:t>
    </dgm:pt>
    <dgm:pt modelId="{DF105F97-9135-4718-BDB3-60D3AC5F8CFA}">
      <dgm:prSet/>
      <dgm:spPr/>
      <dgm:t>
        <a:bodyPr/>
        <a:lstStyle/>
        <a:p>
          <a:r>
            <a:rPr lang="es-ES"/>
            <a:t>Síntesis abstractiva de texto.</a:t>
          </a:r>
        </a:p>
      </dgm:t>
    </dgm:pt>
    <dgm:pt modelId="{D75597EE-4C79-40CA-8707-49DC57C5E734}" type="parTrans" cxnId="{BCD954B8-6737-49B3-B119-06B5D481F613}">
      <dgm:prSet/>
      <dgm:spPr/>
      <dgm:t>
        <a:bodyPr/>
        <a:lstStyle/>
        <a:p>
          <a:endParaRPr lang="es-ES"/>
        </a:p>
      </dgm:t>
    </dgm:pt>
    <dgm:pt modelId="{51BE7F46-5674-46C1-854E-CA8453148489}" type="sibTrans" cxnId="{BCD954B8-6737-49B3-B119-06B5D481F613}">
      <dgm:prSet/>
      <dgm:spPr/>
      <dgm:t>
        <a:bodyPr/>
        <a:lstStyle/>
        <a:p>
          <a:endParaRPr lang="es-ES"/>
        </a:p>
      </dgm:t>
    </dgm:pt>
    <dgm:pt modelId="{6A1A158A-18CE-4112-886A-0270BF16F390}">
      <dgm:prSet/>
      <dgm:spPr/>
      <dgm:t>
        <a:bodyPr/>
        <a:lstStyle/>
        <a:p>
          <a:r>
            <a:rPr lang="es-ES"/>
            <a:t>Técnicas.</a:t>
          </a:r>
        </a:p>
      </dgm:t>
    </dgm:pt>
    <dgm:pt modelId="{C0282300-8759-4C6D-9DD7-DCF15AFE1AF6}" type="parTrans" cxnId="{4F89BAB3-BFB5-47CB-93BD-0078B9FDE0D6}">
      <dgm:prSet/>
      <dgm:spPr/>
      <dgm:t>
        <a:bodyPr/>
        <a:lstStyle/>
        <a:p>
          <a:endParaRPr lang="es-ES"/>
        </a:p>
      </dgm:t>
    </dgm:pt>
    <dgm:pt modelId="{F7179C13-064C-4DF2-A8F7-A62A926BFCDC}" type="sibTrans" cxnId="{4F89BAB3-BFB5-47CB-93BD-0078B9FDE0D6}">
      <dgm:prSet/>
      <dgm:spPr/>
      <dgm:t>
        <a:bodyPr/>
        <a:lstStyle/>
        <a:p>
          <a:endParaRPr lang="es-ES"/>
        </a:p>
      </dgm:t>
    </dgm:pt>
    <dgm:pt modelId="{3B9596BF-A27F-4870-A255-0B316ED3919F}">
      <dgm:prSet/>
      <dgm:spPr/>
      <dgm:t>
        <a:bodyPr/>
        <a:lstStyle/>
        <a:p>
          <a:r>
            <a:rPr lang="es-ES"/>
            <a:t>Algunas implementaciones.</a:t>
          </a:r>
        </a:p>
      </dgm:t>
    </dgm:pt>
    <dgm:pt modelId="{6C7E2764-14B7-4496-AE7A-D4BB84AEA222}" type="parTrans" cxnId="{B39C5B4D-E0BC-4420-B8C3-52A99A7C239A}">
      <dgm:prSet/>
      <dgm:spPr/>
      <dgm:t>
        <a:bodyPr/>
        <a:lstStyle/>
        <a:p>
          <a:endParaRPr lang="es-ES"/>
        </a:p>
      </dgm:t>
    </dgm:pt>
    <dgm:pt modelId="{CB2E426E-63FE-46EF-98DC-D6A3F447EED0}" type="sibTrans" cxnId="{B39C5B4D-E0BC-4420-B8C3-52A99A7C239A}">
      <dgm:prSet/>
      <dgm:spPr/>
      <dgm:t>
        <a:bodyPr/>
        <a:lstStyle/>
        <a:p>
          <a:endParaRPr lang="es-ES"/>
        </a:p>
      </dgm:t>
    </dgm:pt>
    <dgm:pt modelId="{28DE8BA4-83E2-40C8-AF01-6D95F253C9FF}">
      <dgm:prSet/>
      <dgm:spPr/>
      <dgm:t>
        <a:bodyPr/>
        <a:lstStyle/>
        <a:p>
          <a:r>
            <a:rPr lang="es-ES"/>
            <a:t>Evaluación de las técnicas.</a:t>
          </a:r>
        </a:p>
      </dgm:t>
    </dgm:pt>
    <dgm:pt modelId="{A0831291-24E1-45EF-B96C-D5CEC8F0A121}" type="parTrans" cxnId="{C58DAE15-CBD9-467A-96EB-B6CDED473015}">
      <dgm:prSet/>
      <dgm:spPr/>
      <dgm:t>
        <a:bodyPr/>
        <a:lstStyle/>
        <a:p>
          <a:endParaRPr lang="es-ES"/>
        </a:p>
      </dgm:t>
    </dgm:pt>
    <dgm:pt modelId="{0DF6666A-8EEC-450E-BC7C-AB6B7913F8C2}" type="sibTrans" cxnId="{C58DAE15-CBD9-467A-96EB-B6CDED473015}">
      <dgm:prSet/>
      <dgm:spPr/>
      <dgm:t>
        <a:bodyPr/>
        <a:lstStyle/>
        <a:p>
          <a:endParaRPr lang="es-ES"/>
        </a:p>
      </dgm:t>
    </dgm:pt>
    <dgm:pt modelId="{1319DF06-E55F-49DB-85A2-4A742FBAB5EF}">
      <dgm:prSet/>
      <dgm:spPr/>
      <dgm:t>
        <a:bodyPr/>
        <a:lstStyle/>
        <a:p>
          <a:r>
            <a:rPr lang="es-ES"/>
            <a:t>Bibliografía</a:t>
          </a:r>
        </a:p>
      </dgm:t>
    </dgm:pt>
    <dgm:pt modelId="{7767A084-584B-4EBA-9821-0F3B227C62F8}" type="parTrans" cxnId="{8C82D530-D69C-4D7F-A289-01B05E847295}">
      <dgm:prSet/>
      <dgm:spPr/>
      <dgm:t>
        <a:bodyPr/>
        <a:lstStyle/>
        <a:p>
          <a:endParaRPr lang="es-ES"/>
        </a:p>
      </dgm:t>
    </dgm:pt>
    <dgm:pt modelId="{B440871D-7080-4ED0-A4F3-F1F7065619F2}" type="sibTrans" cxnId="{8C82D530-D69C-4D7F-A289-01B05E847295}">
      <dgm:prSet/>
      <dgm:spPr/>
      <dgm:t>
        <a:bodyPr/>
        <a:lstStyle/>
        <a:p>
          <a:endParaRPr lang="es-ES"/>
        </a:p>
      </dgm:t>
    </dgm:pt>
    <dgm:pt modelId="{146C4175-31B3-4085-951D-25E3AAABCDF1}" type="pres">
      <dgm:prSet presAssocID="{0C8ECC7E-68F5-420B-A605-386DC6BE768F}" presName="linear" presStyleCnt="0">
        <dgm:presLayoutVars>
          <dgm:animLvl val="lvl"/>
          <dgm:resizeHandles val="exact"/>
        </dgm:presLayoutVars>
      </dgm:prSet>
      <dgm:spPr/>
    </dgm:pt>
    <dgm:pt modelId="{777AFC29-C540-45F7-B7FA-C3F5A3AAB360}" type="pres">
      <dgm:prSet presAssocID="{F0B9BC76-B0B6-48F1-9994-13777F010EFA}" presName="parentText" presStyleLbl="node1" presStyleIdx="0" presStyleCnt="5">
        <dgm:presLayoutVars>
          <dgm:chMax val="0"/>
          <dgm:bulletEnabled val="1"/>
        </dgm:presLayoutVars>
      </dgm:prSet>
      <dgm:spPr/>
    </dgm:pt>
    <dgm:pt modelId="{FD39A0A0-0100-4198-B712-B35DF804F554}" type="pres">
      <dgm:prSet presAssocID="{F0B9BC76-B0B6-48F1-9994-13777F010EFA}" presName="childText" presStyleLbl="revTx" presStyleIdx="0" presStyleCnt="3">
        <dgm:presLayoutVars>
          <dgm:bulletEnabled val="1"/>
        </dgm:presLayoutVars>
      </dgm:prSet>
      <dgm:spPr/>
    </dgm:pt>
    <dgm:pt modelId="{FA89CCFB-77D4-4DF8-BB4F-688D3572527D}" type="pres">
      <dgm:prSet presAssocID="{3F87A474-B39F-4277-AD6F-B67963051AD5}" presName="parentText" presStyleLbl="node1" presStyleIdx="1" presStyleCnt="5">
        <dgm:presLayoutVars>
          <dgm:chMax val="0"/>
          <dgm:bulletEnabled val="1"/>
        </dgm:presLayoutVars>
      </dgm:prSet>
      <dgm:spPr/>
    </dgm:pt>
    <dgm:pt modelId="{9238A5BE-0E35-4A44-957C-8EA3878CC7BF}" type="pres">
      <dgm:prSet presAssocID="{3F87A474-B39F-4277-AD6F-B67963051AD5}" presName="childText" presStyleLbl="revTx" presStyleIdx="1" presStyleCnt="3">
        <dgm:presLayoutVars>
          <dgm:bulletEnabled val="1"/>
        </dgm:presLayoutVars>
      </dgm:prSet>
      <dgm:spPr/>
    </dgm:pt>
    <dgm:pt modelId="{6BB686B5-76BC-42BB-BC96-54373916D342}" type="pres">
      <dgm:prSet presAssocID="{DF105F97-9135-4718-BDB3-60D3AC5F8CFA}" presName="parentText" presStyleLbl="node1" presStyleIdx="2" presStyleCnt="5">
        <dgm:presLayoutVars>
          <dgm:chMax val="0"/>
          <dgm:bulletEnabled val="1"/>
        </dgm:presLayoutVars>
      </dgm:prSet>
      <dgm:spPr/>
    </dgm:pt>
    <dgm:pt modelId="{DCBA42F7-D39F-432D-95E0-1E09A6A15A90}" type="pres">
      <dgm:prSet presAssocID="{DF105F97-9135-4718-BDB3-60D3AC5F8CFA}" presName="childText" presStyleLbl="revTx" presStyleIdx="2" presStyleCnt="3">
        <dgm:presLayoutVars>
          <dgm:bulletEnabled val="1"/>
        </dgm:presLayoutVars>
      </dgm:prSet>
      <dgm:spPr/>
    </dgm:pt>
    <dgm:pt modelId="{E7F76405-6647-4E1B-8CF9-302044030930}" type="pres">
      <dgm:prSet presAssocID="{28DE8BA4-83E2-40C8-AF01-6D95F253C9FF}" presName="parentText" presStyleLbl="node1" presStyleIdx="3" presStyleCnt="5">
        <dgm:presLayoutVars>
          <dgm:chMax val="0"/>
          <dgm:bulletEnabled val="1"/>
        </dgm:presLayoutVars>
      </dgm:prSet>
      <dgm:spPr/>
    </dgm:pt>
    <dgm:pt modelId="{D6B6F73D-A5E6-4133-9B33-05459297B116}" type="pres">
      <dgm:prSet presAssocID="{0DF6666A-8EEC-450E-BC7C-AB6B7913F8C2}" presName="spacer" presStyleCnt="0"/>
      <dgm:spPr/>
    </dgm:pt>
    <dgm:pt modelId="{80666F0B-A6A2-4277-BD25-ABAD36DC4D6C}" type="pres">
      <dgm:prSet presAssocID="{1319DF06-E55F-49DB-85A2-4A742FBAB5EF}" presName="parentText" presStyleLbl="node1" presStyleIdx="4" presStyleCnt="5">
        <dgm:presLayoutVars>
          <dgm:chMax val="0"/>
          <dgm:bulletEnabled val="1"/>
        </dgm:presLayoutVars>
      </dgm:prSet>
      <dgm:spPr/>
    </dgm:pt>
  </dgm:ptLst>
  <dgm:cxnLst>
    <dgm:cxn modelId="{9FF29E00-2402-4A6A-877E-6342D7A494AC}" type="presOf" srcId="{3F87A474-B39F-4277-AD6F-B67963051AD5}" destId="{FA89CCFB-77D4-4DF8-BB4F-688D3572527D}" srcOrd="0" destOrd="0" presId="urn:microsoft.com/office/officeart/2005/8/layout/vList2"/>
    <dgm:cxn modelId="{B0BF6D06-BEBA-4008-9E9C-BE9B906DB08E}" type="presOf" srcId="{6AA5A6A6-B492-455F-AB1F-BE4900247771}" destId="{FD39A0A0-0100-4198-B712-B35DF804F554}" srcOrd="0" destOrd="1" presId="urn:microsoft.com/office/officeart/2005/8/layout/vList2"/>
    <dgm:cxn modelId="{C58DAE15-CBD9-467A-96EB-B6CDED473015}" srcId="{0C8ECC7E-68F5-420B-A605-386DC6BE768F}" destId="{28DE8BA4-83E2-40C8-AF01-6D95F253C9FF}" srcOrd="3" destOrd="0" parTransId="{A0831291-24E1-45EF-B96C-D5CEC8F0A121}" sibTransId="{0DF6666A-8EEC-450E-BC7C-AB6B7913F8C2}"/>
    <dgm:cxn modelId="{A051CC1C-B1EB-4A66-AF89-E75C0E354306}" srcId="{F0B9BC76-B0B6-48F1-9994-13777F010EFA}" destId="{D41F0B3E-C232-45A1-98F6-B1CC1BAE1DD2}" srcOrd="0" destOrd="0" parTransId="{CD647873-CA4A-4F32-B718-B77579922621}" sibTransId="{8A34FA56-BF17-4858-9652-E5EB1DBB27EA}"/>
    <dgm:cxn modelId="{7ACC6229-57DB-4093-9CF9-4EE56B26B288}" type="presOf" srcId="{A0CE92C8-16F3-4576-9995-355E3D5FF0D3}" destId="{9238A5BE-0E35-4A44-957C-8EA3878CC7BF}" srcOrd="0" destOrd="1" presId="urn:microsoft.com/office/officeart/2005/8/layout/vList2"/>
    <dgm:cxn modelId="{8C82D530-D69C-4D7F-A289-01B05E847295}" srcId="{0C8ECC7E-68F5-420B-A605-386DC6BE768F}" destId="{1319DF06-E55F-49DB-85A2-4A742FBAB5EF}" srcOrd="4" destOrd="0" parTransId="{7767A084-584B-4EBA-9821-0F3B227C62F8}" sibTransId="{B440871D-7080-4ED0-A4F3-F1F7065619F2}"/>
    <dgm:cxn modelId="{1458C341-CCE8-4379-8BF7-79FCE2332A8B}" srcId="{3F87A474-B39F-4277-AD6F-B67963051AD5}" destId="{A0CE92C8-16F3-4576-9995-355E3D5FF0D3}" srcOrd="1" destOrd="0" parTransId="{DE001B81-E9F9-48CB-9C3B-E7F573541634}" sibTransId="{4147B3F7-E1A4-445D-BD01-F59796F8C903}"/>
    <dgm:cxn modelId="{6D530762-95D5-4689-8C9E-C6DFE731561F}" type="presOf" srcId="{1319DF06-E55F-49DB-85A2-4A742FBAB5EF}" destId="{80666F0B-A6A2-4277-BD25-ABAD36DC4D6C}" srcOrd="0" destOrd="0" presId="urn:microsoft.com/office/officeart/2005/8/layout/vList2"/>
    <dgm:cxn modelId="{8A7EA445-AEB1-48C7-B9AE-46A9F1FAC954}" srcId="{3F87A474-B39F-4277-AD6F-B67963051AD5}" destId="{1BEE3905-0A75-4070-8239-EBABA83ACBFF}" srcOrd="0" destOrd="0" parTransId="{D170121D-EC14-468B-AA64-2D16BDE17A8A}" sibTransId="{793F69F4-9FDD-4DBE-95B9-B4BF630B9F2E}"/>
    <dgm:cxn modelId="{D7587D48-7617-48AA-B482-C85C41266731}" type="presOf" srcId="{3B9596BF-A27F-4870-A255-0B316ED3919F}" destId="{DCBA42F7-D39F-432D-95E0-1E09A6A15A90}" srcOrd="0" destOrd="1" presId="urn:microsoft.com/office/officeart/2005/8/layout/vList2"/>
    <dgm:cxn modelId="{B39C5B4D-E0BC-4420-B8C3-52A99A7C239A}" srcId="{DF105F97-9135-4718-BDB3-60D3AC5F8CFA}" destId="{3B9596BF-A27F-4870-A255-0B316ED3919F}" srcOrd="1" destOrd="0" parTransId="{6C7E2764-14B7-4496-AE7A-D4BB84AEA222}" sibTransId="{CB2E426E-63FE-46EF-98DC-D6A3F447EED0}"/>
    <dgm:cxn modelId="{C0DF4558-89C3-422B-916E-43241764FCE3}" type="presOf" srcId="{F0B9BC76-B0B6-48F1-9994-13777F010EFA}" destId="{777AFC29-C540-45F7-B7FA-C3F5A3AAB360}" srcOrd="0" destOrd="0" presId="urn:microsoft.com/office/officeart/2005/8/layout/vList2"/>
    <dgm:cxn modelId="{04711786-1EBF-4378-A9A7-9FFE64ABCFFC}" type="presOf" srcId="{D41F0B3E-C232-45A1-98F6-B1CC1BAE1DD2}" destId="{FD39A0A0-0100-4198-B712-B35DF804F554}" srcOrd="0" destOrd="0" presId="urn:microsoft.com/office/officeart/2005/8/layout/vList2"/>
    <dgm:cxn modelId="{54D3B08F-A5FC-4731-8B86-0B9B050A154A}" type="presOf" srcId="{4A31DFA5-8488-4A73-9F55-885DD48BF66F}" destId="{9238A5BE-0E35-4A44-957C-8EA3878CC7BF}" srcOrd="0" destOrd="2" presId="urn:microsoft.com/office/officeart/2005/8/layout/vList2"/>
    <dgm:cxn modelId="{DA864CAC-5D88-4025-81DE-7D0D661551B4}" type="presOf" srcId="{DF105F97-9135-4718-BDB3-60D3AC5F8CFA}" destId="{6BB686B5-76BC-42BB-BC96-54373916D342}" srcOrd="0" destOrd="0" presId="urn:microsoft.com/office/officeart/2005/8/layout/vList2"/>
    <dgm:cxn modelId="{4F89BAB3-BFB5-47CB-93BD-0078B9FDE0D6}" srcId="{DF105F97-9135-4718-BDB3-60D3AC5F8CFA}" destId="{6A1A158A-18CE-4112-886A-0270BF16F390}" srcOrd="0" destOrd="0" parTransId="{C0282300-8759-4C6D-9DD7-DCF15AFE1AF6}" sibTransId="{F7179C13-064C-4DF2-A8F7-A62A926BFCDC}"/>
    <dgm:cxn modelId="{BCD954B8-6737-49B3-B119-06B5D481F613}" srcId="{0C8ECC7E-68F5-420B-A605-386DC6BE768F}" destId="{DF105F97-9135-4718-BDB3-60D3AC5F8CFA}" srcOrd="2" destOrd="0" parTransId="{D75597EE-4C79-40CA-8707-49DC57C5E734}" sibTransId="{51BE7F46-5674-46C1-854E-CA8453148489}"/>
    <dgm:cxn modelId="{4E13D3BC-435B-4FF0-A5C0-38DB4082CFE5}" type="presOf" srcId="{28DE8BA4-83E2-40C8-AF01-6D95F253C9FF}" destId="{E7F76405-6647-4E1B-8CF9-302044030930}" srcOrd="0" destOrd="0" presId="urn:microsoft.com/office/officeart/2005/8/layout/vList2"/>
    <dgm:cxn modelId="{8B29D4BD-618E-4335-A038-B983B36EF449}" type="presOf" srcId="{1BEE3905-0A75-4070-8239-EBABA83ACBFF}" destId="{9238A5BE-0E35-4A44-957C-8EA3878CC7BF}" srcOrd="0" destOrd="0" presId="urn:microsoft.com/office/officeart/2005/8/layout/vList2"/>
    <dgm:cxn modelId="{2B425ECE-8DD6-4402-8C9A-90CAFBD5443D}" type="presOf" srcId="{0C8ECC7E-68F5-420B-A605-386DC6BE768F}" destId="{146C4175-31B3-4085-951D-25E3AAABCDF1}" srcOrd="0" destOrd="0" presId="urn:microsoft.com/office/officeart/2005/8/layout/vList2"/>
    <dgm:cxn modelId="{ADD99AD1-D9A3-4902-B3A3-A63FC9B8D379}" srcId="{0C8ECC7E-68F5-420B-A605-386DC6BE768F}" destId="{3F87A474-B39F-4277-AD6F-B67963051AD5}" srcOrd="1" destOrd="0" parTransId="{ADAC2318-AF2B-47E0-B667-A6E4ADBDA6D2}" sibTransId="{8FB1946A-25C0-4436-9ECD-3B3C8990A980}"/>
    <dgm:cxn modelId="{F902D8DA-C0A1-444D-9838-6232CF30C4D1}" srcId="{3F87A474-B39F-4277-AD6F-B67963051AD5}" destId="{4A31DFA5-8488-4A73-9F55-885DD48BF66F}" srcOrd="2" destOrd="0" parTransId="{7F955E64-75D7-4887-B12C-7C5FFDB1243D}" sibTransId="{C1453EB8-AD0C-4624-BFD9-284267A39824}"/>
    <dgm:cxn modelId="{C255B3E0-54E3-4215-8BA2-6F3BDBF4EC71}" srcId="{0C8ECC7E-68F5-420B-A605-386DC6BE768F}" destId="{F0B9BC76-B0B6-48F1-9994-13777F010EFA}" srcOrd="0" destOrd="0" parTransId="{DEBC9DE6-EBD4-47D9-BB86-60B0CF6883A0}" sibTransId="{772A6A73-C93A-4FD8-B906-69D73AD0A943}"/>
    <dgm:cxn modelId="{48F491F0-85AD-4EC3-A73C-73F9C70A1B60}" srcId="{F0B9BC76-B0B6-48F1-9994-13777F010EFA}" destId="{6AA5A6A6-B492-455F-AB1F-BE4900247771}" srcOrd="1" destOrd="0" parTransId="{B4F6A7CA-233E-4101-8B55-653B7DDE513A}" sibTransId="{3869A033-837E-4280-91E6-D1A0708DACBA}"/>
    <dgm:cxn modelId="{F0941AFC-3589-4B83-B049-BA71DB5494DF}" type="presOf" srcId="{6A1A158A-18CE-4112-886A-0270BF16F390}" destId="{DCBA42F7-D39F-432D-95E0-1E09A6A15A90}" srcOrd="0" destOrd="0" presId="urn:microsoft.com/office/officeart/2005/8/layout/vList2"/>
    <dgm:cxn modelId="{560344FA-D6A4-4DC1-8C6B-58FB28EAC496}" type="presParOf" srcId="{146C4175-31B3-4085-951D-25E3AAABCDF1}" destId="{777AFC29-C540-45F7-B7FA-C3F5A3AAB360}" srcOrd="0" destOrd="0" presId="urn:microsoft.com/office/officeart/2005/8/layout/vList2"/>
    <dgm:cxn modelId="{F2CC82EB-9540-418E-AA66-EA84165A7C7A}" type="presParOf" srcId="{146C4175-31B3-4085-951D-25E3AAABCDF1}" destId="{FD39A0A0-0100-4198-B712-B35DF804F554}" srcOrd="1" destOrd="0" presId="urn:microsoft.com/office/officeart/2005/8/layout/vList2"/>
    <dgm:cxn modelId="{F677EDE8-6A12-4D84-B565-1AC870BEDC06}" type="presParOf" srcId="{146C4175-31B3-4085-951D-25E3AAABCDF1}" destId="{FA89CCFB-77D4-4DF8-BB4F-688D3572527D}" srcOrd="2" destOrd="0" presId="urn:microsoft.com/office/officeart/2005/8/layout/vList2"/>
    <dgm:cxn modelId="{145089DE-C240-4E10-A4BF-96238CD4FBE6}" type="presParOf" srcId="{146C4175-31B3-4085-951D-25E3AAABCDF1}" destId="{9238A5BE-0E35-4A44-957C-8EA3878CC7BF}" srcOrd="3" destOrd="0" presId="urn:microsoft.com/office/officeart/2005/8/layout/vList2"/>
    <dgm:cxn modelId="{195D7921-AEF2-405A-A7B2-69D1130D337A}" type="presParOf" srcId="{146C4175-31B3-4085-951D-25E3AAABCDF1}" destId="{6BB686B5-76BC-42BB-BC96-54373916D342}" srcOrd="4" destOrd="0" presId="urn:microsoft.com/office/officeart/2005/8/layout/vList2"/>
    <dgm:cxn modelId="{5DDB7B2D-CFC1-4B58-9386-BAE900E8B2C7}" type="presParOf" srcId="{146C4175-31B3-4085-951D-25E3AAABCDF1}" destId="{DCBA42F7-D39F-432D-95E0-1E09A6A15A90}" srcOrd="5" destOrd="0" presId="urn:microsoft.com/office/officeart/2005/8/layout/vList2"/>
    <dgm:cxn modelId="{DE357958-B2CF-4AA7-91DB-E5439C32E2D7}" type="presParOf" srcId="{146C4175-31B3-4085-951D-25E3AAABCDF1}" destId="{E7F76405-6647-4E1B-8CF9-302044030930}" srcOrd="6" destOrd="0" presId="urn:microsoft.com/office/officeart/2005/8/layout/vList2"/>
    <dgm:cxn modelId="{FD32BF9C-20C1-4E0B-A926-A7EFDC27B2DE}" type="presParOf" srcId="{146C4175-31B3-4085-951D-25E3AAABCDF1}" destId="{D6B6F73D-A5E6-4133-9B33-05459297B116}" srcOrd="7" destOrd="0" presId="urn:microsoft.com/office/officeart/2005/8/layout/vList2"/>
    <dgm:cxn modelId="{A579D018-334F-4435-B91E-455B346554A3}" type="presParOf" srcId="{146C4175-31B3-4085-951D-25E3AAABCDF1}" destId="{80666F0B-A6A2-4277-BD25-ABAD36DC4D6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34D64E-9CA9-4492-B2B8-52FD24D15347}"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s-ES"/>
        </a:p>
      </dgm:t>
    </dgm:pt>
    <dgm:pt modelId="{A78676BC-DA73-4655-A01E-AC2C84A10FB1}">
      <dgm:prSet phldrT="[Texto]" phldr="0"/>
      <dgm:spPr>
        <a:solidFill>
          <a:schemeClr val="accent2">
            <a:lumMod val="40000"/>
            <a:lumOff val="60000"/>
          </a:schemeClr>
        </a:solidFill>
      </dgm:spPr>
      <dgm:t>
        <a:bodyPr/>
        <a:lstStyle/>
        <a:p>
          <a:r>
            <a:rPr lang="es-ES" b="0">
              <a:latin typeface="Calibri Light" panose="020F0302020204030204"/>
            </a:rPr>
            <a:t>Extrínsico</a:t>
          </a:r>
          <a:endParaRPr lang="es-ES" b="0"/>
        </a:p>
      </dgm:t>
    </dgm:pt>
    <dgm:pt modelId="{A1B6338E-F828-4514-B3DA-453DEB0FF40E}" type="parTrans" cxnId="{1B9DAC94-E341-4C54-AB44-8A98934CF378}">
      <dgm:prSet/>
      <dgm:spPr/>
      <dgm:t>
        <a:bodyPr/>
        <a:lstStyle/>
        <a:p>
          <a:endParaRPr lang="es-ES"/>
        </a:p>
      </dgm:t>
    </dgm:pt>
    <dgm:pt modelId="{90601FB3-34BB-4F91-B5F9-E0E0EB1D2077}" type="sibTrans" cxnId="{1B9DAC94-E341-4C54-AB44-8A98934CF378}">
      <dgm:prSet/>
      <dgm:spPr/>
      <dgm:t>
        <a:bodyPr/>
        <a:lstStyle/>
        <a:p>
          <a:endParaRPr lang="es-ES"/>
        </a:p>
      </dgm:t>
    </dgm:pt>
    <dgm:pt modelId="{93C74608-14AA-4C64-8B5F-DCA838B12286}">
      <dgm:prSet>
        <dgm:style>
          <a:lnRef idx="2">
            <a:schemeClr val="accent2"/>
          </a:lnRef>
          <a:fillRef idx="1">
            <a:schemeClr val="lt1"/>
          </a:fillRef>
          <a:effectRef idx="0">
            <a:schemeClr val="accent2"/>
          </a:effectRef>
          <a:fontRef idx="minor">
            <a:schemeClr val="dk1"/>
          </a:fontRef>
        </dgm:style>
      </dgm:prSet>
      <dgm:spPr/>
      <dgm:t>
        <a:bodyPr/>
        <a:lstStyle/>
        <a:p>
          <a:pPr rtl="0"/>
          <a:r>
            <a:rPr lang="es-ES" b="0">
              <a:latin typeface="Calibri Light" panose="020F0302020204030204"/>
            </a:rPr>
            <a:t>Tipos de evaluación</a:t>
          </a:r>
          <a:endParaRPr lang="en-US" b="0"/>
        </a:p>
      </dgm:t>
    </dgm:pt>
    <dgm:pt modelId="{0E45C710-31C3-476D-8043-7138DC8407F1}" type="parTrans" cxnId="{49434A01-C65D-453F-8FFD-DBE192FE4D3E}">
      <dgm:prSet/>
      <dgm:spPr/>
      <dgm:t>
        <a:bodyPr/>
        <a:lstStyle/>
        <a:p>
          <a:endParaRPr lang="es-ES"/>
        </a:p>
      </dgm:t>
    </dgm:pt>
    <dgm:pt modelId="{61611B89-0720-4CE5-B684-F143A75094AC}" type="sibTrans" cxnId="{49434A01-C65D-453F-8FFD-DBE192FE4D3E}">
      <dgm:prSet/>
      <dgm:spPr/>
      <dgm:t>
        <a:bodyPr/>
        <a:lstStyle/>
        <a:p>
          <a:endParaRPr lang="es-ES"/>
        </a:p>
      </dgm:t>
    </dgm:pt>
    <dgm:pt modelId="{106DF4F8-32FE-4EDC-B41A-73842ACA1FA4}">
      <dgm:prSet phldr="0"/>
      <dgm:spPr>
        <a:solidFill>
          <a:schemeClr val="accent2">
            <a:lumMod val="40000"/>
            <a:lumOff val="60000"/>
          </a:schemeClr>
        </a:solidFill>
      </dgm:spPr>
      <dgm:t>
        <a:bodyPr/>
        <a:lstStyle/>
        <a:p>
          <a:r>
            <a:rPr lang="es-ES" b="0">
              <a:latin typeface="Calibri Light" panose="020F0302020204030204"/>
            </a:rPr>
            <a:t>Intrínseco</a:t>
          </a:r>
          <a:endParaRPr lang="en-US" b="0"/>
        </a:p>
      </dgm:t>
    </dgm:pt>
    <dgm:pt modelId="{75FA1E4F-A610-4D38-9D15-6B0CFB5CCAC5}" type="parTrans" cxnId="{4B6CA3B6-4696-4192-BE94-0B77BAA353DB}">
      <dgm:prSet/>
      <dgm:spPr/>
      <dgm:t>
        <a:bodyPr/>
        <a:lstStyle/>
        <a:p>
          <a:endParaRPr lang="es-ES"/>
        </a:p>
      </dgm:t>
    </dgm:pt>
    <dgm:pt modelId="{35701903-4CF1-4AAF-89A5-6659791E83C4}" type="sibTrans" cxnId="{4B6CA3B6-4696-4192-BE94-0B77BAA353DB}">
      <dgm:prSet/>
      <dgm:spPr/>
      <dgm:t>
        <a:bodyPr/>
        <a:lstStyle/>
        <a:p>
          <a:endParaRPr lang="es-ES"/>
        </a:p>
      </dgm:t>
    </dgm:pt>
    <dgm:pt modelId="{E7510474-CC02-4DAB-A639-D572D162D484}">
      <dgm:prSet phldr="0"/>
      <dgm:spPr>
        <a:solidFill>
          <a:srgbClr val="F9DBD2"/>
        </a:solidFill>
      </dgm:spPr>
      <dgm:t>
        <a:bodyPr/>
        <a:lstStyle/>
        <a:p>
          <a:pPr rtl="0"/>
          <a:r>
            <a:rPr lang="es-ES" b="0">
              <a:latin typeface="Calibri Light" panose="020F0302020204030204"/>
            </a:rPr>
            <a:t>Calidad</a:t>
          </a:r>
        </a:p>
      </dgm:t>
    </dgm:pt>
    <dgm:pt modelId="{CCE66D29-45CD-44D6-8C17-8B52A271352C}" type="parTrans" cxnId="{340F9E81-EA56-4F1C-923D-0F80B8E1DEBA}">
      <dgm:prSet/>
      <dgm:spPr/>
      <dgm:t>
        <a:bodyPr/>
        <a:lstStyle/>
        <a:p>
          <a:endParaRPr lang="es-ES"/>
        </a:p>
      </dgm:t>
    </dgm:pt>
    <dgm:pt modelId="{7BAE6064-1847-4A6B-B33E-B8597F5C27C4}" type="sibTrans" cxnId="{340F9E81-EA56-4F1C-923D-0F80B8E1DEBA}">
      <dgm:prSet/>
      <dgm:spPr/>
      <dgm:t>
        <a:bodyPr/>
        <a:lstStyle/>
        <a:p>
          <a:endParaRPr lang="es-ES"/>
        </a:p>
      </dgm:t>
    </dgm:pt>
    <dgm:pt modelId="{854DA144-63D4-4628-BC24-CB4D89643EA5}">
      <dgm:prSet phldr="0"/>
      <dgm:spPr>
        <a:solidFill>
          <a:srgbClr val="F9DBD2"/>
        </a:solidFill>
      </dgm:spPr>
      <dgm:t>
        <a:bodyPr/>
        <a:lstStyle/>
        <a:p>
          <a:pPr rtl="0"/>
          <a:r>
            <a:rPr lang="es-ES" b="0">
              <a:latin typeface="Calibri Light" panose="020F0302020204030204"/>
            </a:rPr>
            <a:t>Fidelidad de la fuente</a:t>
          </a:r>
        </a:p>
      </dgm:t>
    </dgm:pt>
    <dgm:pt modelId="{FF0C2557-9D25-4E94-A574-E56F356B5B41}" type="parTrans" cxnId="{EF1A0BF5-D240-4AAE-AB57-96A57C6165F2}">
      <dgm:prSet/>
      <dgm:spPr/>
      <dgm:t>
        <a:bodyPr/>
        <a:lstStyle/>
        <a:p>
          <a:endParaRPr lang="es-ES"/>
        </a:p>
      </dgm:t>
    </dgm:pt>
    <dgm:pt modelId="{7B73716D-4855-4EB4-AD4E-0040DEB50146}" type="sibTrans" cxnId="{EF1A0BF5-D240-4AAE-AB57-96A57C6165F2}">
      <dgm:prSet/>
      <dgm:spPr/>
      <dgm:t>
        <a:bodyPr/>
        <a:lstStyle/>
        <a:p>
          <a:endParaRPr lang="es-ES"/>
        </a:p>
      </dgm:t>
    </dgm:pt>
    <dgm:pt modelId="{60AF0AE0-7C61-450E-B629-FC8620D41CEA}">
      <dgm:prSet phldr="0"/>
      <dgm:spPr>
        <a:solidFill>
          <a:srgbClr val="F9DBD2"/>
        </a:solidFill>
      </dgm:spPr>
      <dgm:t>
        <a:bodyPr/>
        <a:lstStyle/>
        <a:p>
          <a:pPr rtl="0"/>
          <a:r>
            <a:rPr lang="es-ES" b="0">
              <a:latin typeface="Calibri Light" panose="020F0302020204030204"/>
            </a:rPr>
            <a:t>Información</a:t>
          </a:r>
        </a:p>
      </dgm:t>
    </dgm:pt>
    <dgm:pt modelId="{E3203F20-3862-462F-B24A-2E641D0CA0BA}" type="parTrans" cxnId="{1E47A9D8-461A-4144-A4E7-B1732E9E5172}">
      <dgm:prSet/>
      <dgm:spPr/>
      <dgm:t>
        <a:bodyPr/>
        <a:lstStyle/>
        <a:p>
          <a:endParaRPr lang="es-ES"/>
        </a:p>
      </dgm:t>
    </dgm:pt>
    <dgm:pt modelId="{C9389A47-70E7-481E-9DBC-2E9F762502E4}" type="sibTrans" cxnId="{1E47A9D8-461A-4144-A4E7-B1732E9E5172}">
      <dgm:prSet/>
      <dgm:spPr/>
      <dgm:t>
        <a:bodyPr/>
        <a:lstStyle/>
        <a:p>
          <a:endParaRPr lang="es-ES"/>
        </a:p>
      </dgm:t>
    </dgm:pt>
    <dgm:pt modelId="{5C810BE3-E3C5-4D6A-8134-B901C4F23821}">
      <dgm:prSet phldr="0"/>
      <dgm:spPr>
        <a:solidFill>
          <a:srgbClr val="F9DBD2"/>
        </a:solidFill>
      </dgm:spPr>
      <dgm:t>
        <a:bodyPr/>
        <a:lstStyle/>
        <a:p>
          <a:pPr rtl="0"/>
          <a:r>
            <a:rPr lang="es-ES" b="0" err="1">
              <a:latin typeface="Calibri Light" panose="020F0302020204030204"/>
            </a:rPr>
            <a:t>The</a:t>
          </a:r>
          <a:r>
            <a:rPr lang="es-ES" b="0">
              <a:latin typeface="Calibri Light" panose="020F0302020204030204"/>
            </a:rPr>
            <a:t> Shannon </a:t>
          </a:r>
          <a:r>
            <a:rPr lang="es-ES" b="0" err="1">
              <a:latin typeface="Calibri Light" panose="020F0302020204030204"/>
            </a:rPr>
            <a:t>Game</a:t>
          </a:r>
        </a:p>
      </dgm:t>
    </dgm:pt>
    <dgm:pt modelId="{7603B8B5-9BF3-423C-AAAA-25B9934606F0}" type="parTrans" cxnId="{DC59FB77-2509-4D62-B2E6-D7B2D7DDAD65}">
      <dgm:prSet/>
      <dgm:spPr/>
      <dgm:t>
        <a:bodyPr/>
        <a:lstStyle/>
        <a:p>
          <a:endParaRPr lang="es-ES"/>
        </a:p>
      </dgm:t>
    </dgm:pt>
    <dgm:pt modelId="{986C4180-7207-4896-BA7D-37B63D2050BB}" type="sibTrans" cxnId="{DC59FB77-2509-4D62-B2E6-D7B2D7DDAD65}">
      <dgm:prSet/>
      <dgm:spPr/>
      <dgm:t>
        <a:bodyPr/>
        <a:lstStyle/>
        <a:p>
          <a:endParaRPr lang="es-ES"/>
        </a:p>
      </dgm:t>
    </dgm:pt>
    <dgm:pt modelId="{53425F73-3512-4BEB-B960-C0703BB34D2E}">
      <dgm:prSet phldr="0"/>
      <dgm:spPr>
        <a:solidFill>
          <a:srgbClr val="F9DBD2"/>
        </a:solidFill>
      </dgm:spPr>
      <dgm:t>
        <a:bodyPr/>
        <a:lstStyle/>
        <a:p>
          <a:pPr rtl="0"/>
          <a:r>
            <a:rPr lang="es-ES" b="0" err="1">
              <a:latin typeface="Calibri Light" panose="020F0302020204030204"/>
            </a:rPr>
            <a:t>The</a:t>
          </a:r>
          <a:r>
            <a:rPr lang="es-ES" b="0">
              <a:latin typeface="Calibri Light" panose="020F0302020204030204"/>
            </a:rPr>
            <a:t> Question Game</a:t>
          </a:r>
        </a:p>
      </dgm:t>
    </dgm:pt>
    <dgm:pt modelId="{7DD6D31F-DEB8-4392-A8BB-515D15866179}" type="parTrans" cxnId="{655AE986-EFBB-46DA-8604-D1B868087971}">
      <dgm:prSet/>
      <dgm:spPr/>
      <dgm:t>
        <a:bodyPr/>
        <a:lstStyle/>
        <a:p>
          <a:endParaRPr lang="es-ES"/>
        </a:p>
      </dgm:t>
    </dgm:pt>
    <dgm:pt modelId="{6592CBE8-443D-4E30-9631-57CD83B51DA2}" type="sibTrans" cxnId="{655AE986-EFBB-46DA-8604-D1B868087971}">
      <dgm:prSet/>
      <dgm:spPr/>
      <dgm:t>
        <a:bodyPr/>
        <a:lstStyle/>
        <a:p>
          <a:endParaRPr lang="es-ES"/>
        </a:p>
      </dgm:t>
    </dgm:pt>
    <dgm:pt modelId="{D760C32F-9638-42CA-81E0-C9536D6A5FE2}">
      <dgm:prSet phldr="0"/>
      <dgm:spPr>
        <a:solidFill>
          <a:srgbClr val="F9DBD2"/>
        </a:solidFill>
      </dgm:spPr>
      <dgm:t>
        <a:bodyPr/>
        <a:lstStyle/>
        <a:p>
          <a:pPr rtl="0"/>
          <a:r>
            <a:rPr lang="es-ES" b="0">
              <a:latin typeface="Calibri Light" panose="020F0302020204030204"/>
            </a:rPr>
            <a:t> </a:t>
          </a:r>
          <a:r>
            <a:rPr lang="es-ES" b="0" err="1">
              <a:latin typeface="Calibri Light" panose="020F0302020204030204"/>
            </a:rPr>
            <a:t>The</a:t>
          </a:r>
          <a:r>
            <a:rPr lang="es-ES" b="0">
              <a:latin typeface="Calibri Light" panose="020F0302020204030204"/>
            </a:rPr>
            <a:t> </a:t>
          </a:r>
          <a:r>
            <a:rPr lang="es-ES" b="0" err="1">
              <a:latin typeface="Calibri Light" panose="020F0302020204030204"/>
            </a:rPr>
            <a:t>Clasification</a:t>
          </a:r>
          <a:r>
            <a:rPr lang="es-ES" b="0">
              <a:latin typeface="Calibri Light" panose="020F0302020204030204"/>
            </a:rPr>
            <a:t> </a:t>
          </a:r>
          <a:r>
            <a:rPr lang="es-ES" b="0" err="1">
              <a:latin typeface="Calibri Light" panose="020F0302020204030204"/>
            </a:rPr>
            <a:t>Game</a:t>
          </a:r>
        </a:p>
      </dgm:t>
    </dgm:pt>
    <dgm:pt modelId="{8EB4ABC9-2C90-465E-BCFB-F9D76A1F3BA9}" type="parTrans" cxnId="{8275059C-D7FB-4E72-AE35-C7DF9DA49708}">
      <dgm:prSet/>
      <dgm:spPr/>
      <dgm:t>
        <a:bodyPr/>
        <a:lstStyle/>
        <a:p>
          <a:endParaRPr lang="es-ES"/>
        </a:p>
      </dgm:t>
    </dgm:pt>
    <dgm:pt modelId="{90F5A27D-01B1-44FF-BEF5-0F9DEA7536DB}" type="sibTrans" cxnId="{8275059C-D7FB-4E72-AE35-C7DF9DA49708}">
      <dgm:prSet/>
      <dgm:spPr/>
      <dgm:t>
        <a:bodyPr/>
        <a:lstStyle/>
        <a:p>
          <a:endParaRPr lang="es-ES"/>
        </a:p>
      </dgm:t>
    </dgm:pt>
    <dgm:pt modelId="{B279A383-BC95-40F7-9FE4-97EF41927A27}">
      <dgm:prSet phldr="0"/>
      <dgm:spPr>
        <a:solidFill>
          <a:srgbClr val="F9DBD2"/>
        </a:solidFill>
      </dgm:spPr>
      <dgm:t>
        <a:bodyPr/>
        <a:lstStyle/>
        <a:p>
          <a:pPr rtl="0"/>
          <a:r>
            <a:rPr lang="es-ES" b="0" err="1">
              <a:latin typeface="Calibri Light" panose="020F0302020204030204"/>
            </a:rPr>
            <a:t>Keyword</a:t>
          </a:r>
          <a:r>
            <a:rPr lang="es-ES" b="0">
              <a:latin typeface="Calibri Light" panose="020F0302020204030204"/>
            </a:rPr>
            <a:t> </a:t>
          </a:r>
          <a:r>
            <a:rPr lang="es-ES" b="0" err="1">
              <a:latin typeface="Calibri Light" panose="020F0302020204030204"/>
            </a:rPr>
            <a:t>Association</a:t>
          </a:r>
        </a:p>
      </dgm:t>
    </dgm:pt>
    <dgm:pt modelId="{FC65500F-634D-42DE-8810-4D64FE9047B5}" type="parTrans" cxnId="{C1868DD6-8392-49DA-BE17-7A71C8A6899D}">
      <dgm:prSet/>
      <dgm:spPr/>
      <dgm:t>
        <a:bodyPr/>
        <a:lstStyle/>
        <a:p>
          <a:endParaRPr lang="es-ES"/>
        </a:p>
      </dgm:t>
    </dgm:pt>
    <dgm:pt modelId="{110806F2-2058-4370-BF01-EE6EDA7628AD}" type="sibTrans" cxnId="{C1868DD6-8392-49DA-BE17-7A71C8A6899D}">
      <dgm:prSet/>
      <dgm:spPr/>
      <dgm:t>
        <a:bodyPr/>
        <a:lstStyle/>
        <a:p>
          <a:endParaRPr lang="es-ES"/>
        </a:p>
      </dgm:t>
    </dgm:pt>
    <dgm:pt modelId="{A7E5FC43-9A34-4450-B702-7858B04DF095}">
      <dgm:prSet phldr="0"/>
      <dgm:spPr>
        <a:solidFill>
          <a:srgbClr val="F9DBD2"/>
        </a:solidFill>
      </dgm:spPr>
      <dgm:t>
        <a:bodyPr/>
        <a:lstStyle/>
        <a:p>
          <a:pPr rtl="0"/>
          <a:r>
            <a:rPr lang="es-ES" b="0">
              <a:latin typeface="Calibri Light" panose="020F0302020204030204"/>
            </a:rPr>
            <a:t>Reading comprehension</a:t>
          </a:r>
        </a:p>
      </dgm:t>
    </dgm:pt>
    <dgm:pt modelId="{A1ABD41D-FFB3-46D6-994A-05F82835958D}" type="parTrans" cxnId="{C403A25F-15BB-4174-9C8B-D6DD3BF696C4}">
      <dgm:prSet/>
      <dgm:spPr/>
      <dgm:t>
        <a:bodyPr/>
        <a:lstStyle/>
        <a:p>
          <a:endParaRPr lang="es-ES"/>
        </a:p>
      </dgm:t>
    </dgm:pt>
    <dgm:pt modelId="{092C0993-4BF0-4454-A5E4-91D323680E02}" type="sibTrans" cxnId="{C403A25F-15BB-4174-9C8B-D6DD3BF696C4}">
      <dgm:prSet/>
      <dgm:spPr/>
      <dgm:t>
        <a:bodyPr/>
        <a:lstStyle/>
        <a:p>
          <a:endParaRPr lang="es-ES"/>
        </a:p>
      </dgm:t>
    </dgm:pt>
    <dgm:pt modelId="{D559C960-7636-4D19-8F62-C63B7D8350BF}" type="pres">
      <dgm:prSet presAssocID="{FF34D64E-9CA9-4492-B2B8-52FD24D15347}" presName="hierChild1" presStyleCnt="0">
        <dgm:presLayoutVars>
          <dgm:orgChart val="1"/>
          <dgm:chPref val="1"/>
          <dgm:dir/>
          <dgm:animOne val="branch"/>
          <dgm:animLvl val="lvl"/>
          <dgm:resizeHandles/>
        </dgm:presLayoutVars>
      </dgm:prSet>
      <dgm:spPr/>
    </dgm:pt>
    <dgm:pt modelId="{0011405C-A627-409D-A326-C21F3EC7D5D7}" type="pres">
      <dgm:prSet presAssocID="{93C74608-14AA-4C64-8B5F-DCA838B12286}" presName="hierRoot1" presStyleCnt="0">
        <dgm:presLayoutVars>
          <dgm:hierBranch val="init"/>
        </dgm:presLayoutVars>
      </dgm:prSet>
      <dgm:spPr/>
    </dgm:pt>
    <dgm:pt modelId="{EB3A3E5C-DD05-4140-A270-85914F2A191C}" type="pres">
      <dgm:prSet presAssocID="{93C74608-14AA-4C64-8B5F-DCA838B12286}" presName="rootComposite1" presStyleCnt="0"/>
      <dgm:spPr/>
    </dgm:pt>
    <dgm:pt modelId="{57F249D7-DAE2-426A-BC3A-1489A6459024}" type="pres">
      <dgm:prSet presAssocID="{93C74608-14AA-4C64-8B5F-DCA838B12286}" presName="rootText1" presStyleLbl="node0" presStyleIdx="0" presStyleCnt="1">
        <dgm:presLayoutVars>
          <dgm:chPref val="3"/>
        </dgm:presLayoutVars>
      </dgm:prSet>
      <dgm:spPr>
        <a:prstGeom prst="roundRect">
          <a:avLst/>
        </a:prstGeom>
      </dgm:spPr>
    </dgm:pt>
    <dgm:pt modelId="{FF6764E4-F7C6-46FB-91AC-EA4758F19879}" type="pres">
      <dgm:prSet presAssocID="{93C74608-14AA-4C64-8B5F-DCA838B12286}" presName="rootConnector1" presStyleLbl="node1" presStyleIdx="0" presStyleCnt="0"/>
      <dgm:spPr/>
    </dgm:pt>
    <dgm:pt modelId="{BBA83E7B-4475-4B13-8E57-C101988A72F5}" type="pres">
      <dgm:prSet presAssocID="{93C74608-14AA-4C64-8B5F-DCA838B12286}" presName="hierChild2" presStyleCnt="0"/>
      <dgm:spPr/>
    </dgm:pt>
    <dgm:pt modelId="{69B2D97D-90C5-45E9-B7CF-A02EBD1FB671}" type="pres">
      <dgm:prSet presAssocID="{75FA1E4F-A610-4D38-9D15-6B0CFB5CCAC5}" presName="Name37" presStyleLbl="parChTrans1D2" presStyleIdx="0" presStyleCnt="2"/>
      <dgm:spPr/>
    </dgm:pt>
    <dgm:pt modelId="{FA0BA73D-6831-459D-8454-176F82E746F0}" type="pres">
      <dgm:prSet presAssocID="{106DF4F8-32FE-4EDC-B41A-73842ACA1FA4}" presName="hierRoot2" presStyleCnt="0">
        <dgm:presLayoutVars>
          <dgm:hierBranch val="init"/>
        </dgm:presLayoutVars>
      </dgm:prSet>
      <dgm:spPr/>
    </dgm:pt>
    <dgm:pt modelId="{20C78389-16C7-44E3-8005-10B80D096213}" type="pres">
      <dgm:prSet presAssocID="{106DF4F8-32FE-4EDC-B41A-73842ACA1FA4}" presName="rootComposite" presStyleCnt="0"/>
      <dgm:spPr/>
    </dgm:pt>
    <dgm:pt modelId="{4A8A222C-5AA1-4305-A399-5C30169CEEB1}" type="pres">
      <dgm:prSet presAssocID="{106DF4F8-32FE-4EDC-B41A-73842ACA1FA4}" presName="rootText" presStyleLbl="node2" presStyleIdx="0" presStyleCnt="2">
        <dgm:presLayoutVars>
          <dgm:chPref val="3"/>
        </dgm:presLayoutVars>
      </dgm:prSet>
      <dgm:spPr>
        <a:prstGeom prst="roundRect">
          <a:avLst/>
        </a:prstGeom>
      </dgm:spPr>
    </dgm:pt>
    <dgm:pt modelId="{B9ACE798-2D8C-43BD-8273-2F6BD4926F79}" type="pres">
      <dgm:prSet presAssocID="{106DF4F8-32FE-4EDC-B41A-73842ACA1FA4}" presName="rootConnector" presStyleLbl="node2" presStyleIdx="0" presStyleCnt="2"/>
      <dgm:spPr/>
    </dgm:pt>
    <dgm:pt modelId="{66A3915F-BECC-4BDB-8AEC-FD10C0483C60}" type="pres">
      <dgm:prSet presAssocID="{106DF4F8-32FE-4EDC-B41A-73842ACA1FA4}" presName="hierChild4" presStyleCnt="0"/>
      <dgm:spPr/>
    </dgm:pt>
    <dgm:pt modelId="{7C917C98-CC88-475F-A9E1-F9C6BC3719DA}" type="pres">
      <dgm:prSet presAssocID="{CCE66D29-45CD-44D6-8C17-8B52A271352C}" presName="Name37" presStyleLbl="parChTrans1D3" presStyleIdx="0" presStyleCnt="8"/>
      <dgm:spPr/>
    </dgm:pt>
    <dgm:pt modelId="{F0421B5D-290D-4CCE-A4A9-960D6778771C}" type="pres">
      <dgm:prSet presAssocID="{E7510474-CC02-4DAB-A639-D572D162D484}" presName="hierRoot2" presStyleCnt="0">
        <dgm:presLayoutVars>
          <dgm:hierBranch val="init"/>
        </dgm:presLayoutVars>
      </dgm:prSet>
      <dgm:spPr/>
    </dgm:pt>
    <dgm:pt modelId="{D731880E-2447-4A15-8859-3B742D9C3BF3}" type="pres">
      <dgm:prSet presAssocID="{E7510474-CC02-4DAB-A639-D572D162D484}" presName="rootComposite" presStyleCnt="0"/>
      <dgm:spPr/>
    </dgm:pt>
    <dgm:pt modelId="{3CE6C0CB-F87D-4945-9DF3-31FFF513B522}" type="pres">
      <dgm:prSet presAssocID="{E7510474-CC02-4DAB-A639-D572D162D484}" presName="rootText" presStyleLbl="node3" presStyleIdx="0" presStyleCnt="8">
        <dgm:presLayoutVars>
          <dgm:chPref val="3"/>
        </dgm:presLayoutVars>
      </dgm:prSet>
      <dgm:spPr>
        <a:prstGeom prst="roundRect">
          <a:avLst/>
        </a:prstGeom>
      </dgm:spPr>
    </dgm:pt>
    <dgm:pt modelId="{023BD47A-5B7B-45AE-9690-A6EB39BBD847}" type="pres">
      <dgm:prSet presAssocID="{E7510474-CC02-4DAB-A639-D572D162D484}" presName="rootConnector" presStyleLbl="node3" presStyleIdx="0" presStyleCnt="8"/>
      <dgm:spPr/>
    </dgm:pt>
    <dgm:pt modelId="{19369A6E-5D63-4CCD-986D-2F849C5C8B21}" type="pres">
      <dgm:prSet presAssocID="{E7510474-CC02-4DAB-A639-D572D162D484}" presName="hierChild4" presStyleCnt="0"/>
      <dgm:spPr/>
    </dgm:pt>
    <dgm:pt modelId="{F0891C56-DAE3-4A7C-9173-9DBDDCBA4BF0}" type="pres">
      <dgm:prSet presAssocID="{E7510474-CC02-4DAB-A639-D572D162D484}" presName="hierChild5" presStyleCnt="0"/>
      <dgm:spPr/>
    </dgm:pt>
    <dgm:pt modelId="{877DAD23-AA64-418C-8FB5-AB39E20F9029}" type="pres">
      <dgm:prSet presAssocID="{E3203F20-3862-462F-B24A-2E641D0CA0BA}" presName="Name37" presStyleLbl="parChTrans1D3" presStyleIdx="1" presStyleCnt="8"/>
      <dgm:spPr/>
    </dgm:pt>
    <dgm:pt modelId="{BD5C4377-1ED1-42A1-A151-8721243229FB}" type="pres">
      <dgm:prSet presAssocID="{60AF0AE0-7C61-450E-B629-FC8620D41CEA}" presName="hierRoot2" presStyleCnt="0">
        <dgm:presLayoutVars>
          <dgm:hierBranch val="init"/>
        </dgm:presLayoutVars>
      </dgm:prSet>
      <dgm:spPr/>
    </dgm:pt>
    <dgm:pt modelId="{A8BA62E2-40B7-45CD-91C1-76E7CD7EA973}" type="pres">
      <dgm:prSet presAssocID="{60AF0AE0-7C61-450E-B629-FC8620D41CEA}" presName="rootComposite" presStyleCnt="0"/>
      <dgm:spPr/>
    </dgm:pt>
    <dgm:pt modelId="{00EA1FBC-B1EC-40A3-8AC2-376C2EBA88B3}" type="pres">
      <dgm:prSet presAssocID="{60AF0AE0-7C61-450E-B629-FC8620D41CEA}" presName="rootText" presStyleLbl="node3" presStyleIdx="1" presStyleCnt="8">
        <dgm:presLayoutVars>
          <dgm:chPref val="3"/>
        </dgm:presLayoutVars>
      </dgm:prSet>
      <dgm:spPr>
        <a:prstGeom prst="roundRect">
          <a:avLst/>
        </a:prstGeom>
      </dgm:spPr>
    </dgm:pt>
    <dgm:pt modelId="{D99A7D99-E7EA-47DF-A4A9-3A702C43B8E2}" type="pres">
      <dgm:prSet presAssocID="{60AF0AE0-7C61-450E-B629-FC8620D41CEA}" presName="rootConnector" presStyleLbl="node3" presStyleIdx="1" presStyleCnt="8"/>
      <dgm:spPr/>
    </dgm:pt>
    <dgm:pt modelId="{34D64B4B-C48D-4EDE-A1DC-56454B41563D}" type="pres">
      <dgm:prSet presAssocID="{60AF0AE0-7C61-450E-B629-FC8620D41CEA}" presName="hierChild4" presStyleCnt="0"/>
      <dgm:spPr/>
    </dgm:pt>
    <dgm:pt modelId="{DA9CA019-6C6A-432F-A398-B967AAB7AB92}" type="pres">
      <dgm:prSet presAssocID="{60AF0AE0-7C61-450E-B629-FC8620D41CEA}" presName="hierChild5" presStyleCnt="0"/>
      <dgm:spPr/>
    </dgm:pt>
    <dgm:pt modelId="{94FD7F25-9FB7-466B-8723-D088834D7D0C}" type="pres">
      <dgm:prSet presAssocID="{FF0C2557-9D25-4E94-A574-E56F356B5B41}" presName="Name37" presStyleLbl="parChTrans1D3" presStyleIdx="2" presStyleCnt="8"/>
      <dgm:spPr/>
    </dgm:pt>
    <dgm:pt modelId="{932F36E3-E136-4501-85F9-D615ED944BA2}" type="pres">
      <dgm:prSet presAssocID="{854DA144-63D4-4628-BC24-CB4D89643EA5}" presName="hierRoot2" presStyleCnt="0">
        <dgm:presLayoutVars>
          <dgm:hierBranch val="init"/>
        </dgm:presLayoutVars>
      </dgm:prSet>
      <dgm:spPr/>
    </dgm:pt>
    <dgm:pt modelId="{736DC209-48D5-4824-80C9-87815DA20E55}" type="pres">
      <dgm:prSet presAssocID="{854DA144-63D4-4628-BC24-CB4D89643EA5}" presName="rootComposite" presStyleCnt="0"/>
      <dgm:spPr/>
    </dgm:pt>
    <dgm:pt modelId="{E9A15D6E-A351-4614-B999-DB88E5BBE7CA}" type="pres">
      <dgm:prSet presAssocID="{854DA144-63D4-4628-BC24-CB4D89643EA5}" presName="rootText" presStyleLbl="node3" presStyleIdx="2" presStyleCnt="8">
        <dgm:presLayoutVars>
          <dgm:chPref val="3"/>
        </dgm:presLayoutVars>
      </dgm:prSet>
      <dgm:spPr>
        <a:prstGeom prst="roundRect">
          <a:avLst/>
        </a:prstGeom>
      </dgm:spPr>
    </dgm:pt>
    <dgm:pt modelId="{549DB6F6-BB97-4A61-8BB1-29AE3AD1AA9F}" type="pres">
      <dgm:prSet presAssocID="{854DA144-63D4-4628-BC24-CB4D89643EA5}" presName="rootConnector" presStyleLbl="node3" presStyleIdx="2" presStyleCnt="8"/>
      <dgm:spPr/>
    </dgm:pt>
    <dgm:pt modelId="{DC021D94-099F-43E0-8DA2-4F90687B1179}" type="pres">
      <dgm:prSet presAssocID="{854DA144-63D4-4628-BC24-CB4D89643EA5}" presName="hierChild4" presStyleCnt="0"/>
      <dgm:spPr/>
    </dgm:pt>
    <dgm:pt modelId="{9D099E12-A1C2-4034-B8DC-7F13AB6C9239}" type="pres">
      <dgm:prSet presAssocID="{854DA144-63D4-4628-BC24-CB4D89643EA5}" presName="hierChild5" presStyleCnt="0"/>
      <dgm:spPr/>
    </dgm:pt>
    <dgm:pt modelId="{E57F5BCA-1959-42EE-A03E-8F0FBCB77BF3}" type="pres">
      <dgm:prSet presAssocID="{106DF4F8-32FE-4EDC-B41A-73842ACA1FA4}" presName="hierChild5" presStyleCnt="0"/>
      <dgm:spPr/>
    </dgm:pt>
    <dgm:pt modelId="{CB73CF39-496C-4BAB-8313-EC2F40650693}" type="pres">
      <dgm:prSet presAssocID="{A1B6338E-F828-4514-B3DA-453DEB0FF40E}" presName="Name37" presStyleLbl="parChTrans1D2" presStyleIdx="1" presStyleCnt="2"/>
      <dgm:spPr/>
    </dgm:pt>
    <dgm:pt modelId="{D5CDD42F-C71E-44F6-B535-524F0D299243}" type="pres">
      <dgm:prSet presAssocID="{A78676BC-DA73-4655-A01E-AC2C84A10FB1}" presName="hierRoot2" presStyleCnt="0">
        <dgm:presLayoutVars>
          <dgm:hierBranch val="init"/>
        </dgm:presLayoutVars>
      </dgm:prSet>
      <dgm:spPr/>
    </dgm:pt>
    <dgm:pt modelId="{694498D4-E4D9-4324-B6FD-C2450BCBD6A9}" type="pres">
      <dgm:prSet presAssocID="{A78676BC-DA73-4655-A01E-AC2C84A10FB1}" presName="rootComposite" presStyleCnt="0"/>
      <dgm:spPr/>
    </dgm:pt>
    <dgm:pt modelId="{D066451C-B1BF-441A-9A5B-CEFF05D47BDC}" type="pres">
      <dgm:prSet presAssocID="{A78676BC-DA73-4655-A01E-AC2C84A10FB1}" presName="rootText" presStyleLbl="node2" presStyleIdx="1" presStyleCnt="2">
        <dgm:presLayoutVars>
          <dgm:chPref val="3"/>
        </dgm:presLayoutVars>
      </dgm:prSet>
      <dgm:spPr>
        <a:prstGeom prst="roundRect">
          <a:avLst/>
        </a:prstGeom>
      </dgm:spPr>
    </dgm:pt>
    <dgm:pt modelId="{430AA584-25E7-47DC-AA2F-E55740926FBC}" type="pres">
      <dgm:prSet presAssocID="{A78676BC-DA73-4655-A01E-AC2C84A10FB1}" presName="rootConnector" presStyleLbl="node2" presStyleIdx="1" presStyleCnt="2"/>
      <dgm:spPr/>
    </dgm:pt>
    <dgm:pt modelId="{D74E6565-1EB0-4C91-87B6-42548F5C1CD5}" type="pres">
      <dgm:prSet presAssocID="{A78676BC-DA73-4655-A01E-AC2C84A10FB1}" presName="hierChild4" presStyleCnt="0"/>
      <dgm:spPr/>
    </dgm:pt>
    <dgm:pt modelId="{E1E13AD9-79C4-4006-A377-FD754DE6DB65}" type="pres">
      <dgm:prSet presAssocID="{7603B8B5-9BF3-423C-AAAA-25B9934606F0}" presName="Name37" presStyleLbl="parChTrans1D3" presStyleIdx="3" presStyleCnt="8"/>
      <dgm:spPr/>
    </dgm:pt>
    <dgm:pt modelId="{35492C35-BD6F-4CA1-BA32-1598AF3F5D69}" type="pres">
      <dgm:prSet presAssocID="{5C810BE3-E3C5-4D6A-8134-B901C4F23821}" presName="hierRoot2" presStyleCnt="0">
        <dgm:presLayoutVars>
          <dgm:hierBranch val="init"/>
        </dgm:presLayoutVars>
      </dgm:prSet>
      <dgm:spPr/>
    </dgm:pt>
    <dgm:pt modelId="{793920E2-70BC-4293-9F2D-D99EC6C73B42}" type="pres">
      <dgm:prSet presAssocID="{5C810BE3-E3C5-4D6A-8134-B901C4F23821}" presName="rootComposite" presStyleCnt="0"/>
      <dgm:spPr/>
    </dgm:pt>
    <dgm:pt modelId="{11679E4D-76E5-434C-BAE5-AAEAAC5BE48D}" type="pres">
      <dgm:prSet presAssocID="{5C810BE3-E3C5-4D6A-8134-B901C4F23821}" presName="rootText" presStyleLbl="node3" presStyleIdx="3" presStyleCnt="8">
        <dgm:presLayoutVars>
          <dgm:chPref val="3"/>
        </dgm:presLayoutVars>
      </dgm:prSet>
      <dgm:spPr>
        <a:prstGeom prst="roundRect">
          <a:avLst/>
        </a:prstGeom>
      </dgm:spPr>
    </dgm:pt>
    <dgm:pt modelId="{6668682E-53E5-4024-8795-B2CFA62AA6BF}" type="pres">
      <dgm:prSet presAssocID="{5C810BE3-E3C5-4D6A-8134-B901C4F23821}" presName="rootConnector" presStyleLbl="node3" presStyleIdx="3" presStyleCnt="8"/>
      <dgm:spPr/>
    </dgm:pt>
    <dgm:pt modelId="{2CDE6222-896E-4D5E-B7FE-24C15D774A6E}" type="pres">
      <dgm:prSet presAssocID="{5C810BE3-E3C5-4D6A-8134-B901C4F23821}" presName="hierChild4" presStyleCnt="0"/>
      <dgm:spPr/>
    </dgm:pt>
    <dgm:pt modelId="{9E1B990D-0C6D-425F-987F-A81EA22EE32A}" type="pres">
      <dgm:prSet presAssocID="{5C810BE3-E3C5-4D6A-8134-B901C4F23821}" presName="hierChild5" presStyleCnt="0"/>
      <dgm:spPr/>
    </dgm:pt>
    <dgm:pt modelId="{54EA01C3-B906-4C99-AA0C-E6042CBA83D4}" type="pres">
      <dgm:prSet presAssocID="{7DD6D31F-DEB8-4392-A8BB-515D15866179}" presName="Name37" presStyleLbl="parChTrans1D3" presStyleIdx="4" presStyleCnt="8"/>
      <dgm:spPr/>
    </dgm:pt>
    <dgm:pt modelId="{E56F9862-465F-4855-A268-7C2711AD1BE6}" type="pres">
      <dgm:prSet presAssocID="{53425F73-3512-4BEB-B960-C0703BB34D2E}" presName="hierRoot2" presStyleCnt="0">
        <dgm:presLayoutVars>
          <dgm:hierBranch val="init"/>
        </dgm:presLayoutVars>
      </dgm:prSet>
      <dgm:spPr/>
    </dgm:pt>
    <dgm:pt modelId="{7F27AD47-0CA7-4083-8CB6-DEB40D4FB862}" type="pres">
      <dgm:prSet presAssocID="{53425F73-3512-4BEB-B960-C0703BB34D2E}" presName="rootComposite" presStyleCnt="0"/>
      <dgm:spPr/>
    </dgm:pt>
    <dgm:pt modelId="{E7C58A44-FDA2-49A7-BCC2-7D10CA130323}" type="pres">
      <dgm:prSet presAssocID="{53425F73-3512-4BEB-B960-C0703BB34D2E}" presName="rootText" presStyleLbl="node3" presStyleIdx="4" presStyleCnt="8">
        <dgm:presLayoutVars>
          <dgm:chPref val="3"/>
        </dgm:presLayoutVars>
      </dgm:prSet>
      <dgm:spPr>
        <a:prstGeom prst="roundRect">
          <a:avLst/>
        </a:prstGeom>
      </dgm:spPr>
    </dgm:pt>
    <dgm:pt modelId="{F61F7F9F-4C2A-48D4-B1BD-6C4BD45BA62A}" type="pres">
      <dgm:prSet presAssocID="{53425F73-3512-4BEB-B960-C0703BB34D2E}" presName="rootConnector" presStyleLbl="node3" presStyleIdx="4" presStyleCnt="8"/>
      <dgm:spPr/>
    </dgm:pt>
    <dgm:pt modelId="{C4A2E4D4-1E46-4471-B5ED-AFEB99EF60A1}" type="pres">
      <dgm:prSet presAssocID="{53425F73-3512-4BEB-B960-C0703BB34D2E}" presName="hierChild4" presStyleCnt="0"/>
      <dgm:spPr/>
    </dgm:pt>
    <dgm:pt modelId="{653BF4B9-C1FA-4FC0-AB46-9177B9C8A102}" type="pres">
      <dgm:prSet presAssocID="{53425F73-3512-4BEB-B960-C0703BB34D2E}" presName="hierChild5" presStyleCnt="0"/>
      <dgm:spPr/>
    </dgm:pt>
    <dgm:pt modelId="{A9C3EF56-19F6-4E8C-8F14-BE7FE24B822C}" type="pres">
      <dgm:prSet presAssocID="{8EB4ABC9-2C90-465E-BCFB-F9D76A1F3BA9}" presName="Name37" presStyleLbl="parChTrans1D3" presStyleIdx="5" presStyleCnt="8"/>
      <dgm:spPr/>
    </dgm:pt>
    <dgm:pt modelId="{CD5FE103-8A75-4373-BA45-0E7017DACDF0}" type="pres">
      <dgm:prSet presAssocID="{D760C32F-9638-42CA-81E0-C9536D6A5FE2}" presName="hierRoot2" presStyleCnt="0">
        <dgm:presLayoutVars>
          <dgm:hierBranch val="init"/>
        </dgm:presLayoutVars>
      </dgm:prSet>
      <dgm:spPr/>
    </dgm:pt>
    <dgm:pt modelId="{57D1B0DD-4D79-497C-AD77-37812C240412}" type="pres">
      <dgm:prSet presAssocID="{D760C32F-9638-42CA-81E0-C9536D6A5FE2}" presName="rootComposite" presStyleCnt="0"/>
      <dgm:spPr/>
    </dgm:pt>
    <dgm:pt modelId="{56E602BE-C7BB-4832-A7F2-077BEBAE1880}" type="pres">
      <dgm:prSet presAssocID="{D760C32F-9638-42CA-81E0-C9536D6A5FE2}" presName="rootText" presStyleLbl="node3" presStyleIdx="5" presStyleCnt="8">
        <dgm:presLayoutVars>
          <dgm:chPref val="3"/>
        </dgm:presLayoutVars>
      </dgm:prSet>
      <dgm:spPr>
        <a:prstGeom prst="roundRect">
          <a:avLst/>
        </a:prstGeom>
      </dgm:spPr>
    </dgm:pt>
    <dgm:pt modelId="{6D0DE84D-7CEB-45C6-835A-D973F97A0281}" type="pres">
      <dgm:prSet presAssocID="{D760C32F-9638-42CA-81E0-C9536D6A5FE2}" presName="rootConnector" presStyleLbl="node3" presStyleIdx="5" presStyleCnt="8"/>
      <dgm:spPr/>
    </dgm:pt>
    <dgm:pt modelId="{C0401534-C73A-4E06-9880-7C4EAAB0D87A}" type="pres">
      <dgm:prSet presAssocID="{D760C32F-9638-42CA-81E0-C9536D6A5FE2}" presName="hierChild4" presStyleCnt="0"/>
      <dgm:spPr/>
    </dgm:pt>
    <dgm:pt modelId="{A6393EB4-374A-4869-870A-9DC70CF7724C}" type="pres">
      <dgm:prSet presAssocID="{D760C32F-9638-42CA-81E0-C9536D6A5FE2}" presName="hierChild5" presStyleCnt="0"/>
      <dgm:spPr/>
    </dgm:pt>
    <dgm:pt modelId="{C45D6CFC-4350-4659-B4DC-82C72CCF4D49}" type="pres">
      <dgm:prSet presAssocID="{FC65500F-634D-42DE-8810-4D64FE9047B5}" presName="Name37" presStyleLbl="parChTrans1D3" presStyleIdx="6" presStyleCnt="8"/>
      <dgm:spPr/>
    </dgm:pt>
    <dgm:pt modelId="{B01B4362-202F-4547-BE76-76E1BC63CE09}" type="pres">
      <dgm:prSet presAssocID="{B279A383-BC95-40F7-9FE4-97EF41927A27}" presName="hierRoot2" presStyleCnt="0">
        <dgm:presLayoutVars>
          <dgm:hierBranch val="init"/>
        </dgm:presLayoutVars>
      </dgm:prSet>
      <dgm:spPr/>
    </dgm:pt>
    <dgm:pt modelId="{2B9B0776-ED37-4130-9B8E-2A8F6572E3E4}" type="pres">
      <dgm:prSet presAssocID="{B279A383-BC95-40F7-9FE4-97EF41927A27}" presName="rootComposite" presStyleCnt="0"/>
      <dgm:spPr/>
    </dgm:pt>
    <dgm:pt modelId="{2E97578D-8DF6-4AF1-BAB6-1021BD44469D}" type="pres">
      <dgm:prSet presAssocID="{B279A383-BC95-40F7-9FE4-97EF41927A27}" presName="rootText" presStyleLbl="node3" presStyleIdx="6" presStyleCnt="8">
        <dgm:presLayoutVars>
          <dgm:chPref val="3"/>
        </dgm:presLayoutVars>
      </dgm:prSet>
      <dgm:spPr>
        <a:prstGeom prst="roundRect">
          <a:avLst/>
        </a:prstGeom>
      </dgm:spPr>
    </dgm:pt>
    <dgm:pt modelId="{9B4F5C8F-765A-4D68-A8F5-99878952087A}" type="pres">
      <dgm:prSet presAssocID="{B279A383-BC95-40F7-9FE4-97EF41927A27}" presName="rootConnector" presStyleLbl="node3" presStyleIdx="6" presStyleCnt="8"/>
      <dgm:spPr/>
    </dgm:pt>
    <dgm:pt modelId="{515FCF19-30BB-42D3-A1C9-BA434625BCCB}" type="pres">
      <dgm:prSet presAssocID="{B279A383-BC95-40F7-9FE4-97EF41927A27}" presName="hierChild4" presStyleCnt="0"/>
      <dgm:spPr/>
    </dgm:pt>
    <dgm:pt modelId="{2B44F87B-E241-485A-95CB-0A4FF0804BFF}" type="pres">
      <dgm:prSet presAssocID="{B279A383-BC95-40F7-9FE4-97EF41927A27}" presName="hierChild5" presStyleCnt="0"/>
      <dgm:spPr/>
    </dgm:pt>
    <dgm:pt modelId="{162FC5DC-B60C-4B16-887F-C29273F541D3}" type="pres">
      <dgm:prSet presAssocID="{A1ABD41D-FFB3-46D6-994A-05F82835958D}" presName="Name37" presStyleLbl="parChTrans1D3" presStyleIdx="7" presStyleCnt="8"/>
      <dgm:spPr/>
    </dgm:pt>
    <dgm:pt modelId="{73526BEC-DE10-4F28-834C-DD484CB1BAB4}" type="pres">
      <dgm:prSet presAssocID="{A7E5FC43-9A34-4450-B702-7858B04DF095}" presName="hierRoot2" presStyleCnt="0">
        <dgm:presLayoutVars>
          <dgm:hierBranch val="init"/>
        </dgm:presLayoutVars>
      </dgm:prSet>
      <dgm:spPr/>
    </dgm:pt>
    <dgm:pt modelId="{8A051B9B-20BF-4573-BCCA-B9FFA00D74BE}" type="pres">
      <dgm:prSet presAssocID="{A7E5FC43-9A34-4450-B702-7858B04DF095}" presName="rootComposite" presStyleCnt="0"/>
      <dgm:spPr/>
    </dgm:pt>
    <dgm:pt modelId="{B8749F5C-1510-4C4E-B9D4-C0DD715DB1AB}" type="pres">
      <dgm:prSet presAssocID="{A7E5FC43-9A34-4450-B702-7858B04DF095}" presName="rootText" presStyleLbl="node3" presStyleIdx="7" presStyleCnt="8">
        <dgm:presLayoutVars>
          <dgm:chPref val="3"/>
        </dgm:presLayoutVars>
      </dgm:prSet>
      <dgm:spPr>
        <a:prstGeom prst="roundRect">
          <a:avLst/>
        </a:prstGeom>
      </dgm:spPr>
    </dgm:pt>
    <dgm:pt modelId="{A9CE0EF3-FAA2-47CA-962A-E0BF7C0FA658}" type="pres">
      <dgm:prSet presAssocID="{A7E5FC43-9A34-4450-B702-7858B04DF095}" presName="rootConnector" presStyleLbl="node3" presStyleIdx="7" presStyleCnt="8"/>
      <dgm:spPr/>
    </dgm:pt>
    <dgm:pt modelId="{86377812-9F76-4F0C-BEE5-ECCEE05B7393}" type="pres">
      <dgm:prSet presAssocID="{A7E5FC43-9A34-4450-B702-7858B04DF095}" presName="hierChild4" presStyleCnt="0"/>
      <dgm:spPr/>
    </dgm:pt>
    <dgm:pt modelId="{79D9B171-5F8A-4D3D-AAC3-355F8D65EED0}" type="pres">
      <dgm:prSet presAssocID="{A7E5FC43-9A34-4450-B702-7858B04DF095}" presName="hierChild5" presStyleCnt="0"/>
      <dgm:spPr/>
    </dgm:pt>
    <dgm:pt modelId="{86014311-A270-4D5B-ADC1-31D7B636AD72}" type="pres">
      <dgm:prSet presAssocID="{A78676BC-DA73-4655-A01E-AC2C84A10FB1}" presName="hierChild5" presStyleCnt="0"/>
      <dgm:spPr/>
    </dgm:pt>
    <dgm:pt modelId="{FCC98E92-F657-4179-8A33-5A71D5AE7E61}" type="pres">
      <dgm:prSet presAssocID="{93C74608-14AA-4C64-8B5F-DCA838B12286}" presName="hierChild3" presStyleCnt="0"/>
      <dgm:spPr/>
    </dgm:pt>
  </dgm:ptLst>
  <dgm:cxnLst>
    <dgm:cxn modelId="{49434A01-C65D-453F-8FFD-DBE192FE4D3E}" srcId="{FF34D64E-9CA9-4492-B2B8-52FD24D15347}" destId="{93C74608-14AA-4C64-8B5F-DCA838B12286}" srcOrd="0" destOrd="0" parTransId="{0E45C710-31C3-476D-8043-7138DC8407F1}" sibTransId="{61611B89-0720-4CE5-B684-F143A75094AC}"/>
    <dgm:cxn modelId="{E235420D-D70F-4AEC-B1B6-7DF94DEF81BF}" type="presOf" srcId="{B279A383-BC95-40F7-9FE4-97EF41927A27}" destId="{2E97578D-8DF6-4AF1-BAB6-1021BD44469D}" srcOrd="0" destOrd="0" presId="urn:microsoft.com/office/officeart/2005/8/layout/orgChart1"/>
    <dgm:cxn modelId="{6AB2FB13-1738-4432-8FAF-BB35D99B686E}" type="presOf" srcId="{60AF0AE0-7C61-450E-B629-FC8620D41CEA}" destId="{D99A7D99-E7EA-47DF-A4A9-3A702C43B8E2}" srcOrd="1" destOrd="0" presId="urn:microsoft.com/office/officeart/2005/8/layout/orgChart1"/>
    <dgm:cxn modelId="{AE5E6618-03BA-4B91-AE50-625F26AD8F35}" type="presOf" srcId="{5C810BE3-E3C5-4D6A-8134-B901C4F23821}" destId="{6668682E-53E5-4024-8795-B2CFA62AA6BF}" srcOrd="1" destOrd="0" presId="urn:microsoft.com/office/officeart/2005/8/layout/orgChart1"/>
    <dgm:cxn modelId="{3D098A24-3112-4DE8-A185-6C95904D862A}" type="presOf" srcId="{60AF0AE0-7C61-450E-B629-FC8620D41CEA}" destId="{00EA1FBC-B1EC-40A3-8AC2-376C2EBA88B3}" srcOrd="0" destOrd="0" presId="urn:microsoft.com/office/officeart/2005/8/layout/orgChart1"/>
    <dgm:cxn modelId="{38D6782B-972A-4CDF-9007-1BDF89425C60}" type="presOf" srcId="{E7510474-CC02-4DAB-A639-D572D162D484}" destId="{023BD47A-5B7B-45AE-9690-A6EB39BBD847}" srcOrd="1" destOrd="0" presId="urn:microsoft.com/office/officeart/2005/8/layout/orgChart1"/>
    <dgm:cxn modelId="{61993C32-C8A2-4B83-B21F-F9C893719B2D}" type="presOf" srcId="{A78676BC-DA73-4655-A01E-AC2C84A10FB1}" destId="{430AA584-25E7-47DC-AA2F-E55740926FBC}" srcOrd="1" destOrd="0" presId="urn:microsoft.com/office/officeart/2005/8/layout/orgChart1"/>
    <dgm:cxn modelId="{10F88435-ADCF-4AB4-A08D-EBF657DAFBAC}" type="presOf" srcId="{E7510474-CC02-4DAB-A639-D572D162D484}" destId="{3CE6C0CB-F87D-4945-9DF3-31FFF513B522}" srcOrd="0" destOrd="0" presId="urn:microsoft.com/office/officeart/2005/8/layout/orgChart1"/>
    <dgm:cxn modelId="{310FD237-70C7-4562-A6E6-8948C1419B4E}" type="presOf" srcId="{93C74608-14AA-4C64-8B5F-DCA838B12286}" destId="{FF6764E4-F7C6-46FB-91AC-EA4758F19879}" srcOrd="1" destOrd="0" presId="urn:microsoft.com/office/officeart/2005/8/layout/orgChart1"/>
    <dgm:cxn modelId="{670CAB5C-5055-4A04-ABAF-37AC3CDDAB78}" type="presOf" srcId="{A1ABD41D-FFB3-46D6-994A-05F82835958D}" destId="{162FC5DC-B60C-4B16-887F-C29273F541D3}" srcOrd="0" destOrd="0" presId="urn:microsoft.com/office/officeart/2005/8/layout/orgChart1"/>
    <dgm:cxn modelId="{3DA9815F-7B55-435B-A2EC-4580BEE10FE8}" type="presOf" srcId="{A78676BC-DA73-4655-A01E-AC2C84A10FB1}" destId="{D066451C-B1BF-441A-9A5B-CEFF05D47BDC}" srcOrd="0" destOrd="0" presId="urn:microsoft.com/office/officeart/2005/8/layout/orgChart1"/>
    <dgm:cxn modelId="{C403A25F-15BB-4174-9C8B-D6DD3BF696C4}" srcId="{A78676BC-DA73-4655-A01E-AC2C84A10FB1}" destId="{A7E5FC43-9A34-4450-B702-7858B04DF095}" srcOrd="4" destOrd="0" parTransId="{A1ABD41D-FFB3-46D6-994A-05F82835958D}" sibTransId="{092C0993-4BF0-4454-A5E4-91D323680E02}"/>
    <dgm:cxn modelId="{5339084A-37D8-4FFD-8C45-20C5CB55CB81}" type="presOf" srcId="{D760C32F-9638-42CA-81E0-C9536D6A5FE2}" destId="{56E602BE-C7BB-4832-A7F2-077BEBAE1880}" srcOrd="0" destOrd="0" presId="urn:microsoft.com/office/officeart/2005/8/layout/orgChart1"/>
    <dgm:cxn modelId="{9E0C516C-AE47-4B38-BB69-95FAA29F92B4}" type="presOf" srcId="{D760C32F-9638-42CA-81E0-C9536D6A5FE2}" destId="{6D0DE84D-7CEB-45C6-835A-D973F97A0281}" srcOrd="1" destOrd="0" presId="urn:microsoft.com/office/officeart/2005/8/layout/orgChart1"/>
    <dgm:cxn modelId="{4D23B44D-F64B-43D9-8DE1-9E0A6A783192}" type="presOf" srcId="{7603B8B5-9BF3-423C-AAAA-25B9934606F0}" destId="{E1E13AD9-79C4-4006-A377-FD754DE6DB65}" srcOrd="0" destOrd="0" presId="urn:microsoft.com/office/officeart/2005/8/layout/orgChart1"/>
    <dgm:cxn modelId="{F6A21D71-F827-44EA-8ED5-50C1A4E9D5AA}" type="presOf" srcId="{75FA1E4F-A610-4D38-9D15-6B0CFB5CCAC5}" destId="{69B2D97D-90C5-45E9-B7CF-A02EBD1FB671}" srcOrd="0" destOrd="0" presId="urn:microsoft.com/office/officeart/2005/8/layout/orgChart1"/>
    <dgm:cxn modelId="{091F4256-EF41-4F2D-80D5-87600312B691}" type="presOf" srcId="{53425F73-3512-4BEB-B960-C0703BB34D2E}" destId="{E7C58A44-FDA2-49A7-BCC2-7D10CA130323}" srcOrd="0" destOrd="0" presId="urn:microsoft.com/office/officeart/2005/8/layout/orgChart1"/>
    <dgm:cxn modelId="{E696F277-4024-4AD0-9A2F-B9B575BD9AE7}" type="presOf" srcId="{E3203F20-3862-462F-B24A-2E641D0CA0BA}" destId="{877DAD23-AA64-418C-8FB5-AB39E20F9029}" srcOrd="0" destOrd="0" presId="urn:microsoft.com/office/officeart/2005/8/layout/orgChart1"/>
    <dgm:cxn modelId="{DC59FB77-2509-4D62-B2E6-D7B2D7DDAD65}" srcId="{A78676BC-DA73-4655-A01E-AC2C84A10FB1}" destId="{5C810BE3-E3C5-4D6A-8134-B901C4F23821}" srcOrd="0" destOrd="0" parTransId="{7603B8B5-9BF3-423C-AAAA-25B9934606F0}" sibTransId="{986C4180-7207-4896-BA7D-37B63D2050BB}"/>
    <dgm:cxn modelId="{FDEB8658-6040-41A6-953A-C609EC5EA850}" type="presOf" srcId="{854DA144-63D4-4628-BC24-CB4D89643EA5}" destId="{E9A15D6E-A351-4614-B999-DB88E5BBE7CA}" srcOrd="0" destOrd="0" presId="urn:microsoft.com/office/officeart/2005/8/layout/orgChart1"/>
    <dgm:cxn modelId="{19EAF779-90F2-4099-A3D2-2F83583FCFBC}" type="presOf" srcId="{53425F73-3512-4BEB-B960-C0703BB34D2E}" destId="{F61F7F9F-4C2A-48D4-B1BD-6C4BD45BA62A}" srcOrd="1" destOrd="0" presId="urn:microsoft.com/office/officeart/2005/8/layout/orgChart1"/>
    <dgm:cxn modelId="{1592487A-CD73-4E9C-BDF5-21DEDF6EB42B}" type="presOf" srcId="{B279A383-BC95-40F7-9FE4-97EF41927A27}" destId="{9B4F5C8F-765A-4D68-A8F5-99878952087A}" srcOrd="1" destOrd="0" presId="urn:microsoft.com/office/officeart/2005/8/layout/orgChart1"/>
    <dgm:cxn modelId="{340F9E81-EA56-4F1C-923D-0F80B8E1DEBA}" srcId="{106DF4F8-32FE-4EDC-B41A-73842ACA1FA4}" destId="{E7510474-CC02-4DAB-A639-D572D162D484}" srcOrd="0" destOrd="0" parTransId="{CCE66D29-45CD-44D6-8C17-8B52A271352C}" sibTransId="{7BAE6064-1847-4A6B-B33E-B8597F5C27C4}"/>
    <dgm:cxn modelId="{7B9E2F83-8147-46DB-9C49-8EAD29AA9416}" type="presOf" srcId="{93C74608-14AA-4C64-8B5F-DCA838B12286}" destId="{57F249D7-DAE2-426A-BC3A-1489A6459024}" srcOrd="0" destOrd="0" presId="urn:microsoft.com/office/officeart/2005/8/layout/orgChart1"/>
    <dgm:cxn modelId="{655AE986-EFBB-46DA-8604-D1B868087971}" srcId="{A78676BC-DA73-4655-A01E-AC2C84A10FB1}" destId="{53425F73-3512-4BEB-B960-C0703BB34D2E}" srcOrd="1" destOrd="0" parTransId="{7DD6D31F-DEB8-4392-A8BB-515D15866179}" sibTransId="{6592CBE8-443D-4E30-9631-57CD83B51DA2}"/>
    <dgm:cxn modelId="{15EE088E-AB63-4817-B9DD-6DB5632A7C86}" type="presOf" srcId="{7DD6D31F-DEB8-4392-A8BB-515D15866179}" destId="{54EA01C3-B906-4C99-AA0C-E6042CBA83D4}" srcOrd="0" destOrd="0" presId="urn:microsoft.com/office/officeart/2005/8/layout/orgChart1"/>
    <dgm:cxn modelId="{1B9DAC94-E341-4C54-AB44-8A98934CF378}" srcId="{93C74608-14AA-4C64-8B5F-DCA838B12286}" destId="{A78676BC-DA73-4655-A01E-AC2C84A10FB1}" srcOrd="1" destOrd="0" parTransId="{A1B6338E-F828-4514-B3DA-453DEB0FF40E}" sibTransId="{90601FB3-34BB-4F91-B5F9-E0E0EB1D2077}"/>
    <dgm:cxn modelId="{8275059C-D7FB-4E72-AE35-C7DF9DA49708}" srcId="{A78676BC-DA73-4655-A01E-AC2C84A10FB1}" destId="{D760C32F-9638-42CA-81E0-C9536D6A5FE2}" srcOrd="2" destOrd="0" parTransId="{8EB4ABC9-2C90-465E-BCFB-F9D76A1F3BA9}" sibTransId="{90F5A27D-01B1-44FF-BEF5-0F9DEA7536DB}"/>
    <dgm:cxn modelId="{901B91A2-DBD1-4F65-915D-6A663136D814}" type="presOf" srcId="{FF0C2557-9D25-4E94-A574-E56F356B5B41}" destId="{94FD7F25-9FB7-466B-8723-D088834D7D0C}" srcOrd="0" destOrd="0" presId="urn:microsoft.com/office/officeart/2005/8/layout/orgChart1"/>
    <dgm:cxn modelId="{BC0A4FA3-453A-41F0-8FF7-0F1A67AF338F}" type="presOf" srcId="{854DA144-63D4-4628-BC24-CB4D89643EA5}" destId="{549DB6F6-BB97-4A61-8BB1-29AE3AD1AA9F}" srcOrd="1" destOrd="0" presId="urn:microsoft.com/office/officeart/2005/8/layout/orgChart1"/>
    <dgm:cxn modelId="{A608BEB1-BB64-4602-8D26-E3E2A50A16FB}" type="presOf" srcId="{A7E5FC43-9A34-4450-B702-7858B04DF095}" destId="{B8749F5C-1510-4C4E-B9D4-C0DD715DB1AB}" srcOrd="0" destOrd="0" presId="urn:microsoft.com/office/officeart/2005/8/layout/orgChart1"/>
    <dgm:cxn modelId="{A38588B5-850A-4301-BDE3-23DE2DF3135B}" type="presOf" srcId="{8EB4ABC9-2C90-465E-BCFB-F9D76A1F3BA9}" destId="{A9C3EF56-19F6-4E8C-8F14-BE7FE24B822C}" srcOrd="0" destOrd="0" presId="urn:microsoft.com/office/officeart/2005/8/layout/orgChart1"/>
    <dgm:cxn modelId="{4B6CA3B6-4696-4192-BE94-0B77BAA353DB}" srcId="{93C74608-14AA-4C64-8B5F-DCA838B12286}" destId="{106DF4F8-32FE-4EDC-B41A-73842ACA1FA4}" srcOrd="0" destOrd="0" parTransId="{75FA1E4F-A610-4D38-9D15-6B0CFB5CCAC5}" sibTransId="{35701903-4CF1-4AAF-89A5-6659791E83C4}"/>
    <dgm:cxn modelId="{7E4C59B7-C63D-4CDE-AF1C-8D052559E270}" type="presOf" srcId="{A1B6338E-F828-4514-B3DA-453DEB0FF40E}" destId="{CB73CF39-496C-4BAB-8313-EC2F40650693}" srcOrd="0" destOrd="0" presId="urn:microsoft.com/office/officeart/2005/8/layout/orgChart1"/>
    <dgm:cxn modelId="{DB4825BB-EDE3-4764-8043-71E557B4FE19}" type="presOf" srcId="{5C810BE3-E3C5-4D6A-8134-B901C4F23821}" destId="{11679E4D-76E5-434C-BAE5-AAEAAC5BE48D}" srcOrd="0" destOrd="0" presId="urn:microsoft.com/office/officeart/2005/8/layout/orgChart1"/>
    <dgm:cxn modelId="{E1BD47C0-44FB-4C1E-A763-3D6361A7FAC4}" type="presOf" srcId="{FC65500F-634D-42DE-8810-4D64FE9047B5}" destId="{C45D6CFC-4350-4659-B4DC-82C72CCF4D49}" srcOrd="0" destOrd="0" presId="urn:microsoft.com/office/officeart/2005/8/layout/orgChart1"/>
    <dgm:cxn modelId="{C1868DD6-8392-49DA-BE17-7A71C8A6899D}" srcId="{A78676BC-DA73-4655-A01E-AC2C84A10FB1}" destId="{B279A383-BC95-40F7-9FE4-97EF41927A27}" srcOrd="3" destOrd="0" parTransId="{FC65500F-634D-42DE-8810-4D64FE9047B5}" sibTransId="{110806F2-2058-4370-BF01-EE6EDA7628AD}"/>
    <dgm:cxn modelId="{1E47A9D8-461A-4144-A4E7-B1732E9E5172}" srcId="{106DF4F8-32FE-4EDC-B41A-73842ACA1FA4}" destId="{60AF0AE0-7C61-450E-B629-FC8620D41CEA}" srcOrd="1" destOrd="0" parTransId="{E3203F20-3862-462F-B24A-2E641D0CA0BA}" sibTransId="{C9389A47-70E7-481E-9DBC-2E9F762502E4}"/>
    <dgm:cxn modelId="{946885DF-51B2-4F8E-99D6-6D3BD7436F5C}" type="presOf" srcId="{106DF4F8-32FE-4EDC-B41A-73842ACA1FA4}" destId="{B9ACE798-2D8C-43BD-8273-2F6BD4926F79}" srcOrd="1" destOrd="0" presId="urn:microsoft.com/office/officeart/2005/8/layout/orgChart1"/>
    <dgm:cxn modelId="{BB5622E7-3DB7-49D0-A60F-8F18A9571892}" type="presOf" srcId="{A7E5FC43-9A34-4450-B702-7858B04DF095}" destId="{A9CE0EF3-FAA2-47CA-962A-E0BF7C0FA658}" srcOrd="1" destOrd="0" presId="urn:microsoft.com/office/officeart/2005/8/layout/orgChart1"/>
    <dgm:cxn modelId="{EF1A0BF5-D240-4AAE-AB57-96A57C6165F2}" srcId="{106DF4F8-32FE-4EDC-B41A-73842ACA1FA4}" destId="{854DA144-63D4-4628-BC24-CB4D89643EA5}" srcOrd="2" destOrd="0" parTransId="{FF0C2557-9D25-4E94-A574-E56F356B5B41}" sibTransId="{7B73716D-4855-4EB4-AD4E-0040DEB50146}"/>
    <dgm:cxn modelId="{E388B9F5-382D-4F59-AC36-298B20364CF6}" type="presOf" srcId="{CCE66D29-45CD-44D6-8C17-8B52A271352C}" destId="{7C917C98-CC88-475F-A9E1-F9C6BC3719DA}" srcOrd="0" destOrd="0" presId="urn:microsoft.com/office/officeart/2005/8/layout/orgChart1"/>
    <dgm:cxn modelId="{E38294F7-04F4-434D-B58D-2AA7AFEC03E3}" type="presOf" srcId="{FF34D64E-9CA9-4492-B2B8-52FD24D15347}" destId="{D559C960-7636-4D19-8F62-C63B7D8350BF}" srcOrd="0" destOrd="0" presId="urn:microsoft.com/office/officeart/2005/8/layout/orgChart1"/>
    <dgm:cxn modelId="{5AAFF0FF-03D7-40E0-A444-E8323154D3B5}" type="presOf" srcId="{106DF4F8-32FE-4EDC-B41A-73842ACA1FA4}" destId="{4A8A222C-5AA1-4305-A399-5C30169CEEB1}" srcOrd="0" destOrd="0" presId="urn:microsoft.com/office/officeart/2005/8/layout/orgChart1"/>
    <dgm:cxn modelId="{2E27015F-1F36-4EF4-87A4-E1607A92B7C6}" type="presParOf" srcId="{D559C960-7636-4D19-8F62-C63B7D8350BF}" destId="{0011405C-A627-409D-A326-C21F3EC7D5D7}" srcOrd="0" destOrd="0" presId="urn:microsoft.com/office/officeart/2005/8/layout/orgChart1"/>
    <dgm:cxn modelId="{27450960-B2E9-4EBF-843C-9B6D24F1C6A8}" type="presParOf" srcId="{0011405C-A627-409D-A326-C21F3EC7D5D7}" destId="{EB3A3E5C-DD05-4140-A270-85914F2A191C}" srcOrd="0" destOrd="0" presId="urn:microsoft.com/office/officeart/2005/8/layout/orgChart1"/>
    <dgm:cxn modelId="{0BEE294A-07ED-4F28-A457-F505FC046668}" type="presParOf" srcId="{EB3A3E5C-DD05-4140-A270-85914F2A191C}" destId="{57F249D7-DAE2-426A-BC3A-1489A6459024}" srcOrd="0" destOrd="0" presId="urn:microsoft.com/office/officeart/2005/8/layout/orgChart1"/>
    <dgm:cxn modelId="{8AAEB9C5-E30E-4EF9-BFAF-E539EA34DBEE}" type="presParOf" srcId="{EB3A3E5C-DD05-4140-A270-85914F2A191C}" destId="{FF6764E4-F7C6-46FB-91AC-EA4758F19879}" srcOrd="1" destOrd="0" presId="urn:microsoft.com/office/officeart/2005/8/layout/orgChart1"/>
    <dgm:cxn modelId="{5ECE9183-5FB0-4149-A660-781360C84BC0}" type="presParOf" srcId="{0011405C-A627-409D-A326-C21F3EC7D5D7}" destId="{BBA83E7B-4475-4B13-8E57-C101988A72F5}" srcOrd="1" destOrd="0" presId="urn:microsoft.com/office/officeart/2005/8/layout/orgChart1"/>
    <dgm:cxn modelId="{4556EEA8-D44B-4BCF-8D8F-2B884B96C009}" type="presParOf" srcId="{BBA83E7B-4475-4B13-8E57-C101988A72F5}" destId="{69B2D97D-90C5-45E9-B7CF-A02EBD1FB671}" srcOrd="0" destOrd="0" presId="urn:microsoft.com/office/officeart/2005/8/layout/orgChart1"/>
    <dgm:cxn modelId="{4E67D8B9-6E89-471C-9399-F2F7AD9AAD27}" type="presParOf" srcId="{BBA83E7B-4475-4B13-8E57-C101988A72F5}" destId="{FA0BA73D-6831-459D-8454-176F82E746F0}" srcOrd="1" destOrd="0" presId="urn:microsoft.com/office/officeart/2005/8/layout/orgChart1"/>
    <dgm:cxn modelId="{427C324C-520C-43E7-9E12-C924864217C8}" type="presParOf" srcId="{FA0BA73D-6831-459D-8454-176F82E746F0}" destId="{20C78389-16C7-44E3-8005-10B80D096213}" srcOrd="0" destOrd="0" presId="urn:microsoft.com/office/officeart/2005/8/layout/orgChart1"/>
    <dgm:cxn modelId="{064B7A18-53C4-41EE-86EE-9A925D8B695D}" type="presParOf" srcId="{20C78389-16C7-44E3-8005-10B80D096213}" destId="{4A8A222C-5AA1-4305-A399-5C30169CEEB1}" srcOrd="0" destOrd="0" presId="urn:microsoft.com/office/officeart/2005/8/layout/orgChart1"/>
    <dgm:cxn modelId="{4221F083-E06E-4030-A063-48C8EAA38207}" type="presParOf" srcId="{20C78389-16C7-44E3-8005-10B80D096213}" destId="{B9ACE798-2D8C-43BD-8273-2F6BD4926F79}" srcOrd="1" destOrd="0" presId="urn:microsoft.com/office/officeart/2005/8/layout/orgChart1"/>
    <dgm:cxn modelId="{219589DE-533A-4ECE-84F7-1DA9A3468B74}" type="presParOf" srcId="{FA0BA73D-6831-459D-8454-176F82E746F0}" destId="{66A3915F-BECC-4BDB-8AEC-FD10C0483C60}" srcOrd="1" destOrd="0" presId="urn:microsoft.com/office/officeart/2005/8/layout/orgChart1"/>
    <dgm:cxn modelId="{FCAEAFD7-C0F4-49F6-89D3-537C7EB77011}" type="presParOf" srcId="{66A3915F-BECC-4BDB-8AEC-FD10C0483C60}" destId="{7C917C98-CC88-475F-A9E1-F9C6BC3719DA}" srcOrd="0" destOrd="0" presId="urn:microsoft.com/office/officeart/2005/8/layout/orgChart1"/>
    <dgm:cxn modelId="{6DC489AF-2B03-492E-B5E1-6B78C2F8BC73}" type="presParOf" srcId="{66A3915F-BECC-4BDB-8AEC-FD10C0483C60}" destId="{F0421B5D-290D-4CCE-A4A9-960D6778771C}" srcOrd="1" destOrd="0" presId="urn:microsoft.com/office/officeart/2005/8/layout/orgChart1"/>
    <dgm:cxn modelId="{817A8C8B-9833-4E6C-A42B-7C765D7CCF9C}" type="presParOf" srcId="{F0421B5D-290D-4CCE-A4A9-960D6778771C}" destId="{D731880E-2447-4A15-8859-3B742D9C3BF3}" srcOrd="0" destOrd="0" presId="urn:microsoft.com/office/officeart/2005/8/layout/orgChart1"/>
    <dgm:cxn modelId="{C030C3E2-2D47-48D3-904D-AE6CEF0D5650}" type="presParOf" srcId="{D731880E-2447-4A15-8859-3B742D9C3BF3}" destId="{3CE6C0CB-F87D-4945-9DF3-31FFF513B522}" srcOrd="0" destOrd="0" presId="urn:microsoft.com/office/officeart/2005/8/layout/orgChart1"/>
    <dgm:cxn modelId="{A0DC4296-C1AC-44BA-93C1-40EF4F6D356B}" type="presParOf" srcId="{D731880E-2447-4A15-8859-3B742D9C3BF3}" destId="{023BD47A-5B7B-45AE-9690-A6EB39BBD847}" srcOrd="1" destOrd="0" presId="urn:microsoft.com/office/officeart/2005/8/layout/orgChart1"/>
    <dgm:cxn modelId="{85DD9FD4-C1AA-442E-A733-34AE02F78118}" type="presParOf" srcId="{F0421B5D-290D-4CCE-A4A9-960D6778771C}" destId="{19369A6E-5D63-4CCD-986D-2F849C5C8B21}" srcOrd="1" destOrd="0" presId="urn:microsoft.com/office/officeart/2005/8/layout/orgChart1"/>
    <dgm:cxn modelId="{C9C0BDD9-1752-46A6-BE78-475BFD8199C1}" type="presParOf" srcId="{F0421B5D-290D-4CCE-A4A9-960D6778771C}" destId="{F0891C56-DAE3-4A7C-9173-9DBDDCBA4BF0}" srcOrd="2" destOrd="0" presId="urn:microsoft.com/office/officeart/2005/8/layout/orgChart1"/>
    <dgm:cxn modelId="{F588B307-8B51-425D-AE38-6CEF5757F26C}" type="presParOf" srcId="{66A3915F-BECC-4BDB-8AEC-FD10C0483C60}" destId="{877DAD23-AA64-418C-8FB5-AB39E20F9029}" srcOrd="2" destOrd="0" presId="urn:microsoft.com/office/officeart/2005/8/layout/orgChart1"/>
    <dgm:cxn modelId="{1001E860-0792-4BD9-B02F-7EE5A9A6A5F6}" type="presParOf" srcId="{66A3915F-BECC-4BDB-8AEC-FD10C0483C60}" destId="{BD5C4377-1ED1-42A1-A151-8721243229FB}" srcOrd="3" destOrd="0" presId="urn:microsoft.com/office/officeart/2005/8/layout/orgChart1"/>
    <dgm:cxn modelId="{5F5CB6E0-021E-459F-88AF-FBD51DEA24A3}" type="presParOf" srcId="{BD5C4377-1ED1-42A1-A151-8721243229FB}" destId="{A8BA62E2-40B7-45CD-91C1-76E7CD7EA973}" srcOrd="0" destOrd="0" presId="urn:microsoft.com/office/officeart/2005/8/layout/orgChart1"/>
    <dgm:cxn modelId="{ECFECE07-2F0A-42B7-AE03-0818CE437081}" type="presParOf" srcId="{A8BA62E2-40B7-45CD-91C1-76E7CD7EA973}" destId="{00EA1FBC-B1EC-40A3-8AC2-376C2EBA88B3}" srcOrd="0" destOrd="0" presId="urn:microsoft.com/office/officeart/2005/8/layout/orgChart1"/>
    <dgm:cxn modelId="{5536604F-A6D1-4850-A04D-8607C0899A7F}" type="presParOf" srcId="{A8BA62E2-40B7-45CD-91C1-76E7CD7EA973}" destId="{D99A7D99-E7EA-47DF-A4A9-3A702C43B8E2}" srcOrd="1" destOrd="0" presId="urn:microsoft.com/office/officeart/2005/8/layout/orgChart1"/>
    <dgm:cxn modelId="{1D386375-6E76-4A4E-882C-8C558AFB8851}" type="presParOf" srcId="{BD5C4377-1ED1-42A1-A151-8721243229FB}" destId="{34D64B4B-C48D-4EDE-A1DC-56454B41563D}" srcOrd="1" destOrd="0" presId="urn:microsoft.com/office/officeart/2005/8/layout/orgChart1"/>
    <dgm:cxn modelId="{E5CE68FB-F077-461B-A281-A029C3605961}" type="presParOf" srcId="{BD5C4377-1ED1-42A1-A151-8721243229FB}" destId="{DA9CA019-6C6A-432F-A398-B967AAB7AB92}" srcOrd="2" destOrd="0" presId="urn:microsoft.com/office/officeart/2005/8/layout/orgChart1"/>
    <dgm:cxn modelId="{07BC6242-6BB1-4EF3-829F-FBD4F10CAAAD}" type="presParOf" srcId="{66A3915F-BECC-4BDB-8AEC-FD10C0483C60}" destId="{94FD7F25-9FB7-466B-8723-D088834D7D0C}" srcOrd="4" destOrd="0" presId="urn:microsoft.com/office/officeart/2005/8/layout/orgChart1"/>
    <dgm:cxn modelId="{356182C8-633C-428E-9F5E-09E9778FEA9F}" type="presParOf" srcId="{66A3915F-BECC-4BDB-8AEC-FD10C0483C60}" destId="{932F36E3-E136-4501-85F9-D615ED944BA2}" srcOrd="5" destOrd="0" presId="urn:microsoft.com/office/officeart/2005/8/layout/orgChart1"/>
    <dgm:cxn modelId="{CE567B97-711B-4C08-AD8E-60B5021DCE6B}" type="presParOf" srcId="{932F36E3-E136-4501-85F9-D615ED944BA2}" destId="{736DC209-48D5-4824-80C9-87815DA20E55}" srcOrd="0" destOrd="0" presId="urn:microsoft.com/office/officeart/2005/8/layout/orgChart1"/>
    <dgm:cxn modelId="{BAC76930-B441-42C8-9B1F-8FB6FCD1AA66}" type="presParOf" srcId="{736DC209-48D5-4824-80C9-87815DA20E55}" destId="{E9A15D6E-A351-4614-B999-DB88E5BBE7CA}" srcOrd="0" destOrd="0" presId="urn:microsoft.com/office/officeart/2005/8/layout/orgChart1"/>
    <dgm:cxn modelId="{B96E56AE-A858-4316-B46C-B2C87CC884F2}" type="presParOf" srcId="{736DC209-48D5-4824-80C9-87815DA20E55}" destId="{549DB6F6-BB97-4A61-8BB1-29AE3AD1AA9F}" srcOrd="1" destOrd="0" presId="urn:microsoft.com/office/officeart/2005/8/layout/orgChart1"/>
    <dgm:cxn modelId="{6035055C-7269-48E8-8297-0D0343E34ECC}" type="presParOf" srcId="{932F36E3-E136-4501-85F9-D615ED944BA2}" destId="{DC021D94-099F-43E0-8DA2-4F90687B1179}" srcOrd="1" destOrd="0" presId="urn:microsoft.com/office/officeart/2005/8/layout/orgChart1"/>
    <dgm:cxn modelId="{676A78CB-E722-4752-821E-E35724189EE6}" type="presParOf" srcId="{932F36E3-E136-4501-85F9-D615ED944BA2}" destId="{9D099E12-A1C2-4034-B8DC-7F13AB6C9239}" srcOrd="2" destOrd="0" presId="urn:microsoft.com/office/officeart/2005/8/layout/orgChart1"/>
    <dgm:cxn modelId="{6422EE41-6554-4F46-B729-055B8E049C02}" type="presParOf" srcId="{FA0BA73D-6831-459D-8454-176F82E746F0}" destId="{E57F5BCA-1959-42EE-A03E-8F0FBCB77BF3}" srcOrd="2" destOrd="0" presId="urn:microsoft.com/office/officeart/2005/8/layout/orgChart1"/>
    <dgm:cxn modelId="{00F605D1-8C3C-4934-9C76-BE89A121CD3E}" type="presParOf" srcId="{BBA83E7B-4475-4B13-8E57-C101988A72F5}" destId="{CB73CF39-496C-4BAB-8313-EC2F40650693}" srcOrd="2" destOrd="0" presId="urn:microsoft.com/office/officeart/2005/8/layout/orgChart1"/>
    <dgm:cxn modelId="{1E433541-4BD9-400D-955E-D4428D2FA385}" type="presParOf" srcId="{BBA83E7B-4475-4B13-8E57-C101988A72F5}" destId="{D5CDD42F-C71E-44F6-B535-524F0D299243}" srcOrd="3" destOrd="0" presId="urn:microsoft.com/office/officeart/2005/8/layout/orgChart1"/>
    <dgm:cxn modelId="{AC1E7069-FE25-4813-B616-748124661C71}" type="presParOf" srcId="{D5CDD42F-C71E-44F6-B535-524F0D299243}" destId="{694498D4-E4D9-4324-B6FD-C2450BCBD6A9}" srcOrd="0" destOrd="0" presId="urn:microsoft.com/office/officeart/2005/8/layout/orgChart1"/>
    <dgm:cxn modelId="{D15C4DAF-5FB0-4C00-A4EA-655ACC552176}" type="presParOf" srcId="{694498D4-E4D9-4324-B6FD-C2450BCBD6A9}" destId="{D066451C-B1BF-441A-9A5B-CEFF05D47BDC}" srcOrd="0" destOrd="0" presId="urn:microsoft.com/office/officeart/2005/8/layout/orgChart1"/>
    <dgm:cxn modelId="{BE0704BD-17EA-4CA6-AF8D-36E3098F9479}" type="presParOf" srcId="{694498D4-E4D9-4324-B6FD-C2450BCBD6A9}" destId="{430AA584-25E7-47DC-AA2F-E55740926FBC}" srcOrd="1" destOrd="0" presId="urn:microsoft.com/office/officeart/2005/8/layout/orgChart1"/>
    <dgm:cxn modelId="{47A1DA9D-0814-4F4C-A4BE-4009913B60C3}" type="presParOf" srcId="{D5CDD42F-C71E-44F6-B535-524F0D299243}" destId="{D74E6565-1EB0-4C91-87B6-42548F5C1CD5}" srcOrd="1" destOrd="0" presId="urn:microsoft.com/office/officeart/2005/8/layout/orgChart1"/>
    <dgm:cxn modelId="{88BFA757-FE8B-469C-A14B-3A9606CB2DA0}" type="presParOf" srcId="{D74E6565-1EB0-4C91-87B6-42548F5C1CD5}" destId="{E1E13AD9-79C4-4006-A377-FD754DE6DB65}" srcOrd="0" destOrd="0" presId="urn:microsoft.com/office/officeart/2005/8/layout/orgChart1"/>
    <dgm:cxn modelId="{8689EC89-32A6-458A-8441-E2024BD01D16}" type="presParOf" srcId="{D74E6565-1EB0-4C91-87B6-42548F5C1CD5}" destId="{35492C35-BD6F-4CA1-BA32-1598AF3F5D69}" srcOrd="1" destOrd="0" presId="urn:microsoft.com/office/officeart/2005/8/layout/orgChart1"/>
    <dgm:cxn modelId="{EA68D013-EC03-4DF8-8927-6BD2620C75CF}" type="presParOf" srcId="{35492C35-BD6F-4CA1-BA32-1598AF3F5D69}" destId="{793920E2-70BC-4293-9F2D-D99EC6C73B42}" srcOrd="0" destOrd="0" presId="urn:microsoft.com/office/officeart/2005/8/layout/orgChart1"/>
    <dgm:cxn modelId="{7A10AEF3-EEF3-4317-B866-15D091D94D25}" type="presParOf" srcId="{793920E2-70BC-4293-9F2D-D99EC6C73B42}" destId="{11679E4D-76E5-434C-BAE5-AAEAAC5BE48D}" srcOrd="0" destOrd="0" presId="urn:microsoft.com/office/officeart/2005/8/layout/orgChart1"/>
    <dgm:cxn modelId="{1DE76F70-5256-4E26-80B6-9591C867671A}" type="presParOf" srcId="{793920E2-70BC-4293-9F2D-D99EC6C73B42}" destId="{6668682E-53E5-4024-8795-B2CFA62AA6BF}" srcOrd="1" destOrd="0" presId="urn:microsoft.com/office/officeart/2005/8/layout/orgChart1"/>
    <dgm:cxn modelId="{94B396F7-5B55-492C-9E2A-D2E437F95BCC}" type="presParOf" srcId="{35492C35-BD6F-4CA1-BA32-1598AF3F5D69}" destId="{2CDE6222-896E-4D5E-B7FE-24C15D774A6E}" srcOrd="1" destOrd="0" presId="urn:microsoft.com/office/officeart/2005/8/layout/orgChart1"/>
    <dgm:cxn modelId="{3691DAA6-ED05-4D2F-A14F-BA8507AE752A}" type="presParOf" srcId="{35492C35-BD6F-4CA1-BA32-1598AF3F5D69}" destId="{9E1B990D-0C6D-425F-987F-A81EA22EE32A}" srcOrd="2" destOrd="0" presId="urn:microsoft.com/office/officeart/2005/8/layout/orgChart1"/>
    <dgm:cxn modelId="{9BD5B71C-9E29-4413-8876-E5E6CB824385}" type="presParOf" srcId="{D74E6565-1EB0-4C91-87B6-42548F5C1CD5}" destId="{54EA01C3-B906-4C99-AA0C-E6042CBA83D4}" srcOrd="2" destOrd="0" presId="urn:microsoft.com/office/officeart/2005/8/layout/orgChart1"/>
    <dgm:cxn modelId="{A8AB0741-54D6-437B-8226-C400BD6E5C5D}" type="presParOf" srcId="{D74E6565-1EB0-4C91-87B6-42548F5C1CD5}" destId="{E56F9862-465F-4855-A268-7C2711AD1BE6}" srcOrd="3" destOrd="0" presId="urn:microsoft.com/office/officeart/2005/8/layout/orgChart1"/>
    <dgm:cxn modelId="{028F0F03-96C9-47D2-9150-9EC512F1490D}" type="presParOf" srcId="{E56F9862-465F-4855-A268-7C2711AD1BE6}" destId="{7F27AD47-0CA7-4083-8CB6-DEB40D4FB862}" srcOrd="0" destOrd="0" presId="urn:microsoft.com/office/officeart/2005/8/layout/orgChart1"/>
    <dgm:cxn modelId="{A584F447-54F9-46E9-8EA2-2E9F78A8E30E}" type="presParOf" srcId="{7F27AD47-0CA7-4083-8CB6-DEB40D4FB862}" destId="{E7C58A44-FDA2-49A7-BCC2-7D10CA130323}" srcOrd="0" destOrd="0" presId="urn:microsoft.com/office/officeart/2005/8/layout/orgChart1"/>
    <dgm:cxn modelId="{DFF879B3-9ED5-40F4-B519-7B49579F54D8}" type="presParOf" srcId="{7F27AD47-0CA7-4083-8CB6-DEB40D4FB862}" destId="{F61F7F9F-4C2A-48D4-B1BD-6C4BD45BA62A}" srcOrd="1" destOrd="0" presId="urn:microsoft.com/office/officeart/2005/8/layout/orgChart1"/>
    <dgm:cxn modelId="{50585D16-7C33-4616-9606-D7EB38DF45CF}" type="presParOf" srcId="{E56F9862-465F-4855-A268-7C2711AD1BE6}" destId="{C4A2E4D4-1E46-4471-B5ED-AFEB99EF60A1}" srcOrd="1" destOrd="0" presId="urn:microsoft.com/office/officeart/2005/8/layout/orgChart1"/>
    <dgm:cxn modelId="{65FDD1F5-0286-48A6-8C74-B0AE380AFD90}" type="presParOf" srcId="{E56F9862-465F-4855-A268-7C2711AD1BE6}" destId="{653BF4B9-C1FA-4FC0-AB46-9177B9C8A102}" srcOrd="2" destOrd="0" presId="urn:microsoft.com/office/officeart/2005/8/layout/orgChart1"/>
    <dgm:cxn modelId="{61992F6A-999E-4FF4-A786-48132426D61A}" type="presParOf" srcId="{D74E6565-1EB0-4C91-87B6-42548F5C1CD5}" destId="{A9C3EF56-19F6-4E8C-8F14-BE7FE24B822C}" srcOrd="4" destOrd="0" presId="urn:microsoft.com/office/officeart/2005/8/layout/orgChart1"/>
    <dgm:cxn modelId="{5EDAC31E-6A4E-4F23-BFBF-570FF653F6BF}" type="presParOf" srcId="{D74E6565-1EB0-4C91-87B6-42548F5C1CD5}" destId="{CD5FE103-8A75-4373-BA45-0E7017DACDF0}" srcOrd="5" destOrd="0" presId="urn:microsoft.com/office/officeart/2005/8/layout/orgChart1"/>
    <dgm:cxn modelId="{C2515C09-0DDE-4A9C-A922-1F05AFB9708F}" type="presParOf" srcId="{CD5FE103-8A75-4373-BA45-0E7017DACDF0}" destId="{57D1B0DD-4D79-497C-AD77-37812C240412}" srcOrd="0" destOrd="0" presId="urn:microsoft.com/office/officeart/2005/8/layout/orgChart1"/>
    <dgm:cxn modelId="{22293E33-AC71-47CF-948F-8C95B5C66137}" type="presParOf" srcId="{57D1B0DD-4D79-497C-AD77-37812C240412}" destId="{56E602BE-C7BB-4832-A7F2-077BEBAE1880}" srcOrd="0" destOrd="0" presId="urn:microsoft.com/office/officeart/2005/8/layout/orgChart1"/>
    <dgm:cxn modelId="{D6D724DD-E5FB-463C-A16E-013568DA716B}" type="presParOf" srcId="{57D1B0DD-4D79-497C-AD77-37812C240412}" destId="{6D0DE84D-7CEB-45C6-835A-D973F97A0281}" srcOrd="1" destOrd="0" presId="urn:microsoft.com/office/officeart/2005/8/layout/orgChart1"/>
    <dgm:cxn modelId="{D761EFB6-3A95-4261-8038-4BD5B216EF8E}" type="presParOf" srcId="{CD5FE103-8A75-4373-BA45-0E7017DACDF0}" destId="{C0401534-C73A-4E06-9880-7C4EAAB0D87A}" srcOrd="1" destOrd="0" presId="urn:microsoft.com/office/officeart/2005/8/layout/orgChart1"/>
    <dgm:cxn modelId="{6CAFFA49-AEAD-45F3-9315-72175BC536D3}" type="presParOf" srcId="{CD5FE103-8A75-4373-BA45-0E7017DACDF0}" destId="{A6393EB4-374A-4869-870A-9DC70CF7724C}" srcOrd="2" destOrd="0" presId="urn:microsoft.com/office/officeart/2005/8/layout/orgChart1"/>
    <dgm:cxn modelId="{266DF2AE-F1FA-4AF6-8C71-BC11ABAE3CDF}" type="presParOf" srcId="{D74E6565-1EB0-4C91-87B6-42548F5C1CD5}" destId="{C45D6CFC-4350-4659-B4DC-82C72CCF4D49}" srcOrd="6" destOrd="0" presId="urn:microsoft.com/office/officeart/2005/8/layout/orgChart1"/>
    <dgm:cxn modelId="{D53A0A13-99A6-48B5-8FD1-B48CA61EF822}" type="presParOf" srcId="{D74E6565-1EB0-4C91-87B6-42548F5C1CD5}" destId="{B01B4362-202F-4547-BE76-76E1BC63CE09}" srcOrd="7" destOrd="0" presId="urn:microsoft.com/office/officeart/2005/8/layout/orgChart1"/>
    <dgm:cxn modelId="{699A7764-5984-4956-BF4B-B980D483773F}" type="presParOf" srcId="{B01B4362-202F-4547-BE76-76E1BC63CE09}" destId="{2B9B0776-ED37-4130-9B8E-2A8F6572E3E4}" srcOrd="0" destOrd="0" presId="urn:microsoft.com/office/officeart/2005/8/layout/orgChart1"/>
    <dgm:cxn modelId="{8B527BD8-1317-42A5-A396-8EACCDDEB74E}" type="presParOf" srcId="{2B9B0776-ED37-4130-9B8E-2A8F6572E3E4}" destId="{2E97578D-8DF6-4AF1-BAB6-1021BD44469D}" srcOrd="0" destOrd="0" presId="urn:microsoft.com/office/officeart/2005/8/layout/orgChart1"/>
    <dgm:cxn modelId="{0913A456-C6EA-4E2B-B346-9C19F32819A2}" type="presParOf" srcId="{2B9B0776-ED37-4130-9B8E-2A8F6572E3E4}" destId="{9B4F5C8F-765A-4D68-A8F5-99878952087A}" srcOrd="1" destOrd="0" presId="urn:microsoft.com/office/officeart/2005/8/layout/orgChart1"/>
    <dgm:cxn modelId="{39C73DBE-1EE0-4372-A333-98B9E675FFEE}" type="presParOf" srcId="{B01B4362-202F-4547-BE76-76E1BC63CE09}" destId="{515FCF19-30BB-42D3-A1C9-BA434625BCCB}" srcOrd="1" destOrd="0" presId="urn:microsoft.com/office/officeart/2005/8/layout/orgChart1"/>
    <dgm:cxn modelId="{EB2E8007-82E5-41B7-91BC-218526C90471}" type="presParOf" srcId="{B01B4362-202F-4547-BE76-76E1BC63CE09}" destId="{2B44F87B-E241-485A-95CB-0A4FF0804BFF}" srcOrd="2" destOrd="0" presId="urn:microsoft.com/office/officeart/2005/8/layout/orgChart1"/>
    <dgm:cxn modelId="{A1D4C616-0803-4CB2-8EE5-7915C5F457A1}" type="presParOf" srcId="{D74E6565-1EB0-4C91-87B6-42548F5C1CD5}" destId="{162FC5DC-B60C-4B16-887F-C29273F541D3}" srcOrd="8" destOrd="0" presId="urn:microsoft.com/office/officeart/2005/8/layout/orgChart1"/>
    <dgm:cxn modelId="{7C2C4CFB-88D7-468E-9E55-B4220794447B}" type="presParOf" srcId="{D74E6565-1EB0-4C91-87B6-42548F5C1CD5}" destId="{73526BEC-DE10-4F28-834C-DD484CB1BAB4}" srcOrd="9" destOrd="0" presId="urn:microsoft.com/office/officeart/2005/8/layout/orgChart1"/>
    <dgm:cxn modelId="{E1100896-92EC-42F6-92CB-9314151F0FEE}" type="presParOf" srcId="{73526BEC-DE10-4F28-834C-DD484CB1BAB4}" destId="{8A051B9B-20BF-4573-BCCA-B9FFA00D74BE}" srcOrd="0" destOrd="0" presId="urn:microsoft.com/office/officeart/2005/8/layout/orgChart1"/>
    <dgm:cxn modelId="{8E832FEF-FEB4-4022-8A4F-8F67DD912989}" type="presParOf" srcId="{8A051B9B-20BF-4573-BCCA-B9FFA00D74BE}" destId="{B8749F5C-1510-4C4E-B9D4-C0DD715DB1AB}" srcOrd="0" destOrd="0" presId="urn:microsoft.com/office/officeart/2005/8/layout/orgChart1"/>
    <dgm:cxn modelId="{3C3A6881-0D44-4BE2-BFE6-FBD0AD472A00}" type="presParOf" srcId="{8A051B9B-20BF-4573-BCCA-B9FFA00D74BE}" destId="{A9CE0EF3-FAA2-47CA-962A-E0BF7C0FA658}" srcOrd="1" destOrd="0" presId="urn:microsoft.com/office/officeart/2005/8/layout/orgChart1"/>
    <dgm:cxn modelId="{F8E88F37-B465-4BE6-A28A-E7A4AEDB334F}" type="presParOf" srcId="{73526BEC-DE10-4F28-834C-DD484CB1BAB4}" destId="{86377812-9F76-4F0C-BEE5-ECCEE05B7393}" srcOrd="1" destOrd="0" presId="urn:microsoft.com/office/officeart/2005/8/layout/orgChart1"/>
    <dgm:cxn modelId="{E8F5EB1B-AA6E-4AB5-A64D-5E3F5B6E1EAD}" type="presParOf" srcId="{73526BEC-DE10-4F28-834C-DD484CB1BAB4}" destId="{79D9B171-5F8A-4D3D-AAC3-355F8D65EED0}" srcOrd="2" destOrd="0" presId="urn:microsoft.com/office/officeart/2005/8/layout/orgChart1"/>
    <dgm:cxn modelId="{DFB974CC-7853-4BA0-98A0-7F01A9CA5918}" type="presParOf" srcId="{D5CDD42F-C71E-44F6-B535-524F0D299243}" destId="{86014311-A270-4D5B-ADC1-31D7B636AD72}" srcOrd="2" destOrd="0" presId="urn:microsoft.com/office/officeart/2005/8/layout/orgChart1"/>
    <dgm:cxn modelId="{92A26181-7F56-4A15-BE6A-A3B5FDABA9B9}" type="presParOf" srcId="{0011405C-A627-409D-A326-C21F3EC7D5D7}" destId="{FCC98E92-F657-4179-8A33-5A71D5AE7E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82E0E7-DCF1-4DF6-9F9B-13CFC9C999B1}"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s-ES"/>
        </a:p>
      </dgm:t>
    </dgm:pt>
    <dgm:pt modelId="{8D588DC2-EB1E-485D-8EB4-C493130614BC}">
      <dgm:prSet phldrT="[Text]"/>
      <dgm:spPr/>
      <dgm:t>
        <a:bodyPr/>
        <a:lstStyle/>
        <a:p>
          <a:r>
            <a:rPr lang="en-US" b="0" i="0"/>
            <a:t>Gupta, S., &amp; Gupta, S. K. (2019). Abstractive summarization: An overview of the state of the art. </a:t>
          </a:r>
          <a:r>
            <a:rPr lang="en-US" b="0" i="1"/>
            <a:t>Expert Systems with Applications</a:t>
          </a:r>
          <a:r>
            <a:rPr lang="en-US" b="0" i="0"/>
            <a:t>, </a:t>
          </a:r>
          <a:r>
            <a:rPr lang="en-US" b="0" i="1"/>
            <a:t>121</a:t>
          </a:r>
          <a:r>
            <a:rPr lang="en-US" b="0" i="0"/>
            <a:t>, 49-65.</a:t>
          </a:r>
          <a:endParaRPr lang="es-ES"/>
        </a:p>
      </dgm:t>
    </dgm:pt>
    <dgm:pt modelId="{9E760650-A092-4795-8B44-A2EAA3788A69}" type="parTrans" cxnId="{854A2724-3145-48A8-87F9-2FA047B50030}">
      <dgm:prSet/>
      <dgm:spPr/>
      <dgm:t>
        <a:bodyPr/>
        <a:lstStyle/>
        <a:p>
          <a:endParaRPr lang="es-ES"/>
        </a:p>
      </dgm:t>
    </dgm:pt>
    <dgm:pt modelId="{2400E360-B06C-428E-84DF-1B98F14F2036}" type="sibTrans" cxnId="{854A2724-3145-48A8-87F9-2FA047B50030}">
      <dgm:prSet/>
      <dgm:spPr/>
      <dgm:t>
        <a:bodyPr/>
        <a:lstStyle/>
        <a:p>
          <a:endParaRPr lang="es-ES"/>
        </a:p>
      </dgm:t>
    </dgm:pt>
    <dgm:pt modelId="{0E33CCA6-F328-4C5B-AC32-F8976D35B256}">
      <dgm:prSet phldrT="[Text]"/>
      <dgm:spPr/>
      <dgm:t>
        <a:bodyPr/>
        <a:lstStyle/>
        <a:p>
          <a:r>
            <a:rPr lang="en-US" b="0" i="0" err="1"/>
            <a:t>Lloret</a:t>
          </a:r>
          <a:r>
            <a:rPr lang="en-US" b="0" i="0"/>
            <a:t>, E., &amp; Palomar, M. (2012). Text </a:t>
          </a:r>
          <a:r>
            <a:rPr lang="en-US" b="0" i="0" err="1"/>
            <a:t>summarisation</a:t>
          </a:r>
          <a:r>
            <a:rPr lang="en-US" b="0" i="0"/>
            <a:t> in progress: a literature review. </a:t>
          </a:r>
          <a:r>
            <a:rPr lang="en-US" b="0" i="1"/>
            <a:t>Artificial Intelligence Review</a:t>
          </a:r>
          <a:r>
            <a:rPr lang="en-US" b="0" i="0"/>
            <a:t>, </a:t>
          </a:r>
          <a:r>
            <a:rPr lang="en-US" b="0" i="1"/>
            <a:t>37</a:t>
          </a:r>
          <a:r>
            <a:rPr lang="en-US" b="0" i="0"/>
            <a:t>(1), 1-41.</a:t>
          </a:r>
          <a:endParaRPr lang="es-ES"/>
        </a:p>
      </dgm:t>
    </dgm:pt>
    <dgm:pt modelId="{6B2EC450-C97A-44BE-84CA-7F236A593B68}" type="parTrans" cxnId="{05F39AB5-9361-4294-B6AB-89322110AA0F}">
      <dgm:prSet/>
      <dgm:spPr/>
      <dgm:t>
        <a:bodyPr/>
        <a:lstStyle/>
        <a:p>
          <a:endParaRPr lang="es-ES"/>
        </a:p>
      </dgm:t>
    </dgm:pt>
    <dgm:pt modelId="{31AA7553-2693-495C-8035-A6DC491A4C76}" type="sibTrans" cxnId="{05F39AB5-9361-4294-B6AB-89322110AA0F}">
      <dgm:prSet/>
      <dgm:spPr/>
      <dgm:t>
        <a:bodyPr/>
        <a:lstStyle/>
        <a:p>
          <a:endParaRPr lang="es-ES"/>
        </a:p>
      </dgm:t>
    </dgm:pt>
    <dgm:pt modelId="{95064DA2-5F3F-4890-8715-B5450AA6CDD4}">
      <dgm:prSet phldrT="[Text]"/>
      <dgm:spPr/>
      <dgm:t>
        <a:bodyPr/>
        <a:lstStyle/>
        <a:p>
          <a:r>
            <a:rPr lang="en-US" b="0" i="0" err="1"/>
            <a:t>Luhn</a:t>
          </a:r>
          <a:r>
            <a:rPr lang="en-US" b="0" i="0"/>
            <a:t>, H. P. (1958). The automatic creation of literature abstracts. </a:t>
          </a:r>
          <a:r>
            <a:rPr lang="en-US" b="0" i="1"/>
            <a:t>IBM Journal of research and development</a:t>
          </a:r>
          <a:r>
            <a:rPr lang="en-US" b="0" i="0"/>
            <a:t>, </a:t>
          </a:r>
          <a:r>
            <a:rPr lang="en-US" b="0" i="1"/>
            <a:t>2</a:t>
          </a:r>
          <a:r>
            <a:rPr lang="en-US" b="0" i="0"/>
            <a:t>(2), 159-165.</a:t>
          </a:r>
          <a:endParaRPr lang="es-ES"/>
        </a:p>
      </dgm:t>
    </dgm:pt>
    <dgm:pt modelId="{B916F49C-01E7-49EF-B132-4DB01D20A148}" type="parTrans" cxnId="{07420BB0-EBAF-4EDE-A4A9-90BBDECE5549}">
      <dgm:prSet/>
      <dgm:spPr/>
      <dgm:t>
        <a:bodyPr/>
        <a:lstStyle/>
        <a:p>
          <a:endParaRPr lang="es-ES"/>
        </a:p>
      </dgm:t>
    </dgm:pt>
    <dgm:pt modelId="{867D18E6-E4EE-4667-A642-630067FAD6E2}" type="sibTrans" cxnId="{07420BB0-EBAF-4EDE-A4A9-90BBDECE5549}">
      <dgm:prSet/>
      <dgm:spPr/>
      <dgm:t>
        <a:bodyPr/>
        <a:lstStyle/>
        <a:p>
          <a:endParaRPr lang="es-ES"/>
        </a:p>
      </dgm:t>
    </dgm:pt>
    <dgm:pt modelId="{4066FFFC-1EC2-4DF3-8F90-9C603837EF29}">
      <dgm:prSet phldrT="[Text]"/>
      <dgm:spPr/>
      <dgm:t>
        <a:bodyPr/>
        <a:lstStyle/>
        <a:p>
          <a:r>
            <a:rPr lang="en-US" b="0" i="0"/>
            <a:t>Sakai, T., &amp; </a:t>
          </a:r>
          <a:r>
            <a:rPr lang="en-US" b="0" i="0" err="1"/>
            <a:t>Sparck</a:t>
          </a:r>
          <a:r>
            <a:rPr lang="en-US" b="0" i="0"/>
            <a:t>-Jones, K. (2001, September). Generic summaries for indexing in information retrieval. In </a:t>
          </a:r>
          <a:r>
            <a:rPr lang="en-US" b="0" i="1"/>
            <a:t>Proceedings of the 24th annual international ACM SIGIR conference on Research and development in information retrieval</a:t>
          </a:r>
          <a:r>
            <a:rPr lang="en-US" b="0" i="0"/>
            <a:t> (pp. 190-198).</a:t>
          </a:r>
          <a:endParaRPr lang="es-ES"/>
        </a:p>
      </dgm:t>
    </dgm:pt>
    <dgm:pt modelId="{987309FC-ED92-4C18-AD63-92FA4749A9CC}" type="parTrans" cxnId="{54EB69F9-4BD3-4429-AD4D-DCE17F052E83}">
      <dgm:prSet/>
      <dgm:spPr/>
      <dgm:t>
        <a:bodyPr/>
        <a:lstStyle/>
        <a:p>
          <a:endParaRPr lang="es-ES"/>
        </a:p>
      </dgm:t>
    </dgm:pt>
    <dgm:pt modelId="{D660B83D-C195-45C0-B8D8-DD1B880BBEF2}" type="sibTrans" cxnId="{54EB69F9-4BD3-4429-AD4D-DCE17F052E83}">
      <dgm:prSet/>
      <dgm:spPr/>
      <dgm:t>
        <a:bodyPr/>
        <a:lstStyle/>
        <a:p>
          <a:endParaRPr lang="es-ES"/>
        </a:p>
      </dgm:t>
    </dgm:pt>
    <dgm:pt modelId="{50CC63DC-D45B-4557-86FF-6A50843D909F}">
      <dgm:prSet phldrT="[Text]"/>
      <dgm:spPr/>
      <dgm:t>
        <a:bodyPr/>
        <a:lstStyle/>
        <a:p>
          <a:r>
            <a:rPr lang="en-US" b="0" i="0"/>
            <a:t>Napoles, C., Callison-Burch, C., Ganitkevitch, J., &amp; Van Durme, B. (2011, June). Paraphrastic sentence compression with a character-based metric: Tightening without deletion. In </a:t>
          </a:r>
          <a:r>
            <a:rPr lang="en-US" b="0" i="1"/>
            <a:t>Proceedings of the Workshop on Monolingual Text-To-Text Generation</a:t>
          </a:r>
          <a:r>
            <a:rPr lang="en-US" b="0" i="0"/>
            <a:t> (pp. 84-90).</a:t>
          </a:r>
          <a:endParaRPr lang="es-ES"/>
        </a:p>
      </dgm:t>
    </dgm:pt>
    <dgm:pt modelId="{18B844AA-0089-4BE3-B316-CF9464912D66}" type="parTrans" cxnId="{8263D724-FF2A-4313-A8CD-0E88506B0AC3}">
      <dgm:prSet/>
      <dgm:spPr/>
      <dgm:t>
        <a:bodyPr/>
        <a:lstStyle/>
        <a:p>
          <a:endParaRPr lang="es-ES"/>
        </a:p>
      </dgm:t>
    </dgm:pt>
    <dgm:pt modelId="{C540AC00-0CAF-4C0D-9BCD-C1133E7F5925}" type="sibTrans" cxnId="{8263D724-FF2A-4313-A8CD-0E88506B0AC3}">
      <dgm:prSet/>
      <dgm:spPr/>
      <dgm:t>
        <a:bodyPr/>
        <a:lstStyle/>
        <a:p>
          <a:endParaRPr lang="es-ES"/>
        </a:p>
      </dgm:t>
    </dgm:pt>
    <dgm:pt modelId="{FB18A36C-A69A-4311-B524-B4F146B18908}" type="pres">
      <dgm:prSet presAssocID="{E982E0E7-DCF1-4DF6-9F9B-13CFC9C999B1}" presName="vert0" presStyleCnt="0">
        <dgm:presLayoutVars>
          <dgm:dir/>
          <dgm:animOne val="branch"/>
          <dgm:animLvl val="lvl"/>
        </dgm:presLayoutVars>
      </dgm:prSet>
      <dgm:spPr/>
    </dgm:pt>
    <dgm:pt modelId="{629FE758-2B1F-4FE1-8578-FD957957D84D}" type="pres">
      <dgm:prSet presAssocID="{8D588DC2-EB1E-485D-8EB4-C493130614BC}" presName="thickLine" presStyleLbl="alignNode1" presStyleIdx="0" presStyleCnt="5"/>
      <dgm:spPr/>
    </dgm:pt>
    <dgm:pt modelId="{45E9F286-888A-42D7-B5D3-74C61B269E0E}" type="pres">
      <dgm:prSet presAssocID="{8D588DC2-EB1E-485D-8EB4-C493130614BC}" presName="horz1" presStyleCnt="0"/>
      <dgm:spPr/>
    </dgm:pt>
    <dgm:pt modelId="{38181F21-3665-401B-90A3-04CE424AAF24}" type="pres">
      <dgm:prSet presAssocID="{8D588DC2-EB1E-485D-8EB4-C493130614BC}" presName="tx1" presStyleLbl="revTx" presStyleIdx="0" presStyleCnt="5"/>
      <dgm:spPr/>
    </dgm:pt>
    <dgm:pt modelId="{C1BA8ADC-6876-45F5-9966-AB28C1319503}" type="pres">
      <dgm:prSet presAssocID="{8D588DC2-EB1E-485D-8EB4-C493130614BC}" presName="vert1" presStyleCnt="0"/>
      <dgm:spPr/>
    </dgm:pt>
    <dgm:pt modelId="{78522D54-C4F4-46DA-8B00-89F926E1A3FB}" type="pres">
      <dgm:prSet presAssocID="{0E33CCA6-F328-4C5B-AC32-F8976D35B256}" presName="thickLine" presStyleLbl="alignNode1" presStyleIdx="1" presStyleCnt="5"/>
      <dgm:spPr/>
    </dgm:pt>
    <dgm:pt modelId="{63EF00F2-FAAC-4F11-9BC4-F0908960204B}" type="pres">
      <dgm:prSet presAssocID="{0E33CCA6-F328-4C5B-AC32-F8976D35B256}" presName="horz1" presStyleCnt="0"/>
      <dgm:spPr/>
    </dgm:pt>
    <dgm:pt modelId="{EA860B08-42B1-480A-AFF9-549567A24DBF}" type="pres">
      <dgm:prSet presAssocID="{0E33CCA6-F328-4C5B-AC32-F8976D35B256}" presName="tx1" presStyleLbl="revTx" presStyleIdx="1" presStyleCnt="5"/>
      <dgm:spPr/>
    </dgm:pt>
    <dgm:pt modelId="{E2FD3AFC-7051-44D0-84B0-A920DCCC5316}" type="pres">
      <dgm:prSet presAssocID="{0E33CCA6-F328-4C5B-AC32-F8976D35B256}" presName="vert1" presStyleCnt="0"/>
      <dgm:spPr/>
    </dgm:pt>
    <dgm:pt modelId="{8C44DAF7-8E20-49F0-AE21-C724D825D58D}" type="pres">
      <dgm:prSet presAssocID="{95064DA2-5F3F-4890-8715-B5450AA6CDD4}" presName="thickLine" presStyleLbl="alignNode1" presStyleIdx="2" presStyleCnt="5"/>
      <dgm:spPr/>
    </dgm:pt>
    <dgm:pt modelId="{B988C35E-F10E-4252-BF73-3F5B56168E25}" type="pres">
      <dgm:prSet presAssocID="{95064DA2-5F3F-4890-8715-B5450AA6CDD4}" presName="horz1" presStyleCnt="0"/>
      <dgm:spPr/>
    </dgm:pt>
    <dgm:pt modelId="{96B6613E-B332-4795-B03E-2492BC17B35A}" type="pres">
      <dgm:prSet presAssocID="{95064DA2-5F3F-4890-8715-B5450AA6CDD4}" presName="tx1" presStyleLbl="revTx" presStyleIdx="2" presStyleCnt="5"/>
      <dgm:spPr/>
    </dgm:pt>
    <dgm:pt modelId="{61926CBB-C669-40FF-B522-60968137DACF}" type="pres">
      <dgm:prSet presAssocID="{95064DA2-5F3F-4890-8715-B5450AA6CDD4}" presName="vert1" presStyleCnt="0"/>
      <dgm:spPr/>
    </dgm:pt>
    <dgm:pt modelId="{586295F6-B542-4A86-9D32-F99EAACDD47A}" type="pres">
      <dgm:prSet presAssocID="{4066FFFC-1EC2-4DF3-8F90-9C603837EF29}" presName="thickLine" presStyleLbl="alignNode1" presStyleIdx="3" presStyleCnt="5"/>
      <dgm:spPr/>
    </dgm:pt>
    <dgm:pt modelId="{86DE81B3-7C48-439E-9E96-32BC544EF8DA}" type="pres">
      <dgm:prSet presAssocID="{4066FFFC-1EC2-4DF3-8F90-9C603837EF29}" presName="horz1" presStyleCnt="0"/>
      <dgm:spPr/>
    </dgm:pt>
    <dgm:pt modelId="{7EE57CEE-202F-402B-A4C3-69B1241C801F}" type="pres">
      <dgm:prSet presAssocID="{4066FFFC-1EC2-4DF3-8F90-9C603837EF29}" presName="tx1" presStyleLbl="revTx" presStyleIdx="3" presStyleCnt="5"/>
      <dgm:spPr/>
    </dgm:pt>
    <dgm:pt modelId="{78646D11-DDD8-4364-9BCE-58696272B88F}" type="pres">
      <dgm:prSet presAssocID="{4066FFFC-1EC2-4DF3-8F90-9C603837EF29}" presName="vert1" presStyleCnt="0"/>
      <dgm:spPr/>
    </dgm:pt>
    <dgm:pt modelId="{70E8503D-3201-43A4-8E69-D2F5CFCA9ACF}" type="pres">
      <dgm:prSet presAssocID="{50CC63DC-D45B-4557-86FF-6A50843D909F}" presName="thickLine" presStyleLbl="alignNode1" presStyleIdx="4" presStyleCnt="5"/>
      <dgm:spPr/>
    </dgm:pt>
    <dgm:pt modelId="{88C3C466-B81D-409A-8917-AE613FAA3D97}" type="pres">
      <dgm:prSet presAssocID="{50CC63DC-D45B-4557-86FF-6A50843D909F}" presName="horz1" presStyleCnt="0"/>
      <dgm:spPr/>
    </dgm:pt>
    <dgm:pt modelId="{E6374532-F667-49EC-9640-9D1C74494347}" type="pres">
      <dgm:prSet presAssocID="{50CC63DC-D45B-4557-86FF-6A50843D909F}" presName="tx1" presStyleLbl="revTx" presStyleIdx="4" presStyleCnt="5"/>
      <dgm:spPr/>
    </dgm:pt>
    <dgm:pt modelId="{5F8841CF-1903-4FB4-B010-857D1E31CE65}" type="pres">
      <dgm:prSet presAssocID="{50CC63DC-D45B-4557-86FF-6A50843D909F}" presName="vert1" presStyleCnt="0"/>
      <dgm:spPr/>
    </dgm:pt>
  </dgm:ptLst>
  <dgm:cxnLst>
    <dgm:cxn modelId="{854A2724-3145-48A8-87F9-2FA047B50030}" srcId="{E982E0E7-DCF1-4DF6-9F9B-13CFC9C999B1}" destId="{8D588DC2-EB1E-485D-8EB4-C493130614BC}" srcOrd="0" destOrd="0" parTransId="{9E760650-A092-4795-8B44-A2EAA3788A69}" sibTransId="{2400E360-B06C-428E-84DF-1B98F14F2036}"/>
    <dgm:cxn modelId="{8263D724-FF2A-4313-A8CD-0E88506B0AC3}" srcId="{E982E0E7-DCF1-4DF6-9F9B-13CFC9C999B1}" destId="{50CC63DC-D45B-4557-86FF-6A50843D909F}" srcOrd="4" destOrd="0" parTransId="{18B844AA-0089-4BE3-B316-CF9464912D66}" sibTransId="{C540AC00-0CAF-4C0D-9BCD-C1133E7F5925}"/>
    <dgm:cxn modelId="{E23D8C36-BF8B-4445-8A7A-DE763F632CA8}" type="presOf" srcId="{8D588DC2-EB1E-485D-8EB4-C493130614BC}" destId="{38181F21-3665-401B-90A3-04CE424AAF24}" srcOrd="0" destOrd="0" presId="urn:microsoft.com/office/officeart/2008/layout/LinedList"/>
    <dgm:cxn modelId="{7A66FF53-A1BE-43CF-854E-2C395B9EB8D3}" type="presOf" srcId="{95064DA2-5F3F-4890-8715-B5450AA6CDD4}" destId="{96B6613E-B332-4795-B03E-2492BC17B35A}" srcOrd="0" destOrd="0" presId="urn:microsoft.com/office/officeart/2008/layout/LinedList"/>
    <dgm:cxn modelId="{24CCD795-6B21-4DBF-B667-CEF2DFFA7255}" type="presOf" srcId="{50CC63DC-D45B-4557-86FF-6A50843D909F}" destId="{E6374532-F667-49EC-9640-9D1C74494347}" srcOrd="0" destOrd="0" presId="urn:microsoft.com/office/officeart/2008/layout/LinedList"/>
    <dgm:cxn modelId="{62661CAF-D843-42A8-B382-E94C1896A77B}" type="presOf" srcId="{0E33CCA6-F328-4C5B-AC32-F8976D35B256}" destId="{EA860B08-42B1-480A-AFF9-549567A24DBF}" srcOrd="0" destOrd="0" presId="urn:microsoft.com/office/officeart/2008/layout/LinedList"/>
    <dgm:cxn modelId="{07420BB0-EBAF-4EDE-A4A9-90BBDECE5549}" srcId="{E982E0E7-DCF1-4DF6-9F9B-13CFC9C999B1}" destId="{95064DA2-5F3F-4890-8715-B5450AA6CDD4}" srcOrd="2" destOrd="0" parTransId="{B916F49C-01E7-49EF-B132-4DB01D20A148}" sibTransId="{867D18E6-E4EE-4667-A642-630067FAD6E2}"/>
    <dgm:cxn modelId="{05F39AB5-9361-4294-B6AB-89322110AA0F}" srcId="{E982E0E7-DCF1-4DF6-9F9B-13CFC9C999B1}" destId="{0E33CCA6-F328-4C5B-AC32-F8976D35B256}" srcOrd="1" destOrd="0" parTransId="{6B2EC450-C97A-44BE-84CA-7F236A593B68}" sibTransId="{31AA7553-2693-495C-8035-A6DC491A4C76}"/>
    <dgm:cxn modelId="{4B65B5E0-43B0-4FA2-963B-3B95FB293CAA}" type="presOf" srcId="{4066FFFC-1EC2-4DF3-8F90-9C603837EF29}" destId="{7EE57CEE-202F-402B-A4C3-69B1241C801F}" srcOrd="0" destOrd="0" presId="urn:microsoft.com/office/officeart/2008/layout/LinedList"/>
    <dgm:cxn modelId="{5D28AAEA-8463-4E66-B601-7055C744829F}" type="presOf" srcId="{E982E0E7-DCF1-4DF6-9F9B-13CFC9C999B1}" destId="{FB18A36C-A69A-4311-B524-B4F146B18908}" srcOrd="0" destOrd="0" presId="urn:microsoft.com/office/officeart/2008/layout/LinedList"/>
    <dgm:cxn modelId="{54EB69F9-4BD3-4429-AD4D-DCE17F052E83}" srcId="{E982E0E7-DCF1-4DF6-9F9B-13CFC9C999B1}" destId="{4066FFFC-1EC2-4DF3-8F90-9C603837EF29}" srcOrd="3" destOrd="0" parTransId="{987309FC-ED92-4C18-AD63-92FA4749A9CC}" sibTransId="{D660B83D-C195-45C0-B8D8-DD1B880BBEF2}"/>
    <dgm:cxn modelId="{031EDE65-B58F-4673-B942-004C77EBCF2F}" type="presParOf" srcId="{FB18A36C-A69A-4311-B524-B4F146B18908}" destId="{629FE758-2B1F-4FE1-8578-FD957957D84D}" srcOrd="0" destOrd="0" presId="urn:microsoft.com/office/officeart/2008/layout/LinedList"/>
    <dgm:cxn modelId="{F4DAC6AB-D18A-412C-929A-EAEAC81AD28B}" type="presParOf" srcId="{FB18A36C-A69A-4311-B524-B4F146B18908}" destId="{45E9F286-888A-42D7-B5D3-74C61B269E0E}" srcOrd="1" destOrd="0" presId="urn:microsoft.com/office/officeart/2008/layout/LinedList"/>
    <dgm:cxn modelId="{68599118-8420-4D53-AD9F-FA34B910592B}" type="presParOf" srcId="{45E9F286-888A-42D7-B5D3-74C61B269E0E}" destId="{38181F21-3665-401B-90A3-04CE424AAF24}" srcOrd="0" destOrd="0" presId="urn:microsoft.com/office/officeart/2008/layout/LinedList"/>
    <dgm:cxn modelId="{9DC68C88-CD6D-4F28-B57C-D22275DEE0EE}" type="presParOf" srcId="{45E9F286-888A-42D7-B5D3-74C61B269E0E}" destId="{C1BA8ADC-6876-45F5-9966-AB28C1319503}" srcOrd="1" destOrd="0" presId="urn:microsoft.com/office/officeart/2008/layout/LinedList"/>
    <dgm:cxn modelId="{1DB50D0C-1869-4DBC-9607-62FD0FEB54C5}" type="presParOf" srcId="{FB18A36C-A69A-4311-B524-B4F146B18908}" destId="{78522D54-C4F4-46DA-8B00-89F926E1A3FB}" srcOrd="2" destOrd="0" presId="urn:microsoft.com/office/officeart/2008/layout/LinedList"/>
    <dgm:cxn modelId="{50A4DE5F-D1C6-465F-9857-15712E5EA4FF}" type="presParOf" srcId="{FB18A36C-A69A-4311-B524-B4F146B18908}" destId="{63EF00F2-FAAC-4F11-9BC4-F0908960204B}" srcOrd="3" destOrd="0" presId="urn:microsoft.com/office/officeart/2008/layout/LinedList"/>
    <dgm:cxn modelId="{A27BDEA4-EDE7-4E03-AADD-343B96DC7F77}" type="presParOf" srcId="{63EF00F2-FAAC-4F11-9BC4-F0908960204B}" destId="{EA860B08-42B1-480A-AFF9-549567A24DBF}" srcOrd="0" destOrd="0" presId="urn:microsoft.com/office/officeart/2008/layout/LinedList"/>
    <dgm:cxn modelId="{F1CCB695-773C-4C47-BD9D-DDC7BF2F70FF}" type="presParOf" srcId="{63EF00F2-FAAC-4F11-9BC4-F0908960204B}" destId="{E2FD3AFC-7051-44D0-84B0-A920DCCC5316}" srcOrd="1" destOrd="0" presId="urn:microsoft.com/office/officeart/2008/layout/LinedList"/>
    <dgm:cxn modelId="{05ED40A3-BC35-4673-84F3-787090FE8AFF}" type="presParOf" srcId="{FB18A36C-A69A-4311-B524-B4F146B18908}" destId="{8C44DAF7-8E20-49F0-AE21-C724D825D58D}" srcOrd="4" destOrd="0" presId="urn:microsoft.com/office/officeart/2008/layout/LinedList"/>
    <dgm:cxn modelId="{4593B1F8-6876-4BAC-ADF4-631919DFC27F}" type="presParOf" srcId="{FB18A36C-A69A-4311-B524-B4F146B18908}" destId="{B988C35E-F10E-4252-BF73-3F5B56168E25}" srcOrd="5" destOrd="0" presId="urn:microsoft.com/office/officeart/2008/layout/LinedList"/>
    <dgm:cxn modelId="{ED728927-03DB-4D17-8320-272D45A05EC0}" type="presParOf" srcId="{B988C35E-F10E-4252-BF73-3F5B56168E25}" destId="{96B6613E-B332-4795-B03E-2492BC17B35A}" srcOrd="0" destOrd="0" presId="urn:microsoft.com/office/officeart/2008/layout/LinedList"/>
    <dgm:cxn modelId="{A8DB7F6F-DBB4-4046-A97C-0F6FCCBB02C0}" type="presParOf" srcId="{B988C35E-F10E-4252-BF73-3F5B56168E25}" destId="{61926CBB-C669-40FF-B522-60968137DACF}" srcOrd="1" destOrd="0" presId="urn:microsoft.com/office/officeart/2008/layout/LinedList"/>
    <dgm:cxn modelId="{D8FC7612-0C71-4D0E-906E-39A76C129A4A}" type="presParOf" srcId="{FB18A36C-A69A-4311-B524-B4F146B18908}" destId="{586295F6-B542-4A86-9D32-F99EAACDD47A}" srcOrd="6" destOrd="0" presId="urn:microsoft.com/office/officeart/2008/layout/LinedList"/>
    <dgm:cxn modelId="{FE514626-11AC-4F49-AE26-21C90B48D3DF}" type="presParOf" srcId="{FB18A36C-A69A-4311-B524-B4F146B18908}" destId="{86DE81B3-7C48-439E-9E96-32BC544EF8DA}" srcOrd="7" destOrd="0" presId="urn:microsoft.com/office/officeart/2008/layout/LinedList"/>
    <dgm:cxn modelId="{C569DE85-395E-4AB9-982E-19F7A9D6ECD5}" type="presParOf" srcId="{86DE81B3-7C48-439E-9E96-32BC544EF8DA}" destId="{7EE57CEE-202F-402B-A4C3-69B1241C801F}" srcOrd="0" destOrd="0" presId="urn:microsoft.com/office/officeart/2008/layout/LinedList"/>
    <dgm:cxn modelId="{7C3D1431-AF44-4F7F-9186-73D016EDD755}" type="presParOf" srcId="{86DE81B3-7C48-439E-9E96-32BC544EF8DA}" destId="{78646D11-DDD8-4364-9BCE-58696272B88F}" srcOrd="1" destOrd="0" presId="urn:microsoft.com/office/officeart/2008/layout/LinedList"/>
    <dgm:cxn modelId="{924731BB-E255-43EA-88EF-BA2208C5452C}" type="presParOf" srcId="{FB18A36C-A69A-4311-B524-B4F146B18908}" destId="{70E8503D-3201-43A4-8E69-D2F5CFCA9ACF}" srcOrd="8" destOrd="0" presId="urn:microsoft.com/office/officeart/2008/layout/LinedList"/>
    <dgm:cxn modelId="{E19D07B3-2CB7-4737-AD2E-6721707091A9}" type="presParOf" srcId="{FB18A36C-A69A-4311-B524-B4F146B18908}" destId="{88C3C466-B81D-409A-8917-AE613FAA3D97}" srcOrd="9" destOrd="0" presId="urn:microsoft.com/office/officeart/2008/layout/LinedList"/>
    <dgm:cxn modelId="{A33E60DA-13DB-44D9-8794-9504FC4595C6}" type="presParOf" srcId="{88C3C466-B81D-409A-8917-AE613FAA3D97}" destId="{E6374532-F667-49EC-9640-9D1C74494347}" srcOrd="0" destOrd="0" presId="urn:microsoft.com/office/officeart/2008/layout/LinedList"/>
    <dgm:cxn modelId="{2E8A4853-EA31-4BF4-B778-386CD77C2EBF}" type="presParOf" srcId="{88C3C466-B81D-409A-8917-AE613FAA3D97}" destId="{5F8841CF-1903-4FB4-B010-857D1E31CE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01D23-2B16-4305-BD89-92B575C646D2}" type="doc">
      <dgm:prSet loTypeId="urn:microsoft.com/office/officeart/2005/8/layout/list1" loCatId="list" qsTypeId="urn:microsoft.com/office/officeart/2005/8/quickstyle/simple1" qsCatId="simple" csTypeId="urn:microsoft.com/office/officeart/2005/8/colors/accent2_4" csCatId="accent2" phldr="1"/>
      <dgm:spPr/>
      <dgm:t>
        <a:bodyPr/>
        <a:lstStyle/>
        <a:p>
          <a:endParaRPr lang="es-ES"/>
        </a:p>
      </dgm:t>
    </dgm:pt>
    <dgm:pt modelId="{C5B05E9E-64D8-47C7-B313-0031A81B7BAE}">
      <dgm:prSet/>
      <dgm:spPr/>
      <dgm:t>
        <a:bodyPr/>
        <a:lstStyle/>
        <a:p>
          <a:pPr>
            <a:buClr>
              <a:schemeClr val="accent2">
                <a:lumMod val="75000"/>
              </a:schemeClr>
            </a:buClr>
          </a:pPr>
          <a:r>
            <a:rPr lang="es-ES"/>
            <a:t>Lenguaje natural</a:t>
          </a:r>
          <a:endParaRPr lang="es-ES">
            <a:ea typeface="Calibri"/>
            <a:cs typeface="Calibri"/>
          </a:endParaRPr>
        </a:p>
      </dgm:t>
    </dgm:pt>
    <dgm:pt modelId="{F1405BBD-FA90-4145-988A-19FFDCE559F2}" type="parTrans" cxnId="{C98B2082-502B-4538-9E94-96A8698CCF96}">
      <dgm:prSet/>
      <dgm:spPr/>
      <dgm:t>
        <a:bodyPr/>
        <a:lstStyle/>
        <a:p>
          <a:endParaRPr lang="es-ES"/>
        </a:p>
      </dgm:t>
    </dgm:pt>
    <dgm:pt modelId="{D1EEEAE1-96F4-43EB-8B57-6C221A94DBC7}" type="sibTrans" cxnId="{C98B2082-502B-4538-9E94-96A8698CCF96}">
      <dgm:prSet/>
      <dgm:spPr/>
      <dgm:t>
        <a:bodyPr/>
        <a:lstStyle/>
        <a:p>
          <a:endParaRPr lang="es-ES"/>
        </a:p>
      </dgm:t>
    </dgm:pt>
    <dgm:pt modelId="{2905BB6A-5D2E-49D7-A0A9-4679D9FB7692}">
      <dgm:prSet/>
      <dgm:spPr/>
      <dgm:t>
        <a:bodyPr/>
        <a:lstStyle/>
        <a:p>
          <a:r>
            <a:rPr lang="es-ES"/>
            <a:t>Internet</a:t>
          </a:r>
          <a:endParaRPr lang="es-ES">
            <a:ea typeface="Calibri"/>
            <a:cs typeface="Calibri"/>
          </a:endParaRPr>
        </a:p>
      </dgm:t>
    </dgm:pt>
    <dgm:pt modelId="{D4A09BAA-5619-4E20-9ABD-8F4ED5904846}" type="parTrans" cxnId="{42C5CCE0-EC75-403C-BC66-B30DAFFA2950}">
      <dgm:prSet/>
      <dgm:spPr/>
      <dgm:t>
        <a:bodyPr/>
        <a:lstStyle/>
        <a:p>
          <a:endParaRPr lang="es-ES"/>
        </a:p>
      </dgm:t>
    </dgm:pt>
    <dgm:pt modelId="{2334806C-8109-4C8A-A8E1-CBBD6CED9BFC}" type="sibTrans" cxnId="{42C5CCE0-EC75-403C-BC66-B30DAFFA2950}">
      <dgm:prSet/>
      <dgm:spPr/>
      <dgm:t>
        <a:bodyPr/>
        <a:lstStyle/>
        <a:p>
          <a:endParaRPr lang="es-ES"/>
        </a:p>
      </dgm:t>
    </dgm:pt>
    <dgm:pt modelId="{6576D59E-91A6-4A66-9F22-76666D506683}">
      <dgm:prSet/>
      <dgm:spPr/>
      <dgm:t>
        <a:bodyPr/>
        <a:lstStyle/>
        <a:p>
          <a:pPr>
            <a:buClr>
              <a:schemeClr val="accent2">
                <a:lumMod val="75000"/>
              </a:schemeClr>
            </a:buClr>
          </a:pPr>
          <a:r>
            <a:rPr lang="es-ES"/>
            <a:t>Mucha información</a:t>
          </a:r>
          <a:endParaRPr lang="es-ES">
            <a:ea typeface="Calibri"/>
            <a:cs typeface="Calibri"/>
          </a:endParaRPr>
        </a:p>
      </dgm:t>
    </dgm:pt>
    <dgm:pt modelId="{FB76F363-89EE-4840-A66F-265CAA970BF3}" type="parTrans" cxnId="{FD7D4070-8693-41B8-AD60-AE8A47E0F32B}">
      <dgm:prSet/>
      <dgm:spPr/>
      <dgm:t>
        <a:bodyPr/>
        <a:lstStyle/>
        <a:p>
          <a:endParaRPr lang="es-ES"/>
        </a:p>
      </dgm:t>
    </dgm:pt>
    <dgm:pt modelId="{28E43CB2-BA64-4203-B0F2-BA0D54BA1F11}" type="sibTrans" cxnId="{FD7D4070-8693-41B8-AD60-AE8A47E0F32B}">
      <dgm:prSet/>
      <dgm:spPr/>
      <dgm:t>
        <a:bodyPr/>
        <a:lstStyle/>
        <a:p>
          <a:endParaRPr lang="es-ES"/>
        </a:p>
      </dgm:t>
    </dgm:pt>
    <dgm:pt modelId="{341C5496-309A-40D7-ADBC-FC96E565AD6C}">
      <dgm:prSet/>
      <dgm:spPr/>
      <dgm:t>
        <a:bodyPr/>
        <a:lstStyle/>
        <a:p>
          <a:pPr>
            <a:buClr>
              <a:schemeClr val="accent2">
                <a:lumMod val="75000"/>
              </a:schemeClr>
            </a:buClr>
          </a:pPr>
          <a:r>
            <a:rPr lang="es-ES"/>
            <a:t>Muchos formatos</a:t>
          </a:r>
          <a:endParaRPr lang="es-ES">
            <a:ea typeface="Calibri"/>
            <a:cs typeface="Calibri"/>
          </a:endParaRPr>
        </a:p>
      </dgm:t>
    </dgm:pt>
    <dgm:pt modelId="{DB8DA250-76D1-4095-86C1-A794D3054003}" type="parTrans" cxnId="{36B11B92-9913-4AE7-AEAC-27F34168F725}">
      <dgm:prSet/>
      <dgm:spPr/>
      <dgm:t>
        <a:bodyPr/>
        <a:lstStyle/>
        <a:p>
          <a:endParaRPr lang="es-ES"/>
        </a:p>
      </dgm:t>
    </dgm:pt>
    <dgm:pt modelId="{C74BFDC6-2FD3-45D6-801B-B6368A22601D}" type="sibTrans" cxnId="{36B11B92-9913-4AE7-AEAC-27F34168F725}">
      <dgm:prSet/>
      <dgm:spPr/>
      <dgm:t>
        <a:bodyPr/>
        <a:lstStyle/>
        <a:p>
          <a:endParaRPr lang="es-ES"/>
        </a:p>
      </dgm:t>
    </dgm:pt>
    <dgm:pt modelId="{228B2527-42A2-4B44-8E6C-67E9FDEBDC38}">
      <dgm:prSet phldrT="[Text]"/>
      <dgm:spPr/>
      <dgm:t>
        <a:bodyPr/>
        <a:lstStyle/>
        <a:p>
          <a:pPr>
            <a:buClr>
              <a:schemeClr val="accent2">
                <a:lumMod val="75000"/>
              </a:schemeClr>
            </a:buClr>
            <a:buFont typeface="Calibri" panose="020F0502020204030204" pitchFamily="34" charset="0"/>
            <a:buChar char="•"/>
          </a:pPr>
          <a:r>
            <a:rPr lang="es-ES"/>
            <a:t>Tecnologías del lenguaje humano</a:t>
          </a:r>
        </a:p>
      </dgm:t>
    </dgm:pt>
    <dgm:pt modelId="{E2527D1C-E13E-4EC6-8742-341F01828884}" type="parTrans" cxnId="{D203CCBC-BD8D-4F16-81B1-028332E10C04}">
      <dgm:prSet/>
      <dgm:spPr/>
      <dgm:t>
        <a:bodyPr/>
        <a:lstStyle/>
        <a:p>
          <a:endParaRPr lang="es-ES"/>
        </a:p>
      </dgm:t>
    </dgm:pt>
    <dgm:pt modelId="{0EC285FC-6560-4DC9-BEDF-B3C05246DFF8}" type="sibTrans" cxnId="{D203CCBC-BD8D-4F16-81B1-028332E10C04}">
      <dgm:prSet/>
      <dgm:spPr/>
      <dgm:t>
        <a:bodyPr/>
        <a:lstStyle/>
        <a:p>
          <a:endParaRPr lang="es-ES"/>
        </a:p>
      </dgm:t>
    </dgm:pt>
    <dgm:pt modelId="{45ABE8AB-B139-49E8-8DDE-1189F1ED2AC4}">
      <dgm:prSet phldrT="[Text]"/>
      <dgm:spPr/>
      <dgm:t>
        <a:bodyPr/>
        <a:lstStyle/>
        <a:p>
          <a:pPr>
            <a:buClr>
              <a:schemeClr val="accent2">
                <a:lumMod val="75000"/>
              </a:schemeClr>
            </a:buClr>
            <a:buFont typeface="Calibri" panose="020F0502020204030204" pitchFamily="34" charset="0"/>
            <a:buChar char="•"/>
          </a:pPr>
          <a:r>
            <a:rPr lang="es-ES"/>
            <a:t>La creación automática de resúmenes de literatura</a:t>
          </a:r>
        </a:p>
      </dgm:t>
    </dgm:pt>
    <dgm:pt modelId="{623DB407-775B-41E2-939D-4BF106C68E10}" type="parTrans" cxnId="{6C8AE1C9-E90F-4FB9-9F98-5484DB17ADBF}">
      <dgm:prSet/>
      <dgm:spPr/>
      <dgm:t>
        <a:bodyPr/>
        <a:lstStyle/>
        <a:p>
          <a:endParaRPr lang="es-ES"/>
        </a:p>
      </dgm:t>
    </dgm:pt>
    <dgm:pt modelId="{FEE2C215-3D91-440E-BAF4-11DBDD46941B}" type="sibTrans" cxnId="{6C8AE1C9-E90F-4FB9-9F98-5484DB17ADBF}">
      <dgm:prSet/>
      <dgm:spPr/>
      <dgm:t>
        <a:bodyPr/>
        <a:lstStyle/>
        <a:p>
          <a:endParaRPr lang="es-ES"/>
        </a:p>
      </dgm:t>
    </dgm:pt>
    <dgm:pt modelId="{26B1CA98-D20F-4E9A-A7A5-513E6AEF3484}">
      <dgm:prSet phldrT="[Text]"/>
      <dgm:spPr/>
      <dgm:t>
        <a:bodyPr/>
        <a:lstStyle/>
        <a:p>
          <a:pPr>
            <a:buClr>
              <a:schemeClr val="accent2">
                <a:lumMod val="75000"/>
              </a:schemeClr>
            </a:buClr>
            <a:buFont typeface="Calibri" panose="020F0502020204030204" pitchFamily="34" charset="0"/>
            <a:buChar char="•"/>
          </a:pPr>
          <a:r>
            <a:rPr lang="es-ES"/>
            <a:t>Comunicación máquina – humano</a:t>
          </a:r>
        </a:p>
      </dgm:t>
    </dgm:pt>
    <dgm:pt modelId="{551EAB32-7E21-46A3-8001-E5B37A537311}" type="parTrans" cxnId="{DF54B392-A8E5-46DB-8405-ADEFE7894F7E}">
      <dgm:prSet/>
      <dgm:spPr/>
      <dgm:t>
        <a:bodyPr/>
        <a:lstStyle/>
        <a:p>
          <a:endParaRPr lang="es-ES"/>
        </a:p>
      </dgm:t>
    </dgm:pt>
    <dgm:pt modelId="{3BB23D33-07FA-453E-85C0-0854775761B0}" type="sibTrans" cxnId="{DF54B392-A8E5-46DB-8405-ADEFE7894F7E}">
      <dgm:prSet/>
      <dgm:spPr/>
      <dgm:t>
        <a:bodyPr/>
        <a:lstStyle/>
        <a:p>
          <a:endParaRPr lang="es-ES"/>
        </a:p>
      </dgm:t>
    </dgm:pt>
    <dgm:pt modelId="{248E01C0-B839-4266-90BA-E2F3887C847C}">
      <dgm:prSet phldrT="[Text]"/>
      <dgm:spPr/>
      <dgm:t>
        <a:bodyPr/>
        <a:lstStyle/>
        <a:p>
          <a:pPr>
            <a:buClr>
              <a:schemeClr val="accent2">
                <a:lumMod val="75000"/>
              </a:schemeClr>
            </a:buClr>
            <a:buFont typeface="Calibri" panose="020F0502020204030204" pitchFamily="34" charset="0"/>
            <a:buChar char="•"/>
          </a:pPr>
          <a:r>
            <a:rPr lang="es-ES"/>
            <a:t>HLT</a:t>
          </a:r>
        </a:p>
      </dgm:t>
    </dgm:pt>
    <dgm:pt modelId="{658BB167-1A4D-4F54-A1AD-428DBB7ABA2E}" type="parTrans" cxnId="{3B01D93E-2A53-4F19-B7C1-F2F8C98B0946}">
      <dgm:prSet/>
      <dgm:spPr/>
      <dgm:t>
        <a:bodyPr/>
        <a:lstStyle/>
        <a:p>
          <a:endParaRPr lang="es-ES"/>
        </a:p>
      </dgm:t>
    </dgm:pt>
    <dgm:pt modelId="{E110FC78-AFD0-4E49-AC6A-12D9BD617E0B}" type="sibTrans" cxnId="{3B01D93E-2A53-4F19-B7C1-F2F8C98B0946}">
      <dgm:prSet/>
      <dgm:spPr/>
      <dgm:t>
        <a:bodyPr/>
        <a:lstStyle/>
        <a:p>
          <a:endParaRPr lang="es-ES"/>
        </a:p>
      </dgm:t>
    </dgm:pt>
    <dgm:pt modelId="{877A522C-3F7F-4FCA-8586-E1AB5D6BB2CC}">
      <dgm:prSet phldrT="[Text]"/>
      <dgm:spPr/>
      <dgm:t>
        <a:bodyPr/>
        <a:lstStyle/>
        <a:p>
          <a:pPr>
            <a:buClr>
              <a:schemeClr val="accent2">
                <a:lumMod val="75000"/>
              </a:schemeClr>
            </a:buClr>
            <a:buFont typeface="Calibri" panose="020F0502020204030204" pitchFamily="34" charset="0"/>
            <a:buChar char="•"/>
          </a:pPr>
          <a:r>
            <a:rPr lang="es-ES"/>
            <a:t>Orígenes</a:t>
          </a:r>
        </a:p>
      </dgm:t>
    </dgm:pt>
    <dgm:pt modelId="{D13B88AD-6D2F-4540-8899-E05F0102C478}" type="parTrans" cxnId="{61892420-4410-4986-A113-BB311E2DB730}">
      <dgm:prSet/>
      <dgm:spPr/>
      <dgm:t>
        <a:bodyPr/>
        <a:lstStyle/>
        <a:p>
          <a:endParaRPr lang="es-ES"/>
        </a:p>
      </dgm:t>
    </dgm:pt>
    <dgm:pt modelId="{4A1F0E1C-FB9B-41B1-B334-07ED42FD6E92}" type="sibTrans" cxnId="{61892420-4410-4986-A113-BB311E2DB730}">
      <dgm:prSet/>
      <dgm:spPr/>
      <dgm:t>
        <a:bodyPr/>
        <a:lstStyle/>
        <a:p>
          <a:endParaRPr lang="es-ES"/>
        </a:p>
      </dgm:t>
    </dgm:pt>
    <dgm:pt modelId="{2AFB4A11-EF88-4E3D-8FFF-007BB70D97C3}">
      <dgm:prSet phldrT="[Text]"/>
      <dgm:spPr/>
      <dgm:t>
        <a:bodyPr/>
        <a:lstStyle/>
        <a:p>
          <a:pPr>
            <a:buClr>
              <a:schemeClr val="accent2">
                <a:lumMod val="75000"/>
              </a:schemeClr>
            </a:buClr>
            <a:buFont typeface="Calibri" panose="020F0502020204030204" pitchFamily="34" charset="0"/>
            <a:buChar char="•"/>
          </a:pPr>
          <a:r>
            <a:rPr lang="es-ES"/>
            <a:t>Luhn 1958</a:t>
          </a:r>
        </a:p>
      </dgm:t>
    </dgm:pt>
    <dgm:pt modelId="{4C51E7A8-4578-4B23-87D0-10EBBE03CB18}" type="parTrans" cxnId="{7E24EB6E-5922-4B76-A71A-8EE62AEB90D8}">
      <dgm:prSet/>
      <dgm:spPr/>
      <dgm:t>
        <a:bodyPr/>
        <a:lstStyle/>
        <a:p>
          <a:endParaRPr lang="es-ES"/>
        </a:p>
      </dgm:t>
    </dgm:pt>
    <dgm:pt modelId="{7E6196D7-4531-4DBA-B14C-CD331BD69343}" type="sibTrans" cxnId="{7E24EB6E-5922-4B76-A71A-8EE62AEB90D8}">
      <dgm:prSet/>
      <dgm:spPr/>
      <dgm:t>
        <a:bodyPr/>
        <a:lstStyle/>
        <a:p>
          <a:endParaRPr lang="es-ES"/>
        </a:p>
      </dgm:t>
    </dgm:pt>
    <dgm:pt modelId="{02C7C5B8-87D0-4BDA-B56F-236C8F3AC8A4}" type="pres">
      <dgm:prSet presAssocID="{2CC01D23-2B16-4305-BD89-92B575C646D2}" presName="linear" presStyleCnt="0">
        <dgm:presLayoutVars>
          <dgm:dir/>
          <dgm:animLvl val="lvl"/>
          <dgm:resizeHandles val="exact"/>
        </dgm:presLayoutVars>
      </dgm:prSet>
      <dgm:spPr/>
    </dgm:pt>
    <dgm:pt modelId="{8F44EED7-8762-482F-934C-2B19857B8E83}" type="pres">
      <dgm:prSet presAssocID="{877A522C-3F7F-4FCA-8586-E1AB5D6BB2CC}" presName="parentLin" presStyleCnt="0"/>
      <dgm:spPr/>
    </dgm:pt>
    <dgm:pt modelId="{80469C42-7AAA-435A-A526-543A4FFFFD8B}" type="pres">
      <dgm:prSet presAssocID="{877A522C-3F7F-4FCA-8586-E1AB5D6BB2CC}" presName="parentLeftMargin" presStyleLbl="node1" presStyleIdx="0" presStyleCnt="3"/>
      <dgm:spPr/>
    </dgm:pt>
    <dgm:pt modelId="{0505B82D-21BD-4CB4-BE3D-4C8EFFFC8213}" type="pres">
      <dgm:prSet presAssocID="{877A522C-3F7F-4FCA-8586-E1AB5D6BB2CC}" presName="parentText" presStyleLbl="node1" presStyleIdx="0" presStyleCnt="3">
        <dgm:presLayoutVars>
          <dgm:chMax val="0"/>
          <dgm:bulletEnabled val="1"/>
        </dgm:presLayoutVars>
      </dgm:prSet>
      <dgm:spPr/>
    </dgm:pt>
    <dgm:pt modelId="{F3780D50-36A5-4FD9-9843-9872C6658DA7}" type="pres">
      <dgm:prSet presAssocID="{877A522C-3F7F-4FCA-8586-E1AB5D6BB2CC}" presName="negativeSpace" presStyleCnt="0"/>
      <dgm:spPr/>
    </dgm:pt>
    <dgm:pt modelId="{697A4A2C-E7DB-4567-8C76-46678B786949}" type="pres">
      <dgm:prSet presAssocID="{877A522C-3F7F-4FCA-8586-E1AB5D6BB2CC}" presName="childText" presStyleLbl="conFgAcc1" presStyleIdx="0" presStyleCnt="3">
        <dgm:presLayoutVars>
          <dgm:bulletEnabled val="1"/>
        </dgm:presLayoutVars>
      </dgm:prSet>
      <dgm:spPr/>
    </dgm:pt>
    <dgm:pt modelId="{BE8CF868-05D0-4371-BD43-91A270C69161}" type="pres">
      <dgm:prSet presAssocID="{4A1F0E1C-FB9B-41B1-B334-07ED42FD6E92}" presName="spaceBetweenRectangles" presStyleCnt="0"/>
      <dgm:spPr/>
    </dgm:pt>
    <dgm:pt modelId="{94156CB9-4886-41DB-BFB4-78E6B577BD00}" type="pres">
      <dgm:prSet presAssocID="{228B2527-42A2-4B44-8E6C-67E9FDEBDC38}" presName="parentLin" presStyleCnt="0"/>
      <dgm:spPr/>
    </dgm:pt>
    <dgm:pt modelId="{E631752E-772F-4FF0-AB5E-64103C336800}" type="pres">
      <dgm:prSet presAssocID="{228B2527-42A2-4B44-8E6C-67E9FDEBDC38}" presName="parentLeftMargin" presStyleLbl="node1" presStyleIdx="0" presStyleCnt="3"/>
      <dgm:spPr/>
    </dgm:pt>
    <dgm:pt modelId="{FA01C864-3972-455A-9443-0E2DF1B733AD}" type="pres">
      <dgm:prSet presAssocID="{228B2527-42A2-4B44-8E6C-67E9FDEBDC38}" presName="parentText" presStyleLbl="node1" presStyleIdx="1" presStyleCnt="3">
        <dgm:presLayoutVars>
          <dgm:chMax val="0"/>
          <dgm:bulletEnabled val="1"/>
        </dgm:presLayoutVars>
      </dgm:prSet>
      <dgm:spPr/>
    </dgm:pt>
    <dgm:pt modelId="{67734493-2A47-4F38-AE68-65C2D0E44752}" type="pres">
      <dgm:prSet presAssocID="{228B2527-42A2-4B44-8E6C-67E9FDEBDC38}" presName="negativeSpace" presStyleCnt="0"/>
      <dgm:spPr/>
    </dgm:pt>
    <dgm:pt modelId="{9337CCE9-A388-4CA9-8898-3ACACFA8B4F3}" type="pres">
      <dgm:prSet presAssocID="{228B2527-42A2-4B44-8E6C-67E9FDEBDC38}" presName="childText" presStyleLbl="conFgAcc1" presStyleIdx="1" presStyleCnt="3">
        <dgm:presLayoutVars>
          <dgm:bulletEnabled val="1"/>
        </dgm:presLayoutVars>
      </dgm:prSet>
      <dgm:spPr/>
    </dgm:pt>
    <dgm:pt modelId="{3B3785F8-C0CC-4E27-A7F3-6683E06445BD}" type="pres">
      <dgm:prSet presAssocID="{0EC285FC-6560-4DC9-BEDF-B3C05246DFF8}" presName="spaceBetweenRectangles" presStyleCnt="0"/>
      <dgm:spPr/>
    </dgm:pt>
    <dgm:pt modelId="{D5A587E6-7711-4AE5-AA33-D828C4AC34FE}" type="pres">
      <dgm:prSet presAssocID="{2905BB6A-5D2E-49D7-A0A9-4679D9FB7692}" presName="parentLin" presStyleCnt="0"/>
      <dgm:spPr/>
    </dgm:pt>
    <dgm:pt modelId="{5DF35AAB-3A67-44B9-96C8-C75324AD69F1}" type="pres">
      <dgm:prSet presAssocID="{2905BB6A-5D2E-49D7-A0A9-4679D9FB7692}" presName="parentLeftMargin" presStyleLbl="node1" presStyleIdx="1" presStyleCnt="3"/>
      <dgm:spPr/>
    </dgm:pt>
    <dgm:pt modelId="{7640A60A-2B75-4BF0-AD46-0E0901E27A92}" type="pres">
      <dgm:prSet presAssocID="{2905BB6A-5D2E-49D7-A0A9-4679D9FB7692}" presName="parentText" presStyleLbl="node1" presStyleIdx="2" presStyleCnt="3">
        <dgm:presLayoutVars>
          <dgm:chMax val="0"/>
          <dgm:bulletEnabled val="1"/>
        </dgm:presLayoutVars>
      </dgm:prSet>
      <dgm:spPr/>
    </dgm:pt>
    <dgm:pt modelId="{10F437C6-F26E-43DE-A3AB-0CFA674EDC20}" type="pres">
      <dgm:prSet presAssocID="{2905BB6A-5D2E-49D7-A0A9-4679D9FB7692}" presName="negativeSpace" presStyleCnt="0"/>
      <dgm:spPr/>
    </dgm:pt>
    <dgm:pt modelId="{9A65A3B1-45AB-4574-B509-33F64BE43436}" type="pres">
      <dgm:prSet presAssocID="{2905BB6A-5D2E-49D7-A0A9-4679D9FB7692}" presName="childText" presStyleLbl="conFgAcc1" presStyleIdx="2" presStyleCnt="3">
        <dgm:presLayoutVars>
          <dgm:bulletEnabled val="1"/>
        </dgm:presLayoutVars>
      </dgm:prSet>
      <dgm:spPr/>
    </dgm:pt>
  </dgm:ptLst>
  <dgm:cxnLst>
    <dgm:cxn modelId="{A962A60E-E9B3-4262-862A-74D61876B48C}" type="presOf" srcId="{2905BB6A-5D2E-49D7-A0A9-4679D9FB7692}" destId="{7640A60A-2B75-4BF0-AD46-0E0901E27A92}" srcOrd="1" destOrd="0" presId="urn:microsoft.com/office/officeart/2005/8/layout/list1"/>
    <dgm:cxn modelId="{61892420-4410-4986-A113-BB311E2DB730}" srcId="{2CC01D23-2B16-4305-BD89-92B575C646D2}" destId="{877A522C-3F7F-4FCA-8586-E1AB5D6BB2CC}" srcOrd="0" destOrd="0" parTransId="{D13B88AD-6D2F-4540-8899-E05F0102C478}" sibTransId="{4A1F0E1C-FB9B-41B1-B334-07ED42FD6E92}"/>
    <dgm:cxn modelId="{0C7AE623-1FBF-4168-A684-1021F0F15AC8}" type="presOf" srcId="{341C5496-309A-40D7-ADBC-FC96E565AD6C}" destId="{9A65A3B1-45AB-4574-B509-33F64BE43436}" srcOrd="0" destOrd="1" presId="urn:microsoft.com/office/officeart/2005/8/layout/list1"/>
    <dgm:cxn modelId="{85693D25-50C3-472E-9E58-107340712D6A}" type="presOf" srcId="{6576D59E-91A6-4A66-9F22-76666D506683}" destId="{9A65A3B1-45AB-4574-B509-33F64BE43436}" srcOrd="0" destOrd="0" presId="urn:microsoft.com/office/officeart/2005/8/layout/list1"/>
    <dgm:cxn modelId="{3B01D93E-2A53-4F19-B7C1-F2F8C98B0946}" srcId="{228B2527-42A2-4B44-8E6C-67E9FDEBDC38}" destId="{248E01C0-B839-4266-90BA-E2F3887C847C}" srcOrd="0" destOrd="0" parTransId="{658BB167-1A4D-4F54-A1AD-428DBB7ABA2E}" sibTransId="{E110FC78-AFD0-4E49-AC6A-12D9BD617E0B}"/>
    <dgm:cxn modelId="{1AE2B55B-6259-4063-80C7-9D3A2FCB13E4}" type="presOf" srcId="{228B2527-42A2-4B44-8E6C-67E9FDEBDC38}" destId="{E631752E-772F-4FF0-AB5E-64103C336800}" srcOrd="0" destOrd="0" presId="urn:microsoft.com/office/officeart/2005/8/layout/list1"/>
    <dgm:cxn modelId="{2416DE42-E6BF-4739-8ED4-3C10D7321181}" type="presOf" srcId="{45ABE8AB-B139-49E8-8DDE-1189F1ED2AC4}" destId="{697A4A2C-E7DB-4567-8C76-46678B786949}" srcOrd="0" destOrd="1" presId="urn:microsoft.com/office/officeart/2005/8/layout/list1"/>
    <dgm:cxn modelId="{53667265-3B22-4E7A-89BD-4F51A5153E9C}" type="presOf" srcId="{26B1CA98-D20F-4E9A-A7A5-513E6AEF3484}" destId="{9337CCE9-A388-4CA9-8898-3ACACFA8B4F3}" srcOrd="0" destOrd="1" presId="urn:microsoft.com/office/officeart/2005/8/layout/list1"/>
    <dgm:cxn modelId="{7E24EB6E-5922-4B76-A71A-8EE62AEB90D8}" srcId="{877A522C-3F7F-4FCA-8586-E1AB5D6BB2CC}" destId="{2AFB4A11-EF88-4E3D-8FFF-007BB70D97C3}" srcOrd="0" destOrd="0" parTransId="{4C51E7A8-4578-4B23-87D0-10EBBE03CB18}" sibTransId="{7E6196D7-4531-4DBA-B14C-CD331BD69343}"/>
    <dgm:cxn modelId="{FD7D4070-8693-41B8-AD60-AE8A47E0F32B}" srcId="{2905BB6A-5D2E-49D7-A0A9-4679D9FB7692}" destId="{6576D59E-91A6-4A66-9F22-76666D506683}" srcOrd="0" destOrd="0" parTransId="{FB76F363-89EE-4840-A66F-265CAA970BF3}" sibTransId="{28E43CB2-BA64-4203-B0F2-BA0D54BA1F11}"/>
    <dgm:cxn modelId="{38820E5A-E2F4-4DBC-8811-795A286650DE}" type="presOf" srcId="{2AFB4A11-EF88-4E3D-8FFF-007BB70D97C3}" destId="{697A4A2C-E7DB-4567-8C76-46678B786949}" srcOrd="0" destOrd="0" presId="urn:microsoft.com/office/officeart/2005/8/layout/list1"/>
    <dgm:cxn modelId="{2638B87A-774A-4C00-AF65-F5F32D2528C3}" type="presOf" srcId="{C5B05E9E-64D8-47C7-B313-0031A81B7BAE}" destId="{9337CCE9-A388-4CA9-8898-3ACACFA8B4F3}" srcOrd="0" destOrd="2" presId="urn:microsoft.com/office/officeart/2005/8/layout/list1"/>
    <dgm:cxn modelId="{37F2427C-250B-4ACC-83A7-3E4CA663823C}" type="presOf" srcId="{248E01C0-B839-4266-90BA-E2F3887C847C}" destId="{9337CCE9-A388-4CA9-8898-3ACACFA8B4F3}" srcOrd="0" destOrd="0" presId="urn:microsoft.com/office/officeart/2005/8/layout/list1"/>
    <dgm:cxn modelId="{8A488C81-EEC3-4F49-A531-456C1B264FEC}" type="presOf" srcId="{228B2527-42A2-4B44-8E6C-67E9FDEBDC38}" destId="{FA01C864-3972-455A-9443-0E2DF1B733AD}" srcOrd="1" destOrd="0" presId="urn:microsoft.com/office/officeart/2005/8/layout/list1"/>
    <dgm:cxn modelId="{C98B2082-502B-4538-9E94-96A8698CCF96}" srcId="{228B2527-42A2-4B44-8E6C-67E9FDEBDC38}" destId="{C5B05E9E-64D8-47C7-B313-0031A81B7BAE}" srcOrd="2" destOrd="0" parTransId="{F1405BBD-FA90-4145-988A-19FFDCE559F2}" sibTransId="{D1EEEAE1-96F4-43EB-8B57-6C221A94DBC7}"/>
    <dgm:cxn modelId="{CE47BE87-AA39-4076-B4CB-441C7175B992}" type="presOf" srcId="{2CC01D23-2B16-4305-BD89-92B575C646D2}" destId="{02C7C5B8-87D0-4BDA-B56F-236C8F3AC8A4}" srcOrd="0" destOrd="0" presId="urn:microsoft.com/office/officeart/2005/8/layout/list1"/>
    <dgm:cxn modelId="{36B11B92-9913-4AE7-AEAC-27F34168F725}" srcId="{2905BB6A-5D2E-49D7-A0A9-4679D9FB7692}" destId="{341C5496-309A-40D7-ADBC-FC96E565AD6C}" srcOrd="1" destOrd="0" parTransId="{DB8DA250-76D1-4095-86C1-A794D3054003}" sibTransId="{C74BFDC6-2FD3-45D6-801B-B6368A22601D}"/>
    <dgm:cxn modelId="{DF54B392-A8E5-46DB-8405-ADEFE7894F7E}" srcId="{228B2527-42A2-4B44-8E6C-67E9FDEBDC38}" destId="{26B1CA98-D20F-4E9A-A7A5-513E6AEF3484}" srcOrd="1" destOrd="0" parTransId="{551EAB32-7E21-46A3-8001-E5B37A537311}" sibTransId="{3BB23D33-07FA-453E-85C0-0854775761B0}"/>
    <dgm:cxn modelId="{117BB694-E63F-40E2-979B-0F00CCB3B389}" type="presOf" srcId="{877A522C-3F7F-4FCA-8586-E1AB5D6BB2CC}" destId="{80469C42-7AAA-435A-A526-543A4FFFFD8B}" srcOrd="0" destOrd="0" presId="urn:microsoft.com/office/officeart/2005/8/layout/list1"/>
    <dgm:cxn modelId="{6170D6B2-9268-4AC2-B60A-A12F60E0517B}" type="presOf" srcId="{877A522C-3F7F-4FCA-8586-E1AB5D6BB2CC}" destId="{0505B82D-21BD-4CB4-BE3D-4C8EFFFC8213}" srcOrd="1" destOrd="0" presId="urn:microsoft.com/office/officeart/2005/8/layout/list1"/>
    <dgm:cxn modelId="{D203CCBC-BD8D-4F16-81B1-028332E10C04}" srcId="{2CC01D23-2B16-4305-BD89-92B575C646D2}" destId="{228B2527-42A2-4B44-8E6C-67E9FDEBDC38}" srcOrd="1" destOrd="0" parTransId="{E2527D1C-E13E-4EC6-8742-341F01828884}" sibTransId="{0EC285FC-6560-4DC9-BEDF-B3C05246DFF8}"/>
    <dgm:cxn modelId="{6C8AE1C9-E90F-4FB9-9F98-5484DB17ADBF}" srcId="{2AFB4A11-EF88-4E3D-8FFF-007BB70D97C3}" destId="{45ABE8AB-B139-49E8-8DDE-1189F1ED2AC4}" srcOrd="0" destOrd="0" parTransId="{623DB407-775B-41E2-939D-4BF106C68E10}" sibTransId="{FEE2C215-3D91-440E-BAF4-11DBDD46941B}"/>
    <dgm:cxn modelId="{42C5CCE0-EC75-403C-BC66-B30DAFFA2950}" srcId="{2CC01D23-2B16-4305-BD89-92B575C646D2}" destId="{2905BB6A-5D2E-49D7-A0A9-4679D9FB7692}" srcOrd="2" destOrd="0" parTransId="{D4A09BAA-5619-4E20-9ABD-8F4ED5904846}" sibTransId="{2334806C-8109-4C8A-A8E1-CBBD6CED9BFC}"/>
    <dgm:cxn modelId="{1995EAE6-06A9-464E-8865-0EF94F639CE0}" type="presOf" srcId="{2905BB6A-5D2E-49D7-A0A9-4679D9FB7692}" destId="{5DF35AAB-3A67-44B9-96C8-C75324AD69F1}" srcOrd="0" destOrd="0" presId="urn:microsoft.com/office/officeart/2005/8/layout/list1"/>
    <dgm:cxn modelId="{7B0F1DC9-F314-45FB-B558-6471E2ED129A}" type="presParOf" srcId="{02C7C5B8-87D0-4BDA-B56F-236C8F3AC8A4}" destId="{8F44EED7-8762-482F-934C-2B19857B8E83}" srcOrd="0" destOrd="0" presId="urn:microsoft.com/office/officeart/2005/8/layout/list1"/>
    <dgm:cxn modelId="{FB16E92D-92F8-417B-9A07-835C8BB23249}" type="presParOf" srcId="{8F44EED7-8762-482F-934C-2B19857B8E83}" destId="{80469C42-7AAA-435A-A526-543A4FFFFD8B}" srcOrd="0" destOrd="0" presId="urn:microsoft.com/office/officeart/2005/8/layout/list1"/>
    <dgm:cxn modelId="{9DCB9715-58E7-4F26-80C4-8968BA07E6FC}" type="presParOf" srcId="{8F44EED7-8762-482F-934C-2B19857B8E83}" destId="{0505B82D-21BD-4CB4-BE3D-4C8EFFFC8213}" srcOrd="1" destOrd="0" presId="urn:microsoft.com/office/officeart/2005/8/layout/list1"/>
    <dgm:cxn modelId="{FCAC8253-017D-4BA9-882C-FCFEC2709BF6}" type="presParOf" srcId="{02C7C5B8-87D0-4BDA-B56F-236C8F3AC8A4}" destId="{F3780D50-36A5-4FD9-9843-9872C6658DA7}" srcOrd="1" destOrd="0" presId="urn:microsoft.com/office/officeart/2005/8/layout/list1"/>
    <dgm:cxn modelId="{922EF15E-75F2-4558-ACD9-32D6D483D5F6}" type="presParOf" srcId="{02C7C5B8-87D0-4BDA-B56F-236C8F3AC8A4}" destId="{697A4A2C-E7DB-4567-8C76-46678B786949}" srcOrd="2" destOrd="0" presId="urn:microsoft.com/office/officeart/2005/8/layout/list1"/>
    <dgm:cxn modelId="{1FEE6571-2572-45A8-996C-8E1FDC490106}" type="presParOf" srcId="{02C7C5B8-87D0-4BDA-B56F-236C8F3AC8A4}" destId="{BE8CF868-05D0-4371-BD43-91A270C69161}" srcOrd="3" destOrd="0" presId="urn:microsoft.com/office/officeart/2005/8/layout/list1"/>
    <dgm:cxn modelId="{AECC0B82-F638-42F5-9F86-EB15A5075F51}" type="presParOf" srcId="{02C7C5B8-87D0-4BDA-B56F-236C8F3AC8A4}" destId="{94156CB9-4886-41DB-BFB4-78E6B577BD00}" srcOrd="4" destOrd="0" presId="urn:microsoft.com/office/officeart/2005/8/layout/list1"/>
    <dgm:cxn modelId="{A91092B8-17F1-4470-B527-B45AAFF59F70}" type="presParOf" srcId="{94156CB9-4886-41DB-BFB4-78E6B577BD00}" destId="{E631752E-772F-4FF0-AB5E-64103C336800}" srcOrd="0" destOrd="0" presId="urn:microsoft.com/office/officeart/2005/8/layout/list1"/>
    <dgm:cxn modelId="{71224BDE-1751-4FEB-9A88-0C4643CAD0CB}" type="presParOf" srcId="{94156CB9-4886-41DB-BFB4-78E6B577BD00}" destId="{FA01C864-3972-455A-9443-0E2DF1B733AD}" srcOrd="1" destOrd="0" presId="urn:microsoft.com/office/officeart/2005/8/layout/list1"/>
    <dgm:cxn modelId="{2C506FEE-66E3-49E7-B66C-22F5AB59C804}" type="presParOf" srcId="{02C7C5B8-87D0-4BDA-B56F-236C8F3AC8A4}" destId="{67734493-2A47-4F38-AE68-65C2D0E44752}" srcOrd="5" destOrd="0" presId="urn:microsoft.com/office/officeart/2005/8/layout/list1"/>
    <dgm:cxn modelId="{51BF1B6F-D530-45DC-9192-4BB34FDD8B77}" type="presParOf" srcId="{02C7C5B8-87D0-4BDA-B56F-236C8F3AC8A4}" destId="{9337CCE9-A388-4CA9-8898-3ACACFA8B4F3}" srcOrd="6" destOrd="0" presId="urn:microsoft.com/office/officeart/2005/8/layout/list1"/>
    <dgm:cxn modelId="{72D4AF27-7C08-4935-B632-A5CEFFBA81C5}" type="presParOf" srcId="{02C7C5B8-87D0-4BDA-B56F-236C8F3AC8A4}" destId="{3B3785F8-C0CC-4E27-A7F3-6683E06445BD}" srcOrd="7" destOrd="0" presId="urn:microsoft.com/office/officeart/2005/8/layout/list1"/>
    <dgm:cxn modelId="{BCC9E0CF-2CA6-4894-8CE3-CE7ABF639A9B}" type="presParOf" srcId="{02C7C5B8-87D0-4BDA-B56F-236C8F3AC8A4}" destId="{D5A587E6-7711-4AE5-AA33-D828C4AC34FE}" srcOrd="8" destOrd="0" presId="urn:microsoft.com/office/officeart/2005/8/layout/list1"/>
    <dgm:cxn modelId="{6FC4D6B2-E7AD-4D85-B3F0-F512F970448F}" type="presParOf" srcId="{D5A587E6-7711-4AE5-AA33-D828C4AC34FE}" destId="{5DF35AAB-3A67-44B9-96C8-C75324AD69F1}" srcOrd="0" destOrd="0" presId="urn:microsoft.com/office/officeart/2005/8/layout/list1"/>
    <dgm:cxn modelId="{18244A07-7257-48F6-A506-E5D0926329C4}" type="presParOf" srcId="{D5A587E6-7711-4AE5-AA33-D828C4AC34FE}" destId="{7640A60A-2B75-4BF0-AD46-0E0901E27A92}" srcOrd="1" destOrd="0" presId="urn:microsoft.com/office/officeart/2005/8/layout/list1"/>
    <dgm:cxn modelId="{4B562FD4-21E2-4B0A-B49F-2A977EABFBB3}" type="presParOf" srcId="{02C7C5B8-87D0-4BDA-B56F-236C8F3AC8A4}" destId="{10F437C6-F26E-43DE-A3AB-0CFA674EDC20}" srcOrd="9" destOrd="0" presId="urn:microsoft.com/office/officeart/2005/8/layout/list1"/>
    <dgm:cxn modelId="{1DDB376D-FCC1-45C6-8889-8794BB7E4104}" type="presParOf" srcId="{02C7C5B8-87D0-4BDA-B56F-236C8F3AC8A4}" destId="{9A65A3B1-45AB-4574-B509-33F64BE4343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809B5-23C5-4781-9763-CABBB0B0D3FE}"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s-ES"/>
        </a:p>
      </dgm:t>
    </dgm:pt>
    <dgm:pt modelId="{63DA92A5-1CED-4A93-B79C-B804C13B0B6A}">
      <dgm:prSet phldrT="[Texto]" phldr="0"/>
      <dgm:spPr/>
      <dgm:t>
        <a:bodyPr/>
        <a:lstStyle/>
        <a:p>
          <a:pPr rtl="0"/>
          <a:r>
            <a:rPr lang="es-ES">
              <a:latin typeface="Calibri Light" panose="020F0302020204030204"/>
            </a:rPr>
            <a:t>Pioneras</a:t>
          </a:r>
          <a:endParaRPr lang="es-ES"/>
        </a:p>
      </dgm:t>
    </dgm:pt>
    <dgm:pt modelId="{95997D94-5709-4215-98ED-41870968E1BB}" type="parTrans" cxnId="{8CF0CEF9-6BD2-4BC8-BD65-03F3DCD0B0A6}">
      <dgm:prSet/>
      <dgm:spPr/>
      <dgm:t>
        <a:bodyPr/>
        <a:lstStyle/>
        <a:p>
          <a:endParaRPr lang="es-ES"/>
        </a:p>
      </dgm:t>
    </dgm:pt>
    <dgm:pt modelId="{D0ADE977-F312-44A6-BB33-710B9857085D}" type="sibTrans" cxnId="{8CF0CEF9-6BD2-4BC8-BD65-03F3DCD0B0A6}">
      <dgm:prSet/>
      <dgm:spPr/>
      <dgm:t>
        <a:bodyPr/>
        <a:lstStyle/>
        <a:p>
          <a:endParaRPr lang="es-ES"/>
        </a:p>
      </dgm:t>
    </dgm:pt>
    <dgm:pt modelId="{00477EA0-DE68-4A3C-882D-6C23D25ABBF3}">
      <dgm:prSet phldrT="[Texto]" phldr="0"/>
      <dgm:spPr/>
      <dgm:t>
        <a:bodyPr/>
        <a:lstStyle/>
        <a:p>
          <a:r>
            <a:rPr lang="es-ES">
              <a:latin typeface="Calibri Light" panose="020F0302020204030204"/>
            </a:rPr>
            <a:t>Actuales</a:t>
          </a:r>
          <a:endParaRPr lang="es-ES"/>
        </a:p>
      </dgm:t>
    </dgm:pt>
    <dgm:pt modelId="{D004B6AC-53FD-43F2-ADE2-CA0481EA55BB}" type="parTrans" cxnId="{32BB9E90-4CE6-4E6F-AB3D-D9F188ACE9F1}">
      <dgm:prSet/>
      <dgm:spPr/>
      <dgm:t>
        <a:bodyPr/>
        <a:lstStyle/>
        <a:p>
          <a:endParaRPr lang="es-ES"/>
        </a:p>
      </dgm:t>
    </dgm:pt>
    <dgm:pt modelId="{308B9016-B5E5-4791-9BA6-D76D20B82AE7}" type="sibTrans" cxnId="{32BB9E90-4CE6-4E6F-AB3D-D9F188ACE9F1}">
      <dgm:prSet/>
      <dgm:spPr/>
      <dgm:t>
        <a:bodyPr/>
        <a:lstStyle/>
        <a:p>
          <a:endParaRPr lang="es-ES"/>
        </a:p>
      </dgm:t>
    </dgm:pt>
    <dgm:pt modelId="{1039B21B-D7D4-462D-801A-2E14998C4DAF}">
      <dgm:prSet phldr="0"/>
      <dgm:spPr/>
      <dgm:t>
        <a:bodyPr/>
        <a:lstStyle/>
        <a:p>
          <a:pPr rtl="0"/>
          <a:r>
            <a:rPr lang="es-ES">
              <a:latin typeface="Calibri Light" panose="020F0302020204030204"/>
            </a:rPr>
            <a:t>Con sistemas inteligentes</a:t>
          </a:r>
        </a:p>
      </dgm:t>
    </dgm:pt>
    <dgm:pt modelId="{77E98E33-3A5B-484A-AE9B-67D29FF5F16D}" type="parTrans" cxnId="{791014B9-A136-47E5-B76D-81B96187D99C}">
      <dgm:prSet/>
      <dgm:spPr/>
      <dgm:t>
        <a:bodyPr/>
        <a:lstStyle/>
        <a:p>
          <a:endParaRPr lang="es-ES"/>
        </a:p>
      </dgm:t>
    </dgm:pt>
    <dgm:pt modelId="{0DAB2BF0-6B00-433B-A401-C6917BA47AFB}" type="sibTrans" cxnId="{791014B9-A136-47E5-B76D-81B96187D99C}">
      <dgm:prSet/>
      <dgm:spPr/>
      <dgm:t>
        <a:bodyPr/>
        <a:lstStyle/>
        <a:p>
          <a:endParaRPr lang="es-ES"/>
        </a:p>
      </dgm:t>
    </dgm:pt>
    <dgm:pt modelId="{314B59DC-6C9B-4DAA-9F5D-9EBB9AB88FCE}" type="pres">
      <dgm:prSet presAssocID="{198809B5-23C5-4781-9763-CABBB0B0D3FE}" presName="hierChild1" presStyleCnt="0">
        <dgm:presLayoutVars>
          <dgm:orgChart val="1"/>
          <dgm:chPref val="1"/>
          <dgm:dir/>
          <dgm:animOne val="branch"/>
          <dgm:animLvl val="lvl"/>
          <dgm:resizeHandles/>
        </dgm:presLayoutVars>
      </dgm:prSet>
      <dgm:spPr/>
    </dgm:pt>
    <dgm:pt modelId="{CF7C79A2-7612-4A2D-A94D-2B4A82148A17}" type="pres">
      <dgm:prSet presAssocID="{63DA92A5-1CED-4A93-B79C-B804C13B0B6A}" presName="hierRoot1" presStyleCnt="0">
        <dgm:presLayoutVars>
          <dgm:hierBranch val="init"/>
        </dgm:presLayoutVars>
      </dgm:prSet>
      <dgm:spPr/>
    </dgm:pt>
    <dgm:pt modelId="{E34BF053-CEBC-47B7-A6FF-AE347C7A2AED}" type="pres">
      <dgm:prSet presAssocID="{63DA92A5-1CED-4A93-B79C-B804C13B0B6A}" presName="rootComposite1" presStyleCnt="0"/>
      <dgm:spPr/>
    </dgm:pt>
    <dgm:pt modelId="{6B322BAE-8CDE-41D7-8BD1-8E448E1AFDAD}" type="pres">
      <dgm:prSet presAssocID="{63DA92A5-1CED-4A93-B79C-B804C13B0B6A}" presName="rootText1" presStyleLbl="node0" presStyleIdx="0" presStyleCnt="3">
        <dgm:presLayoutVars>
          <dgm:chPref val="3"/>
        </dgm:presLayoutVars>
      </dgm:prSet>
      <dgm:spPr>
        <a:prstGeom prst="roundRect">
          <a:avLst/>
        </a:prstGeom>
      </dgm:spPr>
    </dgm:pt>
    <dgm:pt modelId="{78945277-59F4-48BA-867E-F78F8987021B}" type="pres">
      <dgm:prSet presAssocID="{63DA92A5-1CED-4A93-B79C-B804C13B0B6A}" presName="rootConnector1" presStyleLbl="node1" presStyleIdx="0" presStyleCnt="0"/>
      <dgm:spPr/>
    </dgm:pt>
    <dgm:pt modelId="{91BAE4DC-B285-4109-A870-7DE30CF080E2}" type="pres">
      <dgm:prSet presAssocID="{63DA92A5-1CED-4A93-B79C-B804C13B0B6A}" presName="hierChild2" presStyleCnt="0"/>
      <dgm:spPr/>
    </dgm:pt>
    <dgm:pt modelId="{03A20ED5-6775-4118-A8A7-2FFC30206506}" type="pres">
      <dgm:prSet presAssocID="{63DA92A5-1CED-4A93-B79C-B804C13B0B6A}" presName="hierChild3" presStyleCnt="0"/>
      <dgm:spPr/>
    </dgm:pt>
    <dgm:pt modelId="{D7203EAD-E666-453A-8551-046CD830562B}" type="pres">
      <dgm:prSet presAssocID="{00477EA0-DE68-4A3C-882D-6C23D25ABBF3}" presName="hierRoot1" presStyleCnt="0">
        <dgm:presLayoutVars>
          <dgm:hierBranch val="init"/>
        </dgm:presLayoutVars>
      </dgm:prSet>
      <dgm:spPr/>
    </dgm:pt>
    <dgm:pt modelId="{83F03FDA-E344-4237-A8A7-17B4AF5557B4}" type="pres">
      <dgm:prSet presAssocID="{00477EA0-DE68-4A3C-882D-6C23D25ABBF3}" presName="rootComposite1" presStyleCnt="0"/>
      <dgm:spPr/>
    </dgm:pt>
    <dgm:pt modelId="{9FCB6939-1D86-49DC-8E4E-242CB9420312}" type="pres">
      <dgm:prSet presAssocID="{00477EA0-DE68-4A3C-882D-6C23D25ABBF3}" presName="rootText1" presStyleLbl="node0" presStyleIdx="1" presStyleCnt="3">
        <dgm:presLayoutVars>
          <dgm:chPref val="3"/>
        </dgm:presLayoutVars>
      </dgm:prSet>
      <dgm:spPr>
        <a:prstGeom prst="roundRect">
          <a:avLst/>
        </a:prstGeom>
      </dgm:spPr>
    </dgm:pt>
    <dgm:pt modelId="{D37C3C0E-E3D8-4BAE-BB44-11C6B57DD028}" type="pres">
      <dgm:prSet presAssocID="{00477EA0-DE68-4A3C-882D-6C23D25ABBF3}" presName="rootConnector1" presStyleLbl="node1" presStyleIdx="0" presStyleCnt="0"/>
      <dgm:spPr/>
    </dgm:pt>
    <dgm:pt modelId="{5343CEC0-D784-45BC-AEFF-E927CDE7040E}" type="pres">
      <dgm:prSet presAssocID="{00477EA0-DE68-4A3C-882D-6C23D25ABBF3}" presName="hierChild2" presStyleCnt="0"/>
      <dgm:spPr/>
    </dgm:pt>
    <dgm:pt modelId="{61B60D2A-9C16-46D7-99E5-85205C19EFB6}" type="pres">
      <dgm:prSet presAssocID="{00477EA0-DE68-4A3C-882D-6C23D25ABBF3}" presName="hierChild3" presStyleCnt="0"/>
      <dgm:spPr/>
    </dgm:pt>
    <dgm:pt modelId="{3E7BD463-9E6E-42B1-A00A-75812127EB2D}" type="pres">
      <dgm:prSet presAssocID="{1039B21B-D7D4-462D-801A-2E14998C4DAF}" presName="hierRoot1" presStyleCnt="0">
        <dgm:presLayoutVars>
          <dgm:hierBranch val="init"/>
        </dgm:presLayoutVars>
      </dgm:prSet>
      <dgm:spPr/>
    </dgm:pt>
    <dgm:pt modelId="{E507199F-596C-4BF2-9383-0BCD9F743874}" type="pres">
      <dgm:prSet presAssocID="{1039B21B-D7D4-462D-801A-2E14998C4DAF}" presName="rootComposite1" presStyleCnt="0"/>
      <dgm:spPr/>
    </dgm:pt>
    <dgm:pt modelId="{1A11F0C7-3C49-4E3B-8966-91C90A4160E4}" type="pres">
      <dgm:prSet presAssocID="{1039B21B-D7D4-462D-801A-2E14998C4DAF}" presName="rootText1" presStyleLbl="node0" presStyleIdx="2" presStyleCnt="3">
        <dgm:presLayoutVars>
          <dgm:chPref val="3"/>
        </dgm:presLayoutVars>
      </dgm:prSet>
      <dgm:spPr>
        <a:prstGeom prst="roundRect">
          <a:avLst/>
        </a:prstGeom>
      </dgm:spPr>
    </dgm:pt>
    <dgm:pt modelId="{EE1BD121-D82A-4BB3-AC76-8CB565C81F1B}" type="pres">
      <dgm:prSet presAssocID="{1039B21B-D7D4-462D-801A-2E14998C4DAF}" presName="rootConnector1" presStyleLbl="node1" presStyleIdx="0" presStyleCnt="0"/>
      <dgm:spPr/>
    </dgm:pt>
    <dgm:pt modelId="{34EB6B28-DA93-4293-B50F-DCB049E9EF36}" type="pres">
      <dgm:prSet presAssocID="{1039B21B-D7D4-462D-801A-2E14998C4DAF}" presName="hierChild2" presStyleCnt="0"/>
      <dgm:spPr/>
    </dgm:pt>
    <dgm:pt modelId="{33C7098C-0512-4B5E-B302-406AB87662AB}" type="pres">
      <dgm:prSet presAssocID="{1039B21B-D7D4-462D-801A-2E14998C4DAF}" presName="hierChild3" presStyleCnt="0"/>
      <dgm:spPr/>
    </dgm:pt>
  </dgm:ptLst>
  <dgm:cxnLst>
    <dgm:cxn modelId="{FC11AB11-793C-4D57-9CFE-7E9A1ECE2E2B}" type="presOf" srcId="{1039B21B-D7D4-462D-801A-2E14998C4DAF}" destId="{1A11F0C7-3C49-4E3B-8966-91C90A4160E4}" srcOrd="0" destOrd="0" presId="urn:microsoft.com/office/officeart/2005/8/layout/orgChart1"/>
    <dgm:cxn modelId="{E31B591D-1519-45EA-A711-F37AA06DBF5E}" type="presOf" srcId="{00477EA0-DE68-4A3C-882D-6C23D25ABBF3}" destId="{D37C3C0E-E3D8-4BAE-BB44-11C6B57DD028}" srcOrd="1" destOrd="0" presId="urn:microsoft.com/office/officeart/2005/8/layout/orgChart1"/>
    <dgm:cxn modelId="{FFA89D3B-972F-4660-8F00-5364991E1BED}" type="presOf" srcId="{00477EA0-DE68-4A3C-882D-6C23D25ABBF3}" destId="{9FCB6939-1D86-49DC-8E4E-242CB9420312}" srcOrd="0" destOrd="0" presId="urn:microsoft.com/office/officeart/2005/8/layout/orgChart1"/>
    <dgm:cxn modelId="{CF875540-9BA3-4F1D-AEF5-3CC91445B340}" type="presOf" srcId="{63DA92A5-1CED-4A93-B79C-B804C13B0B6A}" destId="{6B322BAE-8CDE-41D7-8BD1-8E448E1AFDAD}" srcOrd="0" destOrd="0" presId="urn:microsoft.com/office/officeart/2005/8/layout/orgChart1"/>
    <dgm:cxn modelId="{20CF606B-0361-4CE9-B6F8-2A0E3E4971B4}" type="presOf" srcId="{198809B5-23C5-4781-9763-CABBB0B0D3FE}" destId="{314B59DC-6C9B-4DAA-9F5D-9EBB9AB88FCE}" srcOrd="0" destOrd="0" presId="urn:microsoft.com/office/officeart/2005/8/layout/orgChart1"/>
    <dgm:cxn modelId="{32BB9E90-4CE6-4E6F-AB3D-D9F188ACE9F1}" srcId="{198809B5-23C5-4781-9763-CABBB0B0D3FE}" destId="{00477EA0-DE68-4A3C-882D-6C23D25ABBF3}" srcOrd="1" destOrd="0" parTransId="{D004B6AC-53FD-43F2-ADE2-CA0481EA55BB}" sibTransId="{308B9016-B5E5-4791-9BA6-D76D20B82AE7}"/>
    <dgm:cxn modelId="{9F00C5A8-4CD7-40A0-A399-05F6B064C199}" type="presOf" srcId="{63DA92A5-1CED-4A93-B79C-B804C13B0B6A}" destId="{78945277-59F4-48BA-867E-F78F8987021B}" srcOrd="1" destOrd="0" presId="urn:microsoft.com/office/officeart/2005/8/layout/orgChart1"/>
    <dgm:cxn modelId="{791014B9-A136-47E5-B76D-81B96187D99C}" srcId="{198809B5-23C5-4781-9763-CABBB0B0D3FE}" destId="{1039B21B-D7D4-462D-801A-2E14998C4DAF}" srcOrd="2" destOrd="0" parTransId="{77E98E33-3A5B-484A-AE9B-67D29FF5F16D}" sibTransId="{0DAB2BF0-6B00-433B-A401-C6917BA47AFB}"/>
    <dgm:cxn modelId="{04CDECC7-A53E-4558-A2A7-002B94852F56}" type="presOf" srcId="{1039B21B-D7D4-462D-801A-2E14998C4DAF}" destId="{EE1BD121-D82A-4BB3-AC76-8CB565C81F1B}" srcOrd="1" destOrd="0" presId="urn:microsoft.com/office/officeart/2005/8/layout/orgChart1"/>
    <dgm:cxn modelId="{8CF0CEF9-6BD2-4BC8-BD65-03F3DCD0B0A6}" srcId="{198809B5-23C5-4781-9763-CABBB0B0D3FE}" destId="{63DA92A5-1CED-4A93-B79C-B804C13B0B6A}" srcOrd="0" destOrd="0" parTransId="{95997D94-5709-4215-98ED-41870968E1BB}" sibTransId="{D0ADE977-F312-44A6-BB33-710B9857085D}"/>
    <dgm:cxn modelId="{4B2FBC34-166B-4D03-8D15-AC13EBDEF073}" type="presParOf" srcId="{314B59DC-6C9B-4DAA-9F5D-9EBB9AB88FCE}" destId="{CF7C79A2-7612-4A2D-A94D-2B4A82148A17}" srcOrd="0" destOrd="0" presId="urn:microsoft.com/office/officeart/2005/8/layout/orgChart1"/>
    <dgm:cxn modelId="{101324F5-491C-4B49-9AB5-3DBE077ABBAA}" type="presParOf" srcId="{CF7C79A2-7612-4A2D-A94D-2B4A82148A17}" destId="{E34BF053-CEBC-47B7-A6FF-AE347C7A2AED}" srcOrd="0" destOrd="0" presId="urn:microsoft.com/office/officeart/2005/8/layout/orgChart1"/>
    <dgm:cxn modelId="{97734AE2-B3A1-40D4-B8A3-7DEFE3A7AD7D}" type="presParOf" srcId="{E34BF053-CEBC-47B7-A6FF-AE347C7A2AED}" destId="{6B322BAE-8CDE-41D7-8BD1-8E448E1AFDAD}" srcOrd="0" destOrd="0" presId="urn:microsoft.com/office/officeart/2005/8/layout/orgChart1"/>
    <dgm:cxn modelId="{B2EE384C-38EB-40E8-8C1C-6A1FA6F0A0D1}" type="presParOf" srcId="{E34BF053-CEBC-47B7-A6FF-AE347C7A2AED}" destId="{78945277-59F4-48BA-867E-F78F8987021B}" srcOrd="1" destOrd="0" presId="urn:microsoft.com/office/officeart/2005/8/layout/orgChart1"/>
    <dgm:cxn modelId="{AAE67F5B-F276-4AB9-8D24-E70365B60A7B}" type="presParOf" srcId="{CF7C79A2-7612-4A2D-A94D-2B4A82148A17}" destId="{91BAE4DC-B285-4109-A870-7DE30CF080E2}" srcOrd="1" destOrd="0" presId="urn:microsoft.com/office/officeart/2005/8/layout/orgChart1"/>
    <dgm:cxn modelId="{CC45D78C-C5EC-4EF7-A459-ACD13D5BBCF5}" type="presParOf" srcId="{CF7C79A2-7612-4A2D-A94D-2B4A82148A17}" destId="{03A20ED5-6775-4118-A8A7-2FFC30206506}" srcOrd="2" destOrd="0" presId="urn:microsoft.com/office/officeart/2005/8/layout/orgChart1"/>
    <dgm:cxn modelId="{412723A1-B72C-49B7-846B-DA0749D4D8E8}" type="presParOf" srcId="{314B59DC-6C9B-4DAA-9F5D-9EBB9AB88FCE}" destId="{D7203EAD-E666-453A-8551-046CD830562B}" srcOrd="1" destOrd="0" presId="urn:microsoft.com/office/officeart/2005/8/layout/orgChart1"/>
    <dgm:cxn modelId="{B2A65556-CDDC-4D8B-A469-2DB8C7336C5C}" type="presParOf" srcId="{D7203EAD-E666-453A-8551-046CD830562B}" destId="{83F03FDA-E344-4237-A8A7-17B4AF5557B4}" srcOrd="0" destOrd="0" presId="urn:microsoft.com/office/officeart/2005/8/layout/orgChart1"/>
    <dgm:cxn modelId="{B379FDD9-AD8A-410B-9F67-D4520E62A24F}" type="presParOf" srcId="{83F03FDA-E344-4237-A8A7-17B4AF5557B4}" destId="{9FCB6939-1D86-49DC-8E4E-242CB9420312}" srcOrd="0" destOrd="0" presId="urn:microsoft.com/office/officeart/2005/8/layout/orgChart1"/>
    <dgm:cxn modelId="{15BBEE83-7E5A-40EF-A31B-AF0607CAF2F8}" type="presParOf" srcId="{83F03FDA-E344-4237-A8A7-17B4AF5557B4}" destId="{D37C3C0E-E3D8-4BAE-BB44-11C6B57DD028}" srcOrd="1" destOrd="0" presId="urn:microsoft.com/office/officeart/2005/8/layout/orgChart1"/>
    <dgm:cxn modelId="{1B968A64-B067-44E5-9A93-E4195FAB3631}" type="presParOf" srcId="{D7203EAD-E666-453A-8551-046CD830562B}" destId="{5343CEC0-D784-45BC-AEFF-E927CDE7040E}" srcOrd="1" destOrd="0" presId="urn:microsoft.com/office/officeart/2005/8/layout/orgChart1"/>
    <dgm:cxn modelId="{C68BDB37-99D4-4E0B-84FD-B4B0F88FE5E1}" type="presParOf" srcId="{D7203EAD-E666-453A-8551-046CD830562B}" destId="{61B60D2A-9C16-46D7-99E5-85205C19EFB6}" srcOrd="2" destOrd="0" presId="urn:microsoft.com/office/officeart/2005/8/layout/orgChart1"/>
    <dgm:cxn modelId="{B852205B-85E1-4E24-A52B-B0D11C38D84E}" type="presParOf" srcId="{314B59DC-6C9B-4DAA-9F5D-9EBB9AB88FCE}" destId="{3E7BD463-9E6E-42B1-A00A-75812127EB2D}" srcOrd="2" destOrd="0" presId="urn:microsoft.com/office/officeart/2005/8/layout/orgChart1"/>
    <dgm:cxn modelId="{23B6C362-C7CE-467E-B58C-9715476FF3D1}" type="presParOf" srcId="{3E7BD463-9E6E-42B1-A00A-75812127EB2D}" destId="{E507199F-596C-4BF2-9383-0BCD9F743874}" srcOrd="0" destOrd="0" presId="urn:microsoft.com/office/officeart/2005/8/layout/orgChart1"/>
    <dgm:cxn modelId="{F8AEC96C-A593-4416-A849-3F56D504FB18}" type="presParOf" srcId="{E507199F-596C-4BF2-9383-0BCD9F743874}" destId="{1A11F0C7-3C49-4E3B-8966-91C90A4160E4}" srcOrd="0" destOrd="0" presId="urn:microsoft.com/office/officeart/2005/8/layout/orgChart1"/>
    <dgm:cxn modelId="{2FA8A4AC-D405-453B-A280-C6E5515F0F4F}" type="presParOf" srcId="{E507199F-596C-4BF2-9383-0BCD9F743874}" destId="{EE1BD121-D82A-4BB3-AC76-8CB565C81F1B}" srcOrd="1" destOrd="0" presId="urn:microsoft.com/office/officeart/2005/8/layout/orgChart1"/>
    <dgm:cxn modelId="{84CADB34-B5C5-46B2-8FF0-82E655D45DA0}" type="presParOf" srcId="{3E7BD463-9E6E-42B1-A00A-75812127EB2D}" destId="{34EB6B28-DA93-4293-B50F-DCB049E9EF36}" srcOrd="1" destOrd="0" presId="urn:microsoft.com/office/officeart/2005/8/layout/orgChart1"/>
    <dgm:cxn modelId="{21397B94-509C-41E8-A129-5F68486F6DA7}" type="presParOf" srcId="{3E7BD463-9E6E-42B1-A00A-75812127EB2D}" destId="{33C7098C-0512-4B5E-B302-406AB87662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8788D8-CC17-4FBE-B26D-B583883C8B80}"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s-ES"/>
        </a:p>
      </dgm:t>
    </dgm:pt>
    <dgm:pt modelId="{4CC5E088-EF61-4BAD-A549-FE0064B55BAE}">
      <dgm:prSet phldrT="[Text]"/>
      <dgm:spPr/>
      <dgm:t>
        <a:bodyPr/>
        <a:lstStyle/>
        <a:p>
          <a:r>
            <a:rPr lang="es-ES"/>
            <a:t>Estadística</a:t>
          </a:r>
        </a:p>
      </dgm:t>
    </dgm:pt>
    <dgm:pt modelId="{C0AA0553-B05A-40B9-B5DD-6F7D43110B20}" type="parTrans" cxnId="{16AAB83A-E37A-4344-B12C-2DED97E43C53}">
      <dgm:prSet/>
      <dgm:spPr/>
      <dgm:t>
        <a:bodyPr/>
        <a:lstStyle/>
        <a:p>
          <a:endParaRPr lang="es-ES"/>
        </a:p>
      </dgm:t>
    </dgm:pt>
    <dgm:pt modelId="{FC1892ED-ACDD-4BF1-96B5-D6977467F28F}" type="sibTrans" cxnId="{16AAB83A-E37A-4344-B12C-2DED97E43C53}">
      <dgm:prSet/>
      <dgm:spPr/>
      <dgm:t>
        <a:bodyPr/>
        <a:lstStyle/>
        <a:p>
          <a:endParaRPr lang="es-ES"/>
        </a:p>
      </dgm:t>
    </dgm:pt>
    <dgm:pt modelId="{90416F97-0E14-46B0-84A3-9E80697E95FE}">
      <dgm:prSet phldrT="[Text]"/>
      <dgm:spPr/>
      <dgm:t>
        <a:bodyPr/>
        <a:lstStyle/>
        <a:p>
          <a:r>
            <a:rPr lang="es-ES"/>
            <a:t>Relevancia</a:t>
          </a:r>
        </a:p>
      </dgm:t>
    </dgm:pt>
    <dgm:pt modelId="{16932198-0442-43AA-AC0A-ECC964192784}" type="parTrans" cxnId="{75531DA1-CD37-4BBF-AEB4-0BD612497A8B}">
      <dgm:prSet/>
      <dgm:spPr/>
      <dgm:t>
        <a:bodyPr/>
        <a:lstStyle/>
        <a:p>
          <a:endParaRPr lang="es-ES"/>
        </a:p>
      </dgm:t>
    </dgm:pt>
    <dgm:pt modelId="{E9FF08DA-927B-4B77-84B8-58DCBCD85199}" type="sibTrans" cxnId="{75531DA1-CD37-4BBF-AEB4-0BD612497A8B}">
      <dgm:prSet/>
      <dgm:spPr/>
      <dgm:t>
        <a:bodyPr/>
        <a:lstStyle/>
        <a:p>
          <a:endParaRPr lang="es-ES"/>
        </a:p>
      </dgm:t>
    </dgm:pt>
    <dgm:pt modelId="{2849003E-8C02-4B53-91A0-81872D0C0A2D}">
      <dgm:prSet phldrT="[Text]"/>
      <dgm:spPr/>
      <dgm:t>
        <a:bodyPr/>
        <a:lstStyle/>
        <a:p>
          <a:r>
            <a:rPr lang="es-ES"/>
            <a:t>Tema principal</a:t>
          </a:r>
        </a:p>
      </dgm:t>
    </dgm:pt>
    <dgm:pt modelId="{F37B5A70-7C73-45E5-AAA0-98D2682ADBE7}" type="parTrans" cxnId="{090E50E9-BDEB-4402-AEA4-7C278CA23357}">
      <dgm:prSet/>
      <dgm:spPr/>
      <dgm:t>
        <a:bodyPr/>
        <a:lstStyle/>
        <a:p>
          <a:endParaRPr lang="es-ES"/>
        </a:p>
      </dgm:t>
    </dgm:pt>
    <dgm:pt modelId="{5F7CE65D-4F83-42C6-A321-61B4A131DA03}" type="sibTrans" cxnId="{090E50E9-BDEB-4402-AEA4-7C278CA23357}">
      <dgm:prSet/>
      <dgm:spPr/>
      <dgm:t>
        <a:bodyPr/>
        <a:lstStyle/>
        <a:p>
          <a:endParaRPr lang="es-ES"/>
        </a:p>
      </dgm:t>
    </dgm:pt>
    <dgm:pt modelId="{8DBCD394-A816-4294-9D87-CE0DBB86FEC1}">
      <dgm:prSet phldrT="[Text]"/>
      <dgm:spPr/>
      <dgm:t>
        <a:bodyPr/>
        <a:lstStyle/>
        <a:p>
          <a:r>
            <a:rPr lang="es-ES"/>
            <a:t>Mayor puntuación</a:t>
          </a:r>
        </a:p>
      </dgm:t>
    </dgm:pt>
    <dgm:pt modelId="{2454FC7D-E18C-470D-B561-1AF706AB3ADF}" type="parTrans" cxnId="{9E500061-8991-4EB7-B1FE-18B5330728F4}">
      <dgm:prSet/>
      <dgm:spPr/>
      <dgm:t>
        <a:bodyPr/>
        <a:lstStyle/>
        <a:p>
          <a:endParaRPr lang="es-ES"/>
        </a:p>
      </dgm:t>
    </dgm:pt>
    <dgm:pt modelId="{95AB9D3D-8189-4120-9FDF-8FBC231C185B}" type="sibTrans" cxnId="{9E500061-8991-4EB7-B1FE-18B5330728F4}">
      <dgm:prSet/>
      <dgm:spPr/>
      <dgm:t>
        <a:bodyPr/>
        <a:lstStyle/>
        <a:p>
          <a:endParaRPr lang="es-ES"/>
        </a:p>
      </dgm:t>
    </dgm:pt>
    <dgm:pt modelId="{DE156488-B58B-4B7E-859C-5148DB5BAC1A}">
      <dgm:prSet phldrT="[Text]"/>
      <dgm:spPr/>
      <dgm:t>
        <a:bodyPr/>
        <a:lstStyle/>
        <a:p>
          <a:r>
            <a:rPr lang="es-ES"/>
            <a:t>Temas</a:t>
          </a:r>
        </a:p>
      </dgm:t>
    </dgm:pt>
    <dgm:pt modelId="{6380D3B1-9191-4595-8040-13D7A98C2D82}" type="parTrans" cxnId="{BB611154-DB56-470C-B3AB-AE7924B072B8}">
      <dgm:prSet/>
      <dgm:spPr/>
      <dgm:t>
        <a:bodyPr/>
        <a:lstStyle/>
        <a:p>
          <a:endParaRPr lang="es-ES"/>
        </a:p>
      </dgm:t>
    </dgm:pt>
    <dgm:pt modelId="{4D86C253-63B8-4FFF-AB20-B0FD81617C67}" type="sibTrans" cxnId="{BB611154-DB56-470C-B3AB-AE7924B072B8}">
      <dgm:prSet/>
      <dgm:spPr/>
      <dgm:t>
        <a:bodyPr/>
        <a:lstStyle/>
        <a:p>
          <a:endParaRPr lang="es-ES"/>
        </a:p>
      </dgm:t>
    </dgm:pt>
    <dgm:pt modelId="{C892D2C5-D58C-4A0C-9A5A-F6F071A30D66}">
      <dgm:prSet phldrT="[Text]"/>
      <dgm:spPr>
        <a:solidFill>
          <a:srgbClr val="F9DBD2"/>
        </a:solidFill>
      </dgm:spPr>
      <dgm:t>
        <a:bodyPr/>
        <a:lstStyle/>
        <a:p>
          <a:r>
            <a:rPr lang="es-ES"/>
            <a:t>Palabras clave</a:t>
          </a:r>
        </a:p>
      </dgm:t>
    </dgm:pt>
    <dgm:pt modelId="{5AADEE59-785E-403B-B3DE-73EAD4DD8787}" type="parTrans" cxnId="{0150DC05-A719-45B6-85B8-A06D27F47B75}">
      <dgm:prSet/>
      <dgm:spPr/>
      <dgm:t>
        <a:bodyPr/>
        <a:lstStyle/>
        <a:p>
          <a:endParaRPr lang="es-ES"/>
        </a:p>
      </dgm:t>
    </dgm:pt>
    <dgm:pt modelId="{E8084A9F-E4C1-4EB0-A379-54A0695273B0}" type="sibTrans" cxnId="{0150DC05-A719-45B6-85B8-A06D27F47B75}">
      <dgm:prSet/>
      <dgm:spPr/>
      <dgm:t>
        <a:bodyPr/>
        <a:lstStyle/>
        <a:p>
          <a:endParaRPr lang="es-ES"/>
        </a:p>
      </dgm:t>
    </dgm:pt>
    <dgm:pt modelId="{B8BADFD6-7427-41BE-8347-9FCF3AE4C8D9}">
      <dgm:prSet phldrT="[Text]"/>
      <dgm:spPr/>
      <dgm:t>
        <a:bodyPr/>
        <a:lstStyle/>
        <a:p>
          <a:r>
            <a:rPr lang="es-ES"/>
            <a:t>Firma de temas</a:t>
          </a:r>
        </a:p>
      </dgm:t>
    </dgm:pt>
    <dgm:pt modelId="{4D167100-D29D-45A0-BC96-A98B4F76FAC7}" type="parTrans" cxnId="{D04337E4-869E-421E-BB68-DDF2438B6069}">
      <dgm:prSet/>
      <dgm:spPr/>
      <dgm:t>
        <a:bodyPr/>
        <a:lstStyle/>
        <a:p>
          <a:endParaRPr lang="es-ES"/>
        </a:p>
      </dgm:t>
    </dgm:pt>
    <dgm:pt modelId="{D6927479-04E9-4D89-B7BA-66517D55D596}" type="sibTrans" cxnId="{D04337E4-869E-421E-BB68-DDF2438B6069}">
      <dgm:prSet/>
      <dgm:spPr/>
      <dgm:t>
        <a:bodyPr/>
        <a:lstStyle/>
        <a:p>
          <a:endParaRPr lang="es-ES"/>
        </a:p>
      </dgm:t>
    </dgm:pt>
    <dgm:pt modelId="{3C815983-BBA7-4E89-BD3A-B4B031F881A8}">
      <dgm:prSet phldrT="[Text]"/>
      <dgm:spPr/>
      <dgm:t>
        <a:bodyPr/>
        <a:lstStyle/>
        <a:p>
          <a:r>
            <a:rPr lang="es-ES"/>
            <a:t>Grafos</a:t>
          </a:r>
        </a:p>
      </dgm:t>
    </dgm:pt>
    <dgm:pt modelId="{1572D3D9-1D2F-4BDA-A2BA-6F50D1E3400A}" type="parTrans" cxnId="{053BDD6D-4362-4883-A220-8724C0363288}">
      <dgm:prSet/>
      <dgm:spPr/>
      <dgm:t>
        <a:bodyPr/>
        <a:lstStyle/>
        <a:p>
          <a:endParaRPr lang="es-ES"/>
        </a:p>
      </dgm:t>
    </dgm:pt>
    <dgm:pt modelId="{D1267DB7-94B6-420A-9FD4-7A05B50DD74F}" type="sibTrans" cxnId="{053BDD6D-4362-4883-A220-8724C0363288}">
      <dgm:prSet/>
      <dgm:spPr/>
      <dgm:t>
        <a:bodyPr/>
        <a:lstStyle/>
        <a:p>
          <a:endParaRPr lang="es-ES"/>
        </a:p>
      </dgm:t>
    </dgm:pt>
    <dgm:pt modelId="{AC8F2C50-3ECA-4ABB-81D0-31CC22429EFA}">
      <dgm:prSet phldrT="[Text]"/>
      <dgm:spPr/>
      <dgm:t>
        <a:bodyPr/>
        <a:lstStyle/>
        <a:p>
          <a:r>
            <a:rPr lang="es-ES"/>
            <a:t>Nodo por elemento</a:t>
          </a:r>
        </a:p>
      </dgm:t>
    </dgm:pt>
    <dgm:pt modelId="{6B1FDD3A-B934-4007-9D55-2676A14604BE}" type="parTrans" cxnId="{EA8254E7-BDD1-42EB-91E8-5B5B87BB59BE}">
      <dgm:prSet/>
      <dgm:spPr/>
      <dgm:t>
        <a:bodyPr/>
        <a:lstStyle/>
        <a:p>
          <a:endParaRPr lang="es-ES"/>
        </a:p>
      </dgm:t>
    </dgm:pt>
    <dgm:pt modelId="{1D3849EA-4755-473F-8A9C-5C604997E28D}" type="sibTrans" cxnId="{EA8254E7-BDD1-42EB-91E8-5B5B87BB59BE}">
      <dgm:prSet/>
      <dgm:spPr/>
      <dgm:t>
        <a:bodyPr/>
        <a:lstStyle/>
        <a:p>
          <a:endParaRPr lang="es-ES"/>
        </a:p>
      </dgm:t>
    </dgm:pt>
    <dgm:pt modelId="{B09B3759-9D7B-40AC-A699-917A624E837E}">
      <dgm:prSet phldrT="[Text]"/>
      <dgm:spPr/>
      <dgm:t>
        <a:bodyPr/>
        <a:lstStyle/>
        <a:p>
          <a:r>
            <a:rPr lang="es-ES"/>
            <a:t>Conectividad</a:t>
          </a:r>
        </a:p>
      </dgm:t>
    </dgm:pt>
    <dgm:pt modelId="{6668EF8A-560B-44C5-9E13-5B00B22956C5}" type="parTrans" cxnId="{FC4187A5-C5D4-4988-B644-EFADA0D939CC}">
      <dgm:prSet/>
      <dgm:spPr/>
      <dgm:t>
        <a:bodyPr/>
        <a:lstStyle/>
        <a:p>
          <a:endParaRPr lang="es-ES"/>
        </a:p>
      </dgm:t>
    </dgm:pt>
    <dgm:pt modelId="{9BBF3E30-3D86-44AB-9486-C3710CD546AA}" type="sibTrans" cxnId="{FC4187A5-C5D4-4988-B644-EFADA0D939CC}">
      <dgm:prSet/>
      <dgm:spPr/>
      <dgm:t>
        <a:bodyPr/>
        <a:lstStyle/>
        <a:p>
          <a:endParaRPr lang="es-ES"/>
        </a:p>
      </dgm:t>
    </dgm:pt>
    <dgm:pt modelId="{5B001565-FE10-4E5F-BAAE-C9406645D7D7}">
      <dgm:prSet phldrT="[Text]"/>
      <dgm:spPr/>
      <dgm:t>
        <a:bodyPr/>
        <a:lstStyle/>
        <a:p>
          <a:r>
            <a:rPr lang="es-ES"/>
            <a:t>Discurso</a:t>
          </a:r>
        </a:p>
      </dgm:t>
    </dgm:pt>
    <dgm:pt modelId="{ED621528-E779-4D52-8283-EDD1144C58CA}" type="parTrans" cxnId="{4CF6D236-73C8-4C9E-844F-60E9C8FFA8F9}">
      <dgm:prSet/>
      <dgm:spPr/>
      <dgm:t>
        <a:bodyPr/>
        <a:lstStyle/>
        <a:p>
          <a:endParaRPr lang="es-ES"/>
        </a:p>
      </dgm:t>
    </dgm:pt>
    <dgm:pt modelId="{4730CB6B-4218-4196-ABB0-F9588384E4A7}" type="sibTrans" cxnId="{4CF6D236-73C8-4C9E-844F-60E9C8FFA8F9}">
      <dgm:prSet/>
      <dgm:spPr/>
      <dgm:t>
        <a:bodyPr/>
        <a:lstStyle/>
        <a:p>
          <a:endParaRPr lang="es-ES"/>
        </a:p>
      </dgm:t>
    </dgm:pt>
    <dgm:pt modelId="{ECB6ED44-0344-4F2D-AC0D-106D2351E5B8}">
      <dgm:prSet phldrT="[Text]"/>
      <dgm:spPr/>
      <dgm:t>
        <a:bodyPr/>
        <a:lstStyle/>
        <a:p>
          <a:r>
            <a:rPr lang="es-ES"/>
            <a:t>Estructura retórica</a:t>
          </a:r>
        </a:p>
      </dgm:t>
    </dgm:pt>
    <dgm:pt modelId="{A7CD4785-9949-4614-8560-85FD87E149F2}" type="parTrans" cxnId="{2D2B8E57-A860-4C05-ACEA-5E42F4E6A61C}">
      <dgm:prSet/>
      <dgm:spPr/>
      <dgm:t>
        <a:bodyPr/>
        <a:lstStyle/>
        <a:p>
          <a:endParaRPr lang="es-ES"/>
        </a:p>
      </dgm:t>
    </dgm:pt>
    <dgm:pt modelId="{D7736BE4-DD7C-476E-8E29-5C15F97D8D80}" type="sibTrans" cxnId="{2D2B8E57-A860-4C05-ACEA-5E42F4E6A61C}">
      <dgm:prSet/>
      <dgm:spPr/>
      <dgm:t>
        <a:bodyPr/>
        <a:lstStyle/>
        <a:p>
          <a:endParaRPr lang="es-ES"/>
        </a:p>
      </dgm:t>
    </dgm:pt>
    <dgm:pt modelId="{88BC14E0-963B-4662-B59E-3606E89972BE}">
      <dgm:prSet phldrT="[Text]"/>
      <dgm:spPr/>
      <dgm:t>
        <a:bodyPr/>
        <a:lstStyle/>
        <a:p>
          <a:r>
            <a:rPr lang="es-ES"/>
            <a:t>Relaciones sintácticas</a:t>
          </a:r>
        </a:p>
      </dgm:t>
    </dgm:pt>
    <dgm:pt modelId="{A6A0B9D8-52C9-417F-A4CC-29437E16297F}" type="parTrans" cxnId="{EDD316CA-ED4F-4D6F-ADB9-A83D5EEE1AA1}">
      <dgm:prSet/>
      <dgm:spPr/>
      <dgm:t>
        <a:bodyPr/>
        <a:lstStyle/>
        <a:p>
          <a:endParaRPr lang="es-ES"/>
        </a:p>
      </dgm:t>
    </dgm:pt>
    <dgm:pt modelId="{2548E86C-CA77-4FB8-A641-42F517EAEC26}" type="sibTrans" cxnId="{EDD316CA-ED4F-4D6F-ADB9-A83D5EEE1AA1}">
      <dgm:prSet/>
      <dgm:spPr/>
      <dgm:t>
        <a:bodyPr/>
        <a:lstStyle/>
        <a:p>
          <a:endParaRPr lang="es-ES"/>
        </a:p>
      </dgm:t>
    </dgm:pt>
    <dgm:pt modelId="{11C02392-24DA-4934-8717-43EB04E4282D}">
      <dgm:prSet phldrT="[Text]"/>
      <dgm:spPr/>
      <dgm:t>
        <a:bodyPr/>
        <a:lstStyle/>
        <a:p>
          <a:r>
            <a:rPr lang="es-ES"/>
            <a:t>Aprendizaje automático</a:t>
          </a:r>
        </a:p>
      </dgm:t>
    </dgm:pt>
    <dgm:pt modelId="{A6843400-024D-4139-850C-6DC3C0B25E45}" type="parTrans" cxnId="{C4FFBA95-DC68-4388-B5C6-071C490BB0F2}">
      <dgm:prSet/>
      <dgm:spPr/>
      <dgm:t>
        <a:bodyPr/>
        <a:lstStyle/>
        <a:p>
          <a:endParaRPr lang="es-ES"/>
        </a:p>
      </dgm:t>
    </dgm:pt>
    <dgm:pt modelId="{5ED2C60F-3C70-417A-810D-4364A495D88D}" type="sibTrans" cxnId="{C4FFBA95-DC68-4388-B5C6-071C490BB0F2}">
      <dgm:prSet/>
      <dgm:spPr/>
      <dgm:t>
        <a:bodyPr/>
        <a:lstStyle/>
        <a:p>
          <a:endParaRPr lang="es-ES"/>
        </a:p>
      </dgm:t>
    </dgm:pt>
    <dgm:pt modelId="{554A4FEA-6177-4F66-97BE-CF6071FCEF2C}">
      <dgm:prSet phldrT="[Text]"/>
      <dgm:spPr/>
      <dgm:t>
        <a:bodyPr/>
        <a:lstStyle/>
        <a:p>
          <a:r>
            <a:rPr lang="es-ES"/>
            <a:t>Clasificadores</a:t>
          </a:r>
        </a:p>
      </dgm:t>
    </dgm:pt>
    <dgm:pt modelId="{B62ABE02-9CB3-444C-B282-660173F1F3B0}" type="parTrans" cxnId="{5E75E249-3C03-4E4B-9161-9F54A8E4D488}">
      <dgm:prSet/>
      <dgm:spPr/>
      <dgm:t>
        <a:bodyPr/>
        <a:lstStyle/>
        <a:p>
          <a:endParaRPr lang="es-ES"/>
        </a:p>
      </dgm:t>
    </dgm:pt>
    <dgm:pt modelId="{FE16688E-590B-4AEF-A664-587B5DA0377B}" type="sibTrans" cxnId="{5E75E249-3C03-4E4B-9161-9F54A8E4D488}">
      <dgm:prSet/>
      <dgm:spPr/>
      <dgm:t>
        <a:bodyPr/>
        <a:lstStyle/>
        <a:p>
          <a:endParaRPr lang="es-ES"/>
        </a:p>
      </dgm:t>
    </dgm:pt>
    <dgm:pt modelId="{3E60D5A4-AEBA-4397-8BB8-D22FFA1EE867}">
      <dgm:prSet phldrT="[Text]"/>
      <dgm:spPr/>
      <dgm:t>
        <a:bodyPr/>
        <a:lstStyle/>
        <a:p>
          <a:r>
            <a:rPr lang="es-ES"/>
            <a:t>Redes neuronales</a:t>
          </a:r>
        </a:p>
      </dgm:t>
    </dgm:pt>
    <dgm:pt modelId="{95A084B8-048D-41E2-B109-FFAABD89F9B5}" type="parTrans" cxnId="{8310182C-11B9-40EE-BBE5-F517225B060A}">
      <dgm:prSet/>
      <dgm:spPr/>
      <dgm:t>
        <a:bodyPr/>
        <a:lstStyle/>
        <a:p>
          <a:endParaRPr lang="es-ES"/>
        </a:p>
      </dgm:t>
    </dgm:pt>
    <dgm:pt modelId="{006B8719-561B-4074-A0FB-92A2291E9C20}" type="sibTrans" cxnId="{8310182C-11B9-40EE-BBE5-F517225B060A}">
      <dgm:prSet/>
      <dgm:spPr/>
      <dgm:t>
        <a:bodyPr/>
        <a:lstStyle/>
        <a:p>
          <a:endParaRPr lang="es-ES"/>
        </a:p>
      </dgm:t>
    </dgm:pt>
    <dgm:pt modelId="{59ADBE7B-72D8-4220-BF42-EAADF1724B48}">
      <dgm:prSet phldrT="[Text]"/>
      <dgm:spPr/>
      <dgm:t>
        <a:bodyPr/>
        <a:lstStyle/>
        <a:p>
          <a:r>
            <a:rPr lang="es-ES"/>
            <a:t>Puntuación de oraciones</a:t>
          </a:r>
        </a:p>
      </dgm:t>
    </dgm:pt>
    <dgm:pt modelId="{0B889BB4-CFAA-4CE2-82AA-892D09C2624A}" type="parTrans" cxnId="{8A28ADE3-1748-4FCC-9052-0BAF63AEC985}">
      <dgm:prSet/>
      <dgm:spPr/>
      <dgm:t>
        <a:bodyPr/>
        <a:lstStyle/>
        <a:p>
          <a:endParaRPr lang="es-ES"/>
        </a:p>
      </dgm:t>
    </dgm:pt>
    <dgm:pt modelId="{1DAAB59A-F023-48BF-977F-2C7D7EE4A39B}" type="sibTrans" cxnId="{8A28ADE3-1748-4FCC-9052-0BAF63AEC985}">
      <dgm:prSet/>
      <dgm:spPr/>
      <dgm:t>
        <a:bodyPr/>
        <a:lstStyle/>
        <a:p>
          <a:endParaRPr lang="es-ES"/>
        </a:p>
      </dgm:t>
    </dgm:pt>
    <dgm:pt modelId="{BFB1C427-BC72-4A4E-B21B-630904400AF6}" type="pres">
      <dgm:prSet presAssocID="{898788D8-CC17-4FBE-B26D-B583883C8B80}" presName="diagram" presStyleCnt="0">
        <dgm:presLayoutVars>
          <dgm:chPref val="1"/>
          <dgm:dir/>
          <dgm:animOne val="branch"/>
          <dgm:animLvl val="lvl"/>
          <dgm:resizeHandles/>
        </dgm:presLayoutVars>
      </dgm:prSet>
      <dgm:spPr/>
    </dgm:pt>
    <dgm:pt modelId="{0AEB1997-DC0D-4250-B760-812480ED0BA0}" type="pres">
      <dgm:prSet presAssocID="{4CC5E088-EF61-4BAD-A549-FE0064B55BAE}" presName="root" presStyleCnt="0"/>
      <dgm:spPr/>
    </dgm:pt>
    <dgm:pt modelId="{36794DA8-8BC0-4234-BB75-1D3DD21867A8}" type="pres">
      <dgm:prSet presAssocID="{4CC5E088-EF61-4BAD-A549-FE0064B55BAE}" presName="rootComposite" presStyleCnt="0"/>
      <dgm:spPr/>
    </dgm:pt>
    <dgm:pt modelId="{90166DC3-2093-417C-940A-194B3AEB7A91}" type="pres">
      <dgm:prSet presAssocID="{4CC5E088-EF61-4BAD-A549-FE0064B55BAE}" presName="rootText" presStyleLbl="node1" presStyleIdx="0" presStyleCnt="5"/>
      <dgm:spPr/>
    </dgm:pt>
    <dgm:pt modelId="{3F99D5B8-9C0D-486B-B2AA-6ED2A7D8CA1D}" type="pres">
      <dgm:prSet presAssocID="{4CC5E088-EF61-4BAD-A549-FE0064B55BAE}" presName="rootConnector" presStyleLbl="node1" presStyleIdx="0" presStyleCnt="5"/>
      <dgm:spPr/>
    </dgm:pt>
    <dgm:pt modelId="{4091D8B7-9EC3-4B59-856D-5495AE3AC07C}" type="pres">
      <dgm:prSet presAssocID="{4CC5E088-EF61-4BAD-A549-FE0064B55BAE}" presName="childShape" presStyleCnt="0"/>
      <dgm:spPr/>
    </dgm:pt>
    <dgm:pt modelId="{DCF4421C-377E-421B-8463-5237DA9A9DD7}" type="pres">
      <dgm:prSet presAssocID="{16932198-0442-43AA-AC0A-ECC964192784}" presName="Name13" presStyleLbl="parChTrans1D2" presStyleIdx="0" presStyleCnt="12"/>
      <dgm:spPr/>
    </dgm:pt>
    <dgm:pt modelId="{44923D11-ED39-4EF2-94E6-5BCEBAB8267F}" type="pres">
      <dgm:prSet presAssocID="{90416F97-0E14-46B0-84A3-9E80697E95FE}" presName="childText" presStyleLbl="bgAcc1" presStyleIdx="0" presStyleCnt="12">
        <dgm:presLayoutVars>
          <dgm:bulletEnabled val="1"/>
        </dgm:presLayoutVars>
      </dgm:prSet>
      <dgm:spPr/>
    </dgm:pt>
    <dgm:pt modelId="{2A2F7926-4A5A-49CB-8D26-881EC78D88E1}" type="pres">
      <dgm:prSet presAssocID="{F37B5A70-7C73-45E5-AAA0-98D2682ADBE7}" presName="Name13" presStyleLbl="parChTrans1D2" presStyleIdx="1" presStyleCnt="12"/>
      <dgm:spPr/>
    </dgm:pt>
    <dgm:pt modelId="{8DFF3C47-42F8-49D5-9DBF-FE2C6C9E2C06}" type="pres">
      <dgm:prSet presAssocID="{2849003E-8C02-4B53-91A0-81872D0C0A2D}" presName="childText" presStyleLbl="bgAcc1" presStyleIdx="1" presStyleCnt="12">
        <dgm:presLayoutVars>
          <dgm:bulletEnabled val="1"/>
        </dgm:presLayoutVars>
      </dgm:prSet>
      <dgm:spPr/>
    </dgm:pt>
    <dgm:pt modelId="{443C4042-FAC7-46A8-8585-A97E96C0AE68}" type="pres">
      <dgm:prSet presAssocID="{2454FC7D-E18C-470D-B561-1AF706AB3ADF}" presName="Name13" presStyleLbl="parChTrans1D2" presStyleIdx="2" presStyleCnt="12"/>
      <dgm:spPr/>
    </dgm:pt>
    <dgm:pt modelId="{A2950D16-089C-471F-B693-8DC5CC8AC716}" type="pres">
      <dgm:prSet presAssocID="{8DBCD394-A816-4294-9D87-CE0DBB86FEC1}" presName="childText" presStyleLbl="bgAcc1" presStyleIdx="2" presStyleCnt="12">
        <dgm:presLayoutVars>
          <dgm:bulletEnabled val="1"/>
        </dgm:presLayoutVars>
      </dgm:prSet>
      <dgm:spPr/>
    </dgm:pt>
    <dgm:pt modelId="{4DC5E010-207A-4B03-ADDE-B3F11F49AB50}" type="pres">
      <dgm:prSet presAssocID="{DE156488-B58B-4B7E-859C-5148DB5BAC1A}" presName="root" presStyleCnt="0"/>
      <dgm:spPr/>
    </dgm:pt>
    <dgm:pt modelId="{51AAA3B5-B425-4F65-BB50-3F5A41B6C35C}" type="pres">
      <dgm:prSet presAssocID="{DE156488-B58B-4B7E-859C-5148DB5BAC1A}" presName="rootComposite" presStyleCnt="0"/>
      <dgm:spPr/>
    </dgm:pt>
    <dgm:pt modelId="{79FB25A0-48C3-4C12-B7AD-A5B97A27BEBD}" type="pres">
      <dgm:prSet presAssocID="{DE156488-B58B-4B7E-859C-5148DB5BAC1A}" presName="rootText" presStyleLbl="node1" presStyleIdx="1" presStyleCnt="5"/>
      <dgm:spPr/>
    </dgm:pt>
    <dgm:pt modelId="{AFF497A7-1276-473E-B5C7-E23302BE0642}" type="pres">
      <dgm:prSet presAssocID="{DE156488-B58B-4B7E-859C-5148DB5BAC1A}" presName="rootConnector" presStyleLbl="node1" presStyleIdx="1" presStyleCnt="5"/>
      <dgm:spPr/>
    </dgm:pt>
    <dgm:pt modelId="{B3BE9047-60FF-4B88-8CEE-7910C8FC22A9}" type="pres">
      <dgm:prSet presAssocID="{DE156488-B58B-4B7E-859C-5148DB5BAC1A}" presName="childShape" presStyleCnt="0"/>
      <dgm:spPr/>
    </dgm:pt>
    <dgm:pt modelId="{A3AB976E-65F6-405D-BB30-EAE2779E3645}" type="pres">
      <dgm:prSet presAssocID="{5AADEE59-785E-403B-B3DE-73EAD4DD8787}" presName="Name13" presStyleLbl="parChTrans1D2" presStyleIdx="3" presStyleCnt="12"/>
      <dgm:spPr/>
    </dgm:pt>
    <dgm:pt modelId="{933A3971-83C9-47D0-A46B-F29E63B1B7D4}" type="pres">
      <dgm:prSet presAssocID="{C892D2C5-D58C-4A0C-9A5A-F6F071A30D66}" presName="childText" presStyleLbl="bgAcc1" presStyleIdx="3" presStyleCnt="12">
        <dgm:presLayoutVars>
          <dgm:bulletEnabled val="1"/>
        </dgm:presLayoutVars>
      </dgm:prSet>
      <dgm:spPr/>
    </dgm:pt>
    <dgm:pt modelId="{C51EA6F5-9C7F-436C-A384-750E04ED2578}" type="pres">
      <dgm:prSet presAssocID="{4D167100-D29D-45A0-BC96-A98B4F76FAC7}" presName="Name13" presStyleLbl="parChTrans1D2" presStyleIdx="4" presStyleCnt="12"/>
      <dgm:spPr/>
    </dgm:pt>
    <dgm:pt modelId="{E1067BEF-AB4F-4C6C-BBDA-03521EC0A669}" type="pres">
      <dgm:prSet presAssocID="{B8BADFD6-7427-41BE-8347-9FCF3AE4C8D9}" presName="childText" presStyleLbl="bgAcc1" presStyleIdx="4" presStyleCnt="12">
        <dgm:presLayoutVars>
          <dgm:bulletEnabled val="1"/>
        </dgm:presLayoutVars>
      </dgm:prSet>
      <dgm:spPr/>
    </dgm:pt>
    <dgm:pt modelId="{41A5A3DB-3B77-4645-B76F-420142A28986}" type="pres">
      <dgm:prSet presAssocID="{3C815983-BBA7-4E89-BD3A-B4B031F881A8}" presName="root" presStyleCnt="0"/>
      <dgm:spPr/>
    </dgm:pt>
    <dgm:pt modelId="{EF7E806B-17E5-4E21-9621-49BFF867553C}" type="pres">
      <dgm:prSet presAssocID="{3C815983-BBA7-4E89-BD3A-B4B031F881A8}" presName="rootComposite" presStyleCnt="0"/>
      <dgm:spPr/>
    </dgm:pt>
    <dgm:pt modelId="{526266BE-A57D-4F83-BD52-47346C5B3A52}" type="pres">
      <dgm:prSet presAssocID="{3C815983-BBA7-4E89-BD3A-B4B031F881A8}" presName="rootText" presStyleLbl="node1" presStyleIdx="2" presStyleCnt="5"/>
      <dgm:spPr/>
    </dgm:pt>
    <dgm:pt modelId="{EFB4F853-D32E-4B9A-A98F-34B86DC40883}" type="pres">
      <dgm:prSet presAssocID="{3C815983-BBA7-4E89-BD3A-B4B031F881A8}" presName="rootConnector" presStyleLbl="node1" presStyleIdx="2" presStyleCnt="5"/>
      <dgm:spPr/>
    </dgm:pt>
    <dgm:pt modelId="{0DA83EA7-9008-41F3-BD6E-B47134F60694}" type="pres">
      <dgm:prSet presAssocID="{3C815983-BBA7-4E89-BD3A-B4B031F881A8}" presName="childShape" presStyleCnt="0"/>
      <dgm:spPr/>
    </dgm:pt>
    <dgm:pt modelId="{96928A1B-3B30-45F0-A626-D2567921980A}" type="pres">
      <dgm:prSet presAssocID="{6B1FDD3A-B934-4007-9D55-2676A14604BE}" presName="Name13" presStyleLbl="parChTrans1D2" presStyleIdx="5" presStyleCnt="12"/>
      <dgm:spPr/>
    </dgm:pt>
    <dgm:pt modelId="{28F87CE0-7CEB-4709-86E4-C5E690539029}" type="pres">
      <dgm:prSet presAssocID="{AC8F2C50-3ECA-4ABB-81D0-31CC22429EFA}" presName="childText" presStyleLbl="bgAcc1" presStyleIdx="5" presStyleCnt="12">
        <dgm:presLayoutVars>
          <dgm:bulletEnabled val="1"/>
        </dgm:presLayoutVars>
      </dgm:prSet>
      <dgm:spPr/>
    </dgm:pt>
    <dgm:pt modelId="{C3ADB7A9-B2B8-48CF-9A0D-B4E1ACA5FA1E}" type="pres">
      <dgm:prSet presAssocID="{6668EF8A-560B-44C5-9E13-5B00B22956C5}" presName="Name13" presStyleLbl="parChTrans1D2" presStyleIdx="6" presStyleCnt="12"/>
      <dgm:spPr/>
    </dgm:pt>
    <dgm:pt modelId="{9C13B50C-1F2F-49C2-B5CE-0DBABB13FB41}" type="pres">
      <dgm:prSet presAssocID="{B09B3759-9D7B-40AC-A699-917A624E837E}" presName="childText" presStyleLbl="bgAcc1" presStyleIdx="6" presStyleCnt="12">
        <dgm:presLayoutVars>
          <dgm:bulletEnabled val="1"/>
        </dgm:presLayoutVars>
      </dgm:prSet>
      <dgm:spPr/>
    </dgm:pt>
    <dgm:pt modelId="{7CBD33A1-BE9B-4F5B-B3A9-2EA2E3196340}" type="pres">
      <dgm:prSet presAssocID="{5B001565-FE10-4E5F-BAAE-C9406645D7D7}" presName="root" presStyleCnt="0"/>
      <dgm:spPr/>
    </dgm:pt>
    <dgm:pt modelId="{D37807B1-9C7C-4EAC-84D4-E769D4838272}" type="pres">
      <dgm:prSet presAssocID="{5B001565-FE10-4E5F-BAAE-C9406645D7D7}" presName="rootComposite" presStyleCnt="0"/>
      <dgm:spPr/>
    </dgm:pt>
    <dgm:pt modelId="{B221C87F-8206-4FC8-8D92-DF569A3FA5E7}" type="pres">
      <dgm:prSet presAssocID="{5B001565-FE10-4E5F-BAAE-C9406645D7D7}" presName="rootText" presStyleLbl="node1" presStyleIdx="3" presStyleCnt="5"/>
      <dgm:spPr/>
    </dgm:pt>
    <dgm:pt modelId="{6B0F7FBB-E087-49EB-B813-38E58E3F9AB5}" type="pres">
      <dgm:prSet presAssocID="{5B001565-FE10-4E5F-BAAE-C9406645D7D7}" presName="rootConnector" presStyleLbl="node1" presStyleIdx="3" presStyleCnt="5"/>
      <dgm:spPr/>
    </dgm:pt>
    <dgm:pt modelId="{72A2BD0D-39C5-4288-A04B-60BA520DBB99}" type="pres">
      <dgm:prSet presAssocID="{5B001565-FE10-4E5F-BAAE-C9406645D7D7}" presName="childShape" presStyleCnt="0"/>
      <dgm:spPr/>
    </dgm:pt>
    <dgm:pt modelId="{05868F32-EE6B-4F4A-B3FF-BEE8EB6483EE}" type="pres">
      <dgm:prSet presAssocID="{A7CD4785-9949-4614-8560-85FD87E149F2}" presName="Name13" presStyleLbl="parChTrans1D2" presStyleIdx="7" presStyleCnt="12"/>
      <dgm:spPr/>
    </dgm:pt>
    <dgm:pt modelId="{E21A92F9-0C2D-4565-BBD9-CB89B96E325C}" type="pres">
      <dgm:prSet presAssocID="{ECB6ED44-0344-4F2D-AC0D-106D2351E5B8}" presName="childText" presStyleLbl="bgAcc1" presStyleIdx="7" presStyleCnt="12">
        <dgm:presLayoutVars>
          <dgm:bulletEnabled val="1"/>
        </dgm:presLayoutVars>
      </dgm:prSet>
      <dgm:spPr/>
    </dgm:pt>
    <dgm:pt modelId="{6E4713A9-47F5-4464-8435-29FE96BD90B5}" type="pres">
      <dgm:prSet presAssocID="{A6A0B9D8-52C9-417F-A4CC-29437E16297F}" presName="Name13" presStyleLbl="parChTrans1D2" presStyleIdx="8" presStyleCnt="12"/>
      <dgm:spPr/>
    </dgm:pt>
    <dgm:pt modelId="{AEE5C4CD-02BA-4C32-B87A-628B8287D458}" type="pres">
      <dgm:prSet presAssocID="{88BC14E0-963B-4662-B59E-3606E89972BE}" presName="childText" presStyleLbl="bgAcc1" presStyleIdx="8" presStyleCnt="12">
        <dgm:presLayoutVars>
          <dgm:bulletEnabled val="1"/>
        </dgm:presLayoutVars>
      </dgm:prSet>
      <dgm:spPr/>
    </dgm:pt>
    <dgm:pt modelId="{24615E70-3CF3-4403-B7F8-C6EC9D6D13AD}" type="pres">
      <dgm:prSet presAssocID="{11C02392-24DA-4934-8717-43EB04E4282D}" presName="root" presStyleCnt="0"/>
      <dgm:spPr/>
    </dgm:pt>
    <dgm:pt modelId="{08F2AC59-1158-48CF-8ECE-9D7EEA68D12F}" type="pres">
      <dgm:prSet presAssocID="{11C02392-24DA-4934-8717-43EB04E4282D}" presName="rootComposite" presStyleCnt="0"/>
      <dgm:spPr/>
    </dgm:pt>
    <dgm:pt modelId="{3AA95D74-D7DB-4AD2-8628-4A8EE5CE7A18}" type="pres">
      <dgm:prSet presAssocID="{11C02392-24DA-4934-8717-43EB04E4282D}" presName="rootText" presStyleLbl="node1" presStyleIdx="4" presStyleCnt="5"/>
      <dgm:spPr/>
    </dgm:pt>
    <dgm:pt modelId="{27EACBE2-C1D6-4B0E-BA0D-55DF2629AAC6}" type="pres">
      <dgm:prSet presAssocID="{11C02392-24DA-4934-8717-43EB04E4282D}" presName="rootConnector" presStyleLbl="node1" presStyleIdx="4" presStyleCnt="5"/>
      <dgm:spPr/>
    </dgm:pt>
    <dgm:pt modelId="{665106BB-9362-4642-BA0F-1482DC72E3CF}" type="pres">
      <dgm:prSet presAssocID="{11C02392-24DA-4934-8717-43EB04E4282D}" presName="childShape" presStyleCnt="0"/>
      <dgm:spPr/>
    </dgm:pt>
    <dgm:pt modelId="{F2250692-905A-46ED-BA41-A809A24BE6D1}" type="pres">
      <dgm:prSet presAssocID="{B62ABE02-9CB3-444C-B282-660173F1F3B0}" presName="Name13" presStyleLbl="parChTrans1D2" presStyleIdx="9" presStyleCnt="12"/>
      <dgm:spPr/>
    </dgm:pt>
    <dgm:pt modelId="{415830C8-92C7-4B39-8874-17EE0D9EDCA0}" type="pres">
      <dgm:prSet presAssocID="{554A4FEA-6177-4F66-97BE-CF6071FCEF2C}" presName="childText" presStyleLbl="bgAcc1" presStyleIdx="9" presStyleCnt="12">
        <dgm:presLayoutVars>
          <dgm:bulletEnabled val="1"/>
        </dgm:presLayoutVars>
      </dgm:prSet>
      <dgm:spPr/>
    </dgm:pt>
    <dgm:pt modelId="{98D10197-19AB-4F86-B40A-CF6C663B76ED}" type="pres">
      <dgm:prSet presAssocID="{95A084B8-048D-41E2-B109-FFAABD89F9B5}" presName="Name13" presStyleLbl="parChTrans1D2" presStyleIdx="10" presStyleCnt="12"/>
      <dgm:spPr/>
    </dgm:pt>
    <dgm:pt modelId="{9E2CA2D7-1173-4F00-BB0B-EDF092E2DB0D}" type="pres">
      <dgm:prSet presAssocID="{3E60D5A4-AEBA-4397-8BB8-D22FFA1EE867}" presName="childText" presStyleLbl="bgAcc1" presStyleIdx="10" presStyleCnt="12">
        <dgm:presLayoutVars>
          <dgm:bulletEnabled val="1"/>
        </dgm:presLayoutVars>
      </dgm:prSet>
      <dgm:spPr/>
    </dgm:pt>
    <dgm:pt modelId="{483E2E02-90E9-45DA-A40D-C2BB3FADAAEA}" type="pres">
      <dgm:prSet presAssocID="{0B889BB4-CFAA-4CE2-82AA-892D09C2624A}" presName="Name13" presStyleLbl="parChTrans1D2" presStyleIdx="11" presStyleCnt="12"/>
      <dgm:spPr/>
    </dgm:pt>
    <dgm:pt modelId="{4EC9AF89-BD2D-49D9-9D69-904AE8AE837F}" type="pres">
      <dgm:prSet presAssocID="{59ADBE7B-72D8-4220-BF42-EAADF1724B48}" presName="childText" presStyleLbl="bgAcc1" presStyleIdx="11" presStyleCnt="12">
        <dgm:presLayoutVars>
          <dgm:bulletEnabled val="1"/>
        </dgm:presLayoutVars>
      </dgm:prSet>
      <dgm:spPr/>
    </dgm:pt>
  </dgm:ptLst>
  <dgm:cxnLst>
    <dgm:cxn modelId="{0150DC05-A719-45B6-85B8-A06D27F47B75}" srcId="{DE156488-B58B-4B7E-859C-5148DB5BAC1A}" destId="{C892D2C5-D58C-4A0C-9A5A-F6F071A30D66}" srcOrd="0" destOrd="0" parTransId="{5AADEE59-785E-403B-B3DE-73EAD4DD8787}" sibTransId="{E8084A9F-E4C1-4EB0-A379-54A0695273B0}"/>
    <dgm:cxn modelId="{62A8D810-8B44-47BC-B3A0-AB0A1A4BB7BF}" type="presOf" srcId="{AC8F2C50-3ECA-4ABB-81D0-31CC22429EFA}" destId="{28F87CE0-7CEB-4709-86E4-C5E690539029}" srcOrd="0" destOrd="0" presId="urn:microsoft.com/office/officeart/2005/8/layout/hierarchy3"/>
    <dgm:cxn modelId="{5B72761A-4178-421A-B5D8-0F4EA7D869D4}" type="presOf" srcId="{0B889BB4-CFAA-4CE2-82AA-892D09C2624A}" destId="{483E2E02-90E9-45DA-A40D-C2BB3FADAAEA}" srcOrd="0" destOrd="0" presId="urn:microsoft.com/office/officeart/2005/8/layout/hierarchy3"/>
    <dgm:cxn modelId="{23FD6A28-2C9C-4BA5-B18D-45F0F500D7A0}" type="presOf" srcId="{4D167100-D29D-45A0-BC96-A98B4F76FAC7}" destId="{C51EA6F5-9C7F-436C-A384-750E04ED2578}" srcOrd="0" destOrd="0" presId="urn:microsoft.com/office/officeart/2005/8/layout/hierarchy3"/>
    <dgm:cxn modelId="{A2FCBC2B-816A-4D0E-8373-6407F37C3143}" type="presOf" srcId="{F37B5A70-7C73-45E5-AAA0-98D2682ADBE7}" destId="{2A2F7926-4A5A-49CB-8D26-881EC78D88E1}" srcOrd="0" destOrd="0" presId="urn:microsoft.com/office/officeart/2005/8/layout/hierarchy3"/>
    <dgm:cxn modelId="{8310182C-11B9-40EE-BBE5-F517225B060A}" srcId="{11C02392-24DA-4934-8717-43EB04E4282D}" destId="{3E60D5A4-AEBA-4397-8BB8-D22FFA1EE867}" srcOrd="1" destOrd="0" parTransId="{95A084B8-048D-41E2-B109-FFAABD89F9B5}" sibTransId="{006B8719-561B-4074-A0FB-92A2291E9C20}"/>
    <dgm:cxn modelId="{1E11722E-D249-4F33-9F56-65C7F21DB362}" type="presOf" srcId="{4CC5E088-EF61-4BAD-A549-FE0064B55BAE}" destId="{90166DC3-2093-417C-940A-194B3AEB7A91}" srcOrd="0" destOrd="0" presId="urn:microsoft.com/office/officeart/2005/8/layout/hierarchy3"/>
    <dgm:cxn modelId="{4CF6D236-73C8-4C9E-844F-60E9C8FFA8F9}" srcId="{898788D8-CC17-4FBE-B26D-B583883C8B80}" destId="{5B001565-FE10-4E5F-BAAE-C9406645D7D7}" srcOrd="3" destOrd="0" parTransId="{ED621528-E779-4D52-8283-EDD1144C58CA}" sibTransId="{4730CB6B-4218-4196-ABB0-F9588384E4A7}"/>
    <dgm:cxn modelId="{16AAB83A-E37A-4344-B12C-2DED97E43C53}" srcId="{898788D8-CC17-4FBE-B26D-B583883C8B80}" destId="{4CC5E088-EF61-4BAD-A549-FE0064B55BAE}" srcOrd="0" destOrd="0" parTransId="{C0AA0553-B05A-40B9-B5DD-6F7D43110B20}" sibTransId="{FC1892ED-ACDD-4BF1-96B5-D6977467F28F}"/>
    <dgm:cxn modelId="{9E500061-8991-4EB7-B1FE-18B5330728F4}" srcId="{4CC5E088-EF61-4BAD-A549-FE0064B55BAE}" destId="{8DBCD394-A816-4294-9D87-CE0DBB86FEC1}" srcOrd="2" destOrd="0" parTransId="{2454FC7D-E18C-470D-B561-1AF706AB3ADF}" sibTransId="{95AB9D3D-8189-4120-9FDF-8FBC231C185B}"/>
    <dgm:cxn modelId="{FEF1FC61-F79F-4189-9A30-28F61E79A050}" type="presOf" srcId="{59ADBE7B-72D8-4220-BF42-EAADF1724B48}" destId="{4EC9AF89-BD2D-49D9-9D69-904AE8AE837F}" srcOrd="0" destOrd="0" presId="urn:microsoft.com/office/officeart/2005/8/layout/hierarchy3"/>
    <dgm:cxn modelId="{B1A55E64-EE61-46B1-80E5-145A66B8CD89}" type="presOf" srcId="{554A4FEA-6177-4F66-97BE-CF6071FCEF2C}" destId="{415830C8-92C7-4B39-8874-17EE0D9EDCA0}" srcOrd="0" destOrd="0" presId="urn:microsoft.com/office/officeart/2005/8/layout/hierarchy3"/>
    <dgm:cxn modelId="{66060D46-3E86-4948-AB2A-85F5D910D61B}" type="presOf" srcId="{5AADEE59-785E-403B-B3DE-73EAD4DD8787}" destId="{A3AB976E-65F6-405D-BB30-EAE2779E3645}" srcOrd="0" destOrd="0" presId="urn:microsoft.com/office/officeart/2005/8/layout/hierarchy3"/>
    <dgm:cxn modelId="{EEFCD047-0EEC-4E1C-8C6D-CBF709B3E584}" type="presOf" srcId="{ECB6ED44-0344-4F2D-AC0D-106D2351E5B8}" destId="{E21A92F9-0C2D-4565-BBD9-CB89B96E325C}" srcOrd="0" destOrd="0" presId="urn:microsoft.com/office/officeart/2005/8/layout/hierarchy3"/>
    <dgm:cxn modelId="{B4F84068-3F94-4AAF-8F20-D56630AA99BC}" type="presOf" srcId="{90416F97-0E14-46B0-84A3-9E80697E95FE}" destId="{44923D11-ED39-4EF2-94E6-5BCEBAB8267F}" srcOrd="0" destOrd="0" presId="urn:microsoft.com/office/officeart/2005/8/layout/hierarchy3"/>
    <dgm:cxn modelId="{5E75E249-3C03-4E4B-9161-9F54A8E4D488}" srcId="{11C02392-24DA-4934-8717-43EB04E4282D}" destId="{554A4FEA-6177-4F66-97BE-CF6071FCEF2C}" srcOrd="0" destOrd="0" parTransId="{B62ABE02-9CB3-444C-B282-660173F1F3B0}" sibTransId="{FE16688E-590B-4AEF-A664-587B5DA0377B}"/>
    <dgm:cxn modelId="{D887116C-30BF-4047-8BC0-FD90298A6557}" type="presOf" srcId="{11C02392-24DA-4934-8717-43EB04E4282D}" destId="{3AA95D74-D7DB-4AD2-8628-4A8EE5CE7A18}" srcOrd="0" destOrd="0" presId="urn:microsoft.com/office/officeart/2005/8/layout/hierarchy3"/>
    <dgm:cxn modelId="{053BDD6D-4362-4883-A220-8724C0363288}" srcId="{898788D8-CC17-4FBE-B26D-B583883C8B80}" destId="{3C815983-BBA7-4E89-BD3A-B4B031F881A8}" srcOrd="2" destOrd="0" parTransId="{1572D3D9-1D2F-4BDA-A2BA-6F50D1E3400A}" sibTransId="{D1267DB7-94B6-420A-9FD4-7A05B50DD74F}"/>
    <dgm:cxn modelId="{FC75E44F-FF06-44DA-841C-F51DE9091291}" type="presOf" srcId="{2849003E-8C02-4B53-91A0-81872D0C0A2D}" destId="{8DFF3C47-42F8-49D5-9DBF-FE2C6C9E2C06}" srcOrd="0" destOrd="0" presId="urn:microsoft.com/office/officeart/2005/8/layout/hierarchy3"/>
    <dgm:cxn modelId="{69185C50-980C-4AE2-AB5D-187EA4FA9549}" type="presOf" srcId="{DE156488-B58B-4B7E-859C-5148DB5BAC1A}" destId="{79FB25A0-48C3-4C12-B7AD-A5B97A27BEBD}" srcOrd="0" destOrd="0" presId="urn:microsoft.com/office/officeart/2005/8/layout/hierarchy3"/>
    <dgm:cxn modelId="{BB611154-DB56-470C-B3AB-AE7924B072B8}" srcId="{898788D8-CC17-4FBE-B26D-B583883C8B80}" destId="{DE156488-B58B-4B7E-859C-5148DB5BAC1A}" srcOrd="1" destOrd="0" parTransId="{6380D3B1-9191-4595-8040-13D7A98C2D82}" sibTransId="{4D86C253-63B8-4FFF-AB20-B0FD81617C67}"/>
    <dgm:cxn modelId="{6857AE74-6060-4B70-8775-7096D51C72C4}" type="presOf" srcId="{2454FC7D-E18C-470D-B561-1AF706AB3ADF}" destId="{443C4042-FAC7-46A8-8585-A97E96C0AE68}" srcOrd="0" destOrd="0" presId="urn:microsoft.com/office/officeart/2005/8/layout/hierarchy3"/>
    <dgm:cxn modelId="{2D2B8E57-A860-4C05-ACEA-5E42F4E6A61C}" srcId="{5B001565-FE10-4E5F-BAAE-C9406645D7D7}" destId="{ECB6ED44-0344-4F2D-AC0D-106D2351E5B8}" srcOrd="0" destOrd="0" parTransId="{A7CD4785-9949-4614-8560-85FD87E149F2}" sibTransId="{D7736BE4-DD7C-476E-8E29-5C15F97D8D80}"/>
    <dgm:cxn modelId="{48353978-4633-43F3-A709-8555C8F8B8D2}" type="presOf" srcId="{C892D2C5-D58C-4A0C-9A5A-F6F071A30D66}" destId="{933A3971-83C9-47D0-A46B-F29E63B1B7D4}" srcOrd="0" destOrd="0" presId="urn:microsoft.com/office/officeart/2005/8/layout/hierarchy3"/>
    <dgm:cxn modelId="{2D5A915A-1DA0-4A9A-81B5-F8D73D52885C}" type="presOf" srcId="{16932198-0442-43AA-AC0A-ECC964192784}" destId="{DCF4421C-377E-421B-8463-5237DA9A9DD7}" srcOrd="0" destOrd="0" presId="urn:microsoft.com/office/officeart/2005/8/layout/hierarchy3"/>
    <dgm:cxn modelId="{F3C11380-859A-49EF-AD16-398217509889}" type="presOf" srcId="{DE156488-B58B-4B7E-859C-5148DB5BAC1A}" destId="{AFF497A7-1276-473E-B5C7-E23302BE0642}" srcOrd="1" destOrd="0" presId="urn:microsoft.com/office/officeart/2005/8/layout/hierarchy3"/>
    <dgm:cxn modelId="{A21C1A83-4C24-4D80-82EB-5255052A3187}" type="presOf" srcId="{3E60D5A4-AEBA-4397-8BB8-D22FFA1EE867}" destId="{9E2CA2D7-1173-4F00-BB0B-EDF092E2DB0D}" srcOrd="0" destOrd="0" presId="urn:microsoft.com/office/officeart/2005/8/layout/hierarchy3"/>
    <dgm:cxn modelId="{7DB4A183-FA05-4608-8F67-6D12C53972CB}" type="presOf" srcId="{B8BADFD6-7427-41BE-8347-9FCF3AE4C8D9}" destId="{E1067BEF-AB4F-4C6C-BBDA-03521EC0A669}" srcOrd="0" destOrd="0" presId="urn:microsoft.com/office/officeart/2005/8/layout/hierarchy3"/>
    <dgm:cxn modelId="{2C597184-D0B6-48A2-A397-7BDFBF70CDF7}" type="presOf" srcId="{898788D8-CC17-4FBE-B26D-B583883C8B80}" destId="{BFB1C427-BC72-4A4E-B21B-630904400AF6}" srcOrd="0" destOrd="0" presId="urn:microsoft.com/office/officeart/2005/8/layout/hierarchy3"/>
    <dgm:cxn modelId="{39878A91-7ED9-493A-82ED-9B3C7DC1D130}" type="presOf" srcId="{6668EF8A-560B-44C5-9E13-5B00B22956C5}" destId="{C3ADB7A9-B2B8-48CF-9A0D-B4E1ACA5FA1E}" srcOrd="0" destOrd="0" presId="urn:microsoft.com/office/officeart/2005/8/layout/hierarchy3"/>
    <dgm:cxn modelId="{C4FFBA95-DC68-4388-B5C6-071C490BB0F2}" srcId="{898788D8-CC17-4FBE-B26D-B583883C8B80}" destId="{11C02392-24DA-4934-8717-43EB04E4282D}" srcOrd="4" destOrd="0" parTransId="{A6843400-024D-4139-850C-6DC3C0B25E45}" sibTransId="{5ED2C60F-3C70-417A-810D-4364A495D88D}"/>
    <dgm:cxn modelId="{4F211199-9D6D-4897-82D4-9130281EFF95}" type="presOf" srcId="{B09B3759-9D7B-40AC-A699-917A624E837E}" destId="{9C13B50C-1F2F-49C2-B5CE-0DBABB13FB41}" srcOrd="0" destOrd="0" presId="urn:microsoft.com/office/officeart/2005/8/layout/hierarchy3"/>
    <dgm:cxn modelId="{75531DA1-CD37-4BBF-AEB4-0BD612497A8B}" srcId="{4CC5E088-EF61-4BAD-A549-FE0064B55BAE}" destId="{90416F97-0E14-46B0-84A3-9E80697E95FE}" srcOrd="0" destOrd="0" parTransId="{16932198-0442-43AA-AC0A-ECC964192784}" sibTransId="{E9FF08DA-927B-4B77-84B8-58DCBCD85199}"/>
    <dgm:cxn modelId="{FC4187A5-C5D4-4988-B644-EFADA0D939CC}" srcId="{3C815983-BBA7-4E89-BD3A-B4B031F881A8}" destId="{B09B3759-9D7B-40AC-A699-917A624E837E}" srcOrd="1" destOrd="0" parTransId="{6668EF8A-560B-44C5-9E13-5B00B22956C5}" sibTransId="{9BBF3E30-3D86-44AB-9486-C3710CD546AA}"/>
    <dgm:cxn modelId="{95BBEBAB-7FC1-4B5E-AF5C-2DD2AF6E2307}" type="presOf" srcId="{5B001565-FE10-4E5F-BAAE-C9406645D7D7}" destId="{6B0F7FBB-E087-49EB-B813-38E58E3F9AB5}" srcOrd="1" destOrd="0" presId="urn:microsoft.com/office/officeart/2005/8/layout/hierarchy3"/>
    <dgm:cxn modelId="{8A4904AD-BE58-41FB-BD69-71FF43188F44}" type="presOf" srcId="{88BC14E0-963B-4662-B59E-3606E89972BE}" destId="{AEE5C4CD-02BA-4C32-B87A-628B8287D458}" srcOrd="0" destOrd="0" presId="urn:microsoft.com/office/officeart/2005/8/layout/hierarchy3"/>
    <dgm:cxn modelId="{D15478B2-07B2-4BD9-8DBC-D451104F6728}" type="presOf" srcId="{95A084B8-048D-41E2-B109-FFAABD89F9B5}" destId="{98D10197-19AB-4F86-B40A-CF6C663B76ED}" srcOrd="0" destOrd="0" presId="urn:microsoft.com/office/officeart/2005/8/layout/hierarchy3"/>
    <dgm:cxn modelId="{D9C7EDB3-64C5-44E2-911F-2D526FC4672A}" type="presOf" srcId="{A7CD4785-9949-4614-8560-85FD87E149F2}" destId="{05868F32-EE6B-4F4A-B3FF-BEE8EB6483EE}" srcOrd="0" destOrd="0" presId="urn:microsoft.com/office/officeart/2005/8/layout/hierarchy3"/>
    <dgm:cxn modelId="{321156B7-02B8-4C97-B988-DAF8A685E78F}" type="presOf" srcId="{3C815983-BBA7-4E89-BD3A-B4B031F881A8}" destId="{526266BE-A57D-4F83-BD52-47346C5B3A52}" srcOrd="0" destOrd="0" presId="urn:microsoft.com/office/officeart/2005/8/layout/hierarchy3"/>
    <dgm:cxn modelId="{2DF062C2-7DE5-4E5B-8D4A-212B22265EDD}" type="presOf" srcId="{11C02392-24DA-4934-8717-43EB04E4282D}" destId="{27EACBE2-C1D6-4B0E-BA0D-55DF2629AAC6}" srcOrd="1" destOrd="0" presId="urn:microsoft.com/office/officeart/2005/8/layout/hierarchy3"/>
    <dgm:cxn modelId="{F0529AC3-9A9E-4B78-9C61-DCC0FE7DC0FD}" type="presOf" srcId="{5B001565-FE10-4E5F-BAAE-C9406645D7D7}" destId="{B221C87F-8206-4FC8-8D92-DF569A3FA5E7}" srcOrd="0" destOrd="0" presId="urn:microsoft.com/office/officeart/2005/8/layout/hierarchy3"/>
    <dgm:cxn modelId="{2FC1CFC4-6415-4795-ADA9-4D3759CF9EA6}" type="presOf" srcId="{A6A0B9D8-52C9-417F-A4CC-29437E16297F}" destId="{6E4713A9-47F5-4464-8435-29FE96BD90B5}" srcOrd="0" destOrd="0" presId="urn:microsoft.com/office/officeart/2005/8/layout/hierarchy3"/>
    <dgm:cxn modelId="{EDD316CA-ED4F-4D6F-ADB9-A83D5EEE1AA1}" srcId="{5B001565-FE10-4E5F-BAAE-C9406645D7D7}" destId="{88BC14E0-963B-4662-B59E-3606E89972BE}" srcOrd="1" destOrd="0" parTransId="{A6A0B9D8-52C9-417F-A4CC-29437E16297F}" sibTransId="{2548E86C-CA77-4FB8-A641-42F517EAEC26}"/>
    <dgm:cxn modelId="{675D91DC-4151-42AA-A300-E106FC43EC47}" type="presOf" srcId="{B62ABE02-9CB3-444C-B282-660173F1F3B0}" destId="{F2250692-905A-46ED-BA41-A809A24BE6D1}" srcOrd="0" destOrd="0" presId="urn:microsoft.com/office/officeart/2005/8/layout/hierarchy3"/>
    <dgm:cxn modelId="{8A28ADE3-1748-4FCC-9052-0BAF63AEC985}" srcId="{11C02392-24DA-4934-8717-43EB04E4282D}" destId="{59ADBE7B-72D8-4220-BF42-EAADF1724B48}" srcOrd="2" destOrd="0" parTransId="{0B889BB4-CFAA-4CE2-82AA-892D09C2624A}" sibTransId="{1DAAB59A-F023-48BF-977F-2C7D7EE4A39B}"/>
    <dgm:cxn modelId="{D04337E4-869E-421E-BB68-DDF2438B6069}" srcId="{DE156488-B58B-4B7E-859C-5148DB5BAC1A}" destId="{B8BADFD6-7427-41BE-8347-9FCF3AE4C8D9}" srcOrd="1" destOrd="0" parTransId="{4D167100-D29D-45A0-BC96-A98B4F76FAC7}" sibTransId="{D6927479-04E9-4D89-B7BA-66517D55D596}"/>
    <dgm:cxn modelId="{EA8254E7-BDD1-42EB-91E8-5B5B87BB59BE}" srcId="{3C815983-BBA7-4E89-BD3A-B4B031F881A8}" destId="{AC8F2C50-3ECA-4ABB-81D0-31CC22429EFA}" srcOrd="0" destOrd="0" parTransId="{6B1FDD3A-B934-4007-9D55-2676A14604BE}" sibTransId="{1D3849EA-4755-473F-8A9C-5C604997E28D}"/>
    <dgm:cxn modelId="{090E50E9-BDEB-4402-AEA4-7C278CA23357}" srcId="{4CC5E088-EF61-4BAD-A549-FE0064B55BAE}" destId="{2849003E-8C02-4B53-91A0-81872D0C0A2D}" srcOrd="1" destOrd="0" parTransId="{F37B5A70-7C73-45E5-AAA0-98D2682ADBE7}" sibTransId="{5F7CE65D-4F83-42C6-A321-61B4A131DA03}"/>
    <dgm:cxn modelId="{BB7C4EF3-43E8-45CA-99A1-CECB467FAB06}" type="presOf" srcId="{8DBCD394-A816-4294-9D87-CE0DBB86FEC1}" destId="{A2950D16-089C-471F-B693-8DC5CC8AC716}" srcOrd="0" destOrd="0" presId="urn:microsoft.com/office/officeart/2005/8/layout/hierarchy3"/>
    <dgm:cxn modelId="{8A8BACF4-3C55-4589-931D-8E447564230F}" type="presOf" srcId="{6B1FDD3A-B934-4007-9D55-2676A14604BE}" destId="{96928A1B-3B30-45F0-A626-D2567921980A}" srcOrd="0" destOrd="0" presId="urn:microsoft.com/office/officeart/2005/8/layout/hierarchy3"/>
    <dgm:cxn modelId="{41EA78F5-0BA4-411E-88E0-CFFD5DACDDB1}" type="presOf" srcId="{3C815983-BBA7-4E89-BD3A-B4B031F881A8}" destId="{EFB4F853-D32E-4B9A-A98F-34B86DC40883}" srcOrd="1" destOrd="0" presId="urn:microsoft.com/office/officeart/2005/8/layout/hierarchy3"/>
    <dgm:cxn modelId="{500AE8F5-56DF-4E3B-A903-C788D004250E}" type="presOf" srcId="{4CC5E088-EF61-4BAD-A549-FE0064B55BAE}" destId="{3F99D5B8-9C0D-486B-B2AA-6ED2A7D8CA1D}" srcOrd="1" destOrd="0" presId="urn:microsoft.com/office/officeart/2005/8/layout/hierarchy3"/>
    <dgm:cxn modelId="{98807066-869C-4463-B28B-60A491A0654C}" type="presParOf" srcId="{BFB1C427-BC72-4A4E-B21B-630904400AF6}" destId="{0AEB1997-DC0D-4250-B760-812480ED0BA0}" srcOrd="0" destOrd="0" presId="urn:microsoft.com/office/officeart/2005/8/layout/hierarchy3"/>
    <dgm:cxn modelId="{3C65F948-5652-4C73-84D0-7388A2F79BC0}" type="presParOf" srcId="{0AEB1997-DC0D-4250-B760-812480ED0BA0}" destId="{36794DA8-8BC0-4234-BB75-1D3DD21867A8}" srcOrd="0" destOrd="0" presId="urn:microsoft.com/office/officeart/2005/8/layout/hierarchy3"/>
    <dgm:cxn modelId="{2AB760B0-95AE-4A16-A154-E6AAAC0516B5}" type="presParOf" srcId="{36794DA8-8BC0-4234-BB75-1D3DD21867A8}" destId="{90166DC3-2093-417C-940A-194B3AEB7A91}" srcOrd="0" destOrd="0" presId="urn:microsoft.com/office/officeart/2005/8/layout/hierarchy3"/>
    <dgm:cxn modelId="{7C8B0495-EBDF-4BFA-9DF2-3F96A605938B}" type="presParOf" srcId="{36794DA8-8BC0-4234-BB75-1D3DD21867A8}" destId="{3F99D5B8-9C0D-486B-B2AA-6ED2A7D8CA1D}" srcOrd="1" destOrd="0" presId="urn:microsoft.com/office/officeart/2005/8/layout/hierarchy3"/>
    <dgm:cxn modelId="{7BD39D6A-8149-4735-A22C-0B5F91A015D2}" type="presParOf" srcId="{0AEB1997-DC0D-4250-B760-812480ED0BA0}" destId="{4091D8B7-9EC3-4B59-856D-5495AE3AC07C}" srcOrd="1" destOrd="0" presId="urn:microsoft.com/office/officeart/2005/8/layout/hierarchy3"/>
    <dgm:cxn modelId="{1B0DD2C1-DD71-4B1B-BE78-1CE7DBEB5427}" type="presParOf" srcId="{4091D8B7-9EC3-4B59-856D-5495AE3AC07C}" destId="{DCF4421C-377E-421B-8463-5237DA9A9DD7}" srcOrd="0" destOrd="0" presId="urn:microsoft.com/office/officeart/2005/8/layout/hierarchy3"/>
    <dgm:cxn modelId="{062E5EBF-4FBF-44ED-8A88-5E79AD22E77D}" type="presParOf" srcId="{4091D8B7-9EC3-4B59-856D-5495AE3AC07C}" destId="{44923D11-ED39-4EF2-94E6-5BCEBAB8267F}" srcOrd="1" destOrd="0" presId="urn:microsoft.com/office/officeart/2005/8/layout/hierarchy3"/>
    <dgm:cxn modelId="{7AB7A699-B76F-4BF1-86E7-581AB1B8E3B0}" type="presParOf" srcId="{4091D8B7-9EC3-4B59-856D-5495AE3AC07C}" destId="{2A2F7926-4A5A-49CB-8D26-881EC78D88E1}" srcOrd="2" destOrd="0" presId="urn:microsoft.com/office/officeart/2005/8/layout/hierarchy3"/>
    <dgm:cxn modelId="{7DD12C0E-CE57-4192-B574-F79998DB1DA4}" type="presParOf" srcId="{4091D8B7-9EC3-4B59-856D-5495AE3AC07C}" destId="{8DFF3C47-42F8-49D5-9DBF-FE2C6C9E2C06}" srcOrd="3" destOrd="0" presId="urn:microsoft.com/office/officeart/2005/8/layout/hierarchy3"/>
    <dgm:cxn modelId="{39087290-F820-4E29-817C-30F72C3BF0C2}" type="presParOf" srcId="{4091D8B7-9EC3-4B59-856D-5495AE3AC07C}" destId="{443C4042-FAC7-46A8-8585-A97E96C0AE68}" srcOrd="4" destOrd="0" presId="urn:microsoft.com/office/officeart/2005/8/layout/hierarchy3"/>
    <dgm:cxn modelId="{F39996F2-FA23-46A2-BFDC-56AEF6BF4C71}" type="presParOf" srcId="{4091D8B7-9EC3-4B59-856D-5495AE3AC07C}" destId="{A2950D16-089C-471F-B693-8DC5CC8AC716}" srcOrd="5" destOrd="0" presId="urn:microsoft.com/office/officeart/2005/8/layout/hierarchy3"/>
    <dgm:cxn modelId="{A65D2150-4822-4F42-8843-C59A68FE2C19}" type="presParOf" srcId="{BFB1C427-BC72-4A4E-B21B-630904400AF6}" destId="{4DC5E010-207A-4B03-ADDE-B3F11F49AB50}" srcOrd="1" destOrd="0" presId="urn:microsoft.com/office/officeart/2005/8/layout/hierarchy3"/>
    <dgm:cxn modelId="{1D9404E9-1617-459C-B5E6-DF64654C2FC5}" type="presParOf" srcId="{4DC5E010-207A-4B03-ADDE-B3F11F49AB50}" destId="{51AAA3B5-B425-4F65-BB50-3F5A41B6C35C}" srcOrd="0" destOrd="0" presId="urn:microsoft.com/office/officeart/2005/8/layout/hierarchy3"/>
    <dgm:cxn modelId="{82C4EF0B-ABD3-4C30-809F-C787C29A6A40}" type="presParOf" srcId="{51AAA3B5-B425-4F65-BB50-3F5A41B6C35C}" destId="{79FB25A0-48C3-4C12-B7AD-A5B97A27BEBD}" srcOrd="0" destOrd="0" presId="urn:microsoft.com/office/officeart/2005/8/layout/hierarchy3"/>
    <dgm:cxn modelId="{251231AC-1CC2-4DAA-83CC-71779CBE670E}" type="presParOf" srcId="{51AAA3B5-B425-4F65-BB50-3F5A41B6C35C}" destId="{AFF497A7-1276-473E-B5C7-E23302BE0642}" srcOrd="1" destOrd="0" presId="urn:microsoft.com/office/officeart/2005/8/layout/hierarchy3"/>
    <dgm:cxn modelId="{6AF877B5-7131-41A7-95BC-5D58283C8BCD}" type="presParOf" srcId="{4DC5E010-207A-4B03-ADDE-B3F11F49AB50}" destId="{B3BE9047-60FF-4B88-8CEE-7910C8FC22A9}" srcOrd="1" destOrd="0" presId="urn:microsoft.com/office/officeart/2005/8/layout/hierarchy3"/>
    <dgm:cxn modelId="{131427AB-9E8C-4F90-8B0D-A936DD44BBCF}" type="presParOf" srcId="{B3BE9047-60FF-4B88-8CEE-7910C8FC22A9}" destId="{A3AB976E-65F6-405D-BB30-EAE2779E3645}" srcOrd="0" destOrd="0" presId="urn:microsoft.com/office/officeart/2005/8/layout/hierarchy3"/>
    <dgm:cxn modelId="{97E25251-D85E-42AC-9992-72C49A705C0A}" type="presParOf" srcId="{B3BE9047-60FF-4B88-8CEE-7910C8FC22A9}" destId="{933A3971-83C9-47D0-A46B-F29E63B1B7D4}" srcOrd="1" destOrd="0" presId="urn:microsoft.com/office/officeart/2005/8/layout/hierarchy3"/>
    <dgm:cxn modelId="{7039B8FF-6C68-4491-81DE-4EA1132E0E0D}" type="presParOf" srcId="{B3BE9047-60FF-4B88-8CEE-7910C8FC22A9}" destId="{C51EA6F5-9C7F-436C-A384-750E04ED2578}" srcOrd="2" destOrd="0" presId="urn:microsoft.com/office/officeart/2005/8/layout/hierarchy3"/>
    <dgm:cxn modelId="{37F36F3C-8F82-4D18-8CAF-30A7EE11D4CC}" type="presParOf" srcId="{B3BE9047-60FF-4B88-8CEE-7910C8FC22A9}" destId="{E1067BEF-AB4F-4C6C-BBDA-03521EC0A669}" srcOrd="3" destOrd="0" presId="urn:microsoft.com/office/officeart/2005/8/layout/hierarchy3"/>
    <dgm:cxn modelId="{B03434C2-078A-4837-BF15-8C994C6F9500}" type="presParOf" srcId="{BFB1C427-BC72-4A4E-B21B-630904400AF6}" destId="{41A5A3DB-3B77-4645-B76F-420142A28986}" srcOrd="2" destOrd="0" presId="urn:microsoft.com/office/officeart/2005/8/layout/hierarchy3"/>
    <dgm:cxn modelId="{308A5627-F898-4386-854B-746FF2807621}" type="presParOf" srcId="{41A5A3DB-3B77-4645-B76F-420142A28986}" destId="{EF7E806B-17E5-4E21-9621-49BFF867553C}" srcOrd="0" destOrd="0" presId="urn:microsoft.com/office/officeart/2005/8/layout/hierarchy3"/>
    <dgm:cxn modelId="{03AC47F7-39C9-4D2D-AD7A-C59E58087145}" type="presParOf" srcId="{EF7E806B-17E5-4E21-9621-49BFF867553C}" destId="{526266BE-A57D-4F83-BD52-47346C5B3A52}" srcOrd="0" destOrd="0" presId="urn:microsoft.com/office/officeart/2005/8/layout/hierarchy3"/>
    <dgm:cxn modelId="{42999904-9995-4CC4-9AB2-84D30727805F}" type="presParOf" srcId="{EF7E806B-17E5-4E21-9621-49BFF867553C}" destId="{EFB4F853-D32E-4B9A-A98F-34B86DC40883}" srcOrd="1" destOrd="0" presId="urn:microsoft.com/office/officeart/2005/8/layout/hierarchy3"/>
    <dgm:cxn modelId="{0D894550-A0B7-4E6A-AD32-77ECFD7E3BE2}" type="presParOf" srcId="{41A5A3DB-3B77-4645-B76F-420142A28986}" destId="{0DA83EA7-9008-41F3-BD6E-B47134F60694}" srcOrd="1" destOrd="0" presId="urn:microsoft.com/office/officeart/2005/8/layout/hierarchy3"/>
    <dgm:cxn modelId="{2004F11D-764F-4A2A-8147-D8051904204C}" type="presParOf" srcId="{0DA83EA7-9008-41F3-BD6E-B47134F60694}" destId="{96928A1B-3B30-45F0-A626-D2567921980A}" srcOrd="0" destOrd="0" presId="urn:microsoft.com/office/officeart/2005/8/layout/hierarchy3"/>
    <dgm:cxn modelId="{97A844D1-EE3A-47B7-8457-C1E50F8AEFC1}" type="presParOf" srcId="{0DA83EA7-9008-41F3-BD6E-B47134F60694}" destId="{28F87CE0-7CEB-4709-86E4-C5E690539029}" srcOrd="1" destOrd="0" presId="urn:microsoft.com/office/officeart/2005/8/layout/hierarchy3"/>
    <dgm:cxn modelId="{BDB3D3C2-B3CB-42AF-A744-E2EB54126852}" type="presParOf" srcId="{0DA83EA7-9008-41F3-BD6E-B47134F60694}" destId="{C3ADB7A9-B2B8-48CF-9A0D-B4E1ACA5FA1E}" srcOrd="2" destOrd="0" presId="urn:microsoft.com/office/officeart/2005/8/layout/hierarchy3"/>
    <dgm:cxn modelId="{DD620936-A084-45E9-BE50-4C2FE567F1B8}" type="presParOf" srcId="{0DA83EA7-9008-41F3-BD6E-B47134F60694}" destId="{9C13B50C-1F2F-49C2-B5CE-0DBABB13FB41}" srcOrd="3" destOrd="0" presId="urn:microsoft.com/office/officeart/2005/8/layout/hierarchy3"/>
    <dgm:cxn modelId="{19250721-8C9E-457E-A915-399DDB0D2858}" type="presParOf" srcId="{BFB1C427-BC72-4A4E-B21B-630904400AF6}" destId="{7CBD33A1-BE9B-4F5B-B3A9-2EA2E3196340}" srcOrd="3" destOrd="0" presId="urn:microsoft.com/office/officeart/2005/8/layout/hierarchy3"/>
    <dgm:cxn modelId="{FDEA3468-8C18-4129-8F2C-31FD50CA0E5B}" type="presParOf" srcId="{7CBD33A1-BE9B-4F5B-B3A9-2EA2E3196340}" destId="{D37807B1-9C7C-4EAC-84D4-E769D4838272}" srcOrd="0" destOrd="0" presId="urn:microsoft.com/office/officeart/2005/8/layout/hierarchy3"/>
    <dgm:cxn modelId="{C5D713FF-B147-4331-821A-B28C2C9A39A9}" type="presParOf" srcId="{D37807B1-9C7C-4EAC-84D4-E769D4838272}" destId="{B221C87F-8206-4FC8-8D92-DF569A3FA5E7}" srcOrd="0" destOrd="0" presId="urn:microsoft.com/office/officeart/2005/8/layout/hierarchy3"/>
    <dgm:cxn modelId="{4B1FDB51-A20D-4D40-82BF-C654FB3A69D4}" type="presParOf" srcId="{D37807B1-9C7C-4EAC-84D4-E769D4838272}" destId="{6B0F7FBB-E087-49EB-B813-38E58E3F9AB5}" srcOrd="1" destOrd="0" presId="urn:microsoft.com/office/officeart/2005/8/layout/hierarchy3"/>
    <dgm:cxn modelId="{9FEB3017-7B67-4DDC-8A24-27DBB52873A2}" type="presParOf" srcId="{7CBD33A1-BE9B-4F5B-B3A9-2EA2E3196340}" destId="{72A2BD0D-39C5-4288-A04B-60BA520DBB99}" srcOrd="1" destOrd="0" presId="urn:microsoft.com/office/officeart/2005/8/layout/hierarchy3"/>
    <dgm:cxn modelId="{31D166A9-6E5A-49EE-9197-84D849F15ECE}" type="presParOf" srcId="{72A2BD0D-39C5-4288-A04B-60BA520DBB99}" destId="{05868F32-EE6B-4F4A-B3FF-BEE8EB6483EE}" srcOrd="0" destOrd="0" presId="urn:microsoft.com/office/officeart/2005/8/layout/hierarchy3"/>
    <dgm:cxn modelId="{A1C37DAB-5DEF-493B-AD52-B9A6D0294C6F}" type="presParOf" srcId="{72A2BD0D-39C5-4288-A04B-60BA520DBB99}" destId="{E21A92F9-0C2D-4565-BBD9-CB89B96E325C}" srcOrd="1" destOrd="0" presId="urn:microsoft.com/office/officeart/2005/8/layout/hierarchy3"/>
    <dgm:cxn modelId="{8E0AA243-1E70-474F-ACEA-80079F3974EA}" type="presParOf" srcId="{72A2BD0D-39C5-4288-A04B-60BA520DBB99}" destId="{6E4713A9-47F5-4464-8435-29FE96BD90B5}" srcOrd="2" destOrd="0" presId="urn:microsoft.com/office/officeart/2005/8/layout/hierarchy3"/>
    <dgm:cxn modelId="{36B93FA6-4299-4241-97C5-A0FB94266F8F}" type="presParOf" srcId="{72A2BD0D-39C5-4288-A04B-60BA520DBB99}" destId="{AEE5C4CD-02BA-4C32-B87A-628B8287D458}" srcOrd="3" destOrd="0" presId="urn:microsoft.com/office/officeart/2005/8/layout/hierarchy3"/>
    <dgm:cxn modelId="{45241F54-2E58-47CB-BCE3-5DAFE6C4D25A}" type="presParOf" srcId="{BFB1C427-BC72-4A4E-B21B-630904400AF6}" destId="{24615E70-3CF3-4403-B7F8-C6EC9D6D13AD}" srcOrd="4" destOrd="0" presId="urn:microsoft.com/office/officeart/2005/8/layout/hierarchy3"/>
    <dgm:cxn modelId="{B4AB09AF-4C24-4C02-8BAE-77DBCDEBCEAE}" type="presParOf" srcId="{24615E70-3CF3-4403-B7F8-C6EC9D6D13AD}" destId="{08F2AC59-1158-48CF-8ECE-9D7EEA68D12F}" srcOrd="0" destOrd="0" presId="urn:microsoft.com/office/officeart/2005/8/layout/hierarchy3"/>
    <dgm:cxn modelId="{F2D3A091-DE49-48B6-99E1-8FD8309E4C25}" type="presParOf" srcId="{08F2AC59-1158-48CF-8ECE-9D7EEA68D12F}" destId="{3AA95D74-D7DB-4AD2-8628-4A8EE5CE7A18}" srcOrd="0" destOrd="0" presId="urn:microsoft.com/office/officeart/2005/8/layout/hierarchy3"/>
    <dgm:cxn modelId="{186DEA62-FF8E-4660-97FE-EC79F238CE92}" type="presParOf" srcId="{08F2AC59-1158-48CF-8ECE-9D7EEA68D12F}" destId="{27EACBE2-C1D6-4B0E-BA0D-55DF2629AAC6}" srcOrd="1" destOrd="0" presId="urn:microsoft.com/office/officeart/2005/8/layout/hierarchy3"/>
    <dgm:cxn modelId="{2829CE09-E218-4752-B0AE-143E4E4D185B}" type="presParOf" srcId="{24615E70-3CF3-4403-B7F8-C6EC9D6D13AD}" destId="{665106BB-9362-4642-BA0F-1482DC72E3CF}" srcOrd="1" destOrd="0" presId="urn:microsoft.com/office/officeart/2005/8/layout/hierarchy3"/>
    <dgm:cxn modelId="{5D6C2F54-8A01-45B5-AD6D-33CB54C7CAEE}" type="presParOf" srcId="{665106BB-9362-4642-BA0F-1482DC72E3CF}" destId="{F2250692-905A-46ED-BA41-A809A24BE6D1}" srcOrd="0" destOrd="0" presId="urn:microsoft.com/office/officeart/2005/8/layout/hierarchy3"/>
    <dgm:cxn modelId="{8252996E-5286-4133-9263-DF78E8C8D097}" type="presParOf" srcId="{665106BB-9362-4642-BA0F-1482DC72E3CF}" destId="{415830C8-92C7-4B39-8874-17EE0D9EDCA0}" srcOrd="1" destOrd="0" presId="urn:microsoft.com/office/officeart/2005/8/layout/hierarchy3"/>
    <dgm:cxn modelId="{890CC771-33A0-4B99-8141-B7603B6D9C38}" type="presParOf" srcId="{665106BB-9362-4642-BA0F-1482DC72E3CF}" destId="{98D10197-19AB-4F86-B40A-CF6C663B76ED}" srcOrd="2" destOrd="0" presId="urn:microsoft.com/office/officeart/2005/8/layout/hierarchy3"/>
    <dgm:cxn modelId="{364111D0-63D5-4798-9D5F-42743B355044}" type="presParOf" srcId="{665106BB-9362-4642-BA0F-1482DC72E3CF}" destId="{9E2CA2D7-1173-4F00-BB0B-EDF092E2DB0D}" srcOrd="3" destOrd="0" presId="urn:microsoft.com/office/officeart/2005/8/layout/hierarchy3"/>
    <dgm:cxn modelId="{57F38F44-6447-4CA3-8533-6EF5D080A84E}" type="presParOf" srcId="{665106BB-9362-4642-BA0F-1482DC72E3CF}" destId="{483E2E02-90E9-45DA-A40D-C2BB3FADAAEA}" srcOrd="4" destOrd="0" presId="urn:microsoft.com/office/officeart/2005/8/layout/hierarchy3"/>
    <dgm:cxn modelId="{5E594696-4B43-4E2D-BE91-4F9D1B92665D}" type="presParOf" srcId="{665106BB-9362-4642-BA0F-1482DC72E3CF}" destId="{4EC9AF89-BD2D-49D9-9D69-904AE8AE83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C1B7B8-843C-41A8-8C74-B59D162E592A}"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s-ES"/>
        </a:p>
      </dgm:t>
    </dgm:pt>
    <dgm:pt modelId="{3A9F5ACC-4D7F-4701-AED5-6DC42F2DCEEB}">
      <dgm:prSet phldrT="[Texto]" phldr="0"/>
      <dgm:spPr>
        <a:solidFill>
          <a:srgbClr val="F9DBD2"/>
        </a:solidFill>
      </dgm:spPr>
      <dgm:t>
        <a:bodyPr/>
        <a:lstStyle/>
        <a:p>
          <a:r>
            <a:rPr lang="es-ES">
              <a:latin typeface="Calibri Light" panose="020F0302020204030204"/>
            </a:rPr>
            <a:t>Personalizados</a:t>
          </a:r>
          <a:endParaRPr lang="es-ES"/>
        </a:p>
      </dgm:t>
    </dgm:pt>
    <dgm:pt modelId="{356F099B-3D45-4CFF-98D6-A4DEFA37B9B5}" type="parTrans" cxnId="{CFD4E8D7-BD81-489A-8C28-E01900480F47}">
      <dgm:prSet/>
      <dgm:spPr/>
      <dgm:t>
        <a:bodyPr/>
        <a:lstStyle/>
        <a:p>
          <a:endParaRPr lang="es-ES"/>
        </a:p>
      </dgm:t>
    </dgm:pt>
    <dgm:pt modelId="{0AD42AA2-2D2C-48A8-9224-1F30B04B2613}" type="sibTrans" cxnId="{CFD4E8D7-BD81-489A-8C28-E01900480F47}">
      <dgm:prSet/>
      <dgm:spPr/>
      <dgm:t>
        <a:bodyPr/>
        <a:lstStyle/>
        <a:p>
          <a:endParaRPr lang="es-ES"/>
        </a:p>
      </dgm:t>
    </dgm:pt>
    <dgm:pt modelId="{5E19502F-CC13-4227-BD69-46530C3AFEDF}">
      <dgm:prSet phldrT="[Texto]" phldr="0"/>
      <dgm:spPr>
        <a:solidFill>
          <a:srgbClr val="F9DBD2"/>
        </a:solidFill>
      </dgm:spPr>
      <dgm:t>
        <a:bodyPr/>
        <a:lstStyle/>
        <a:p>
          <a:pPr rtl="0"/>
          <a:r>
            <a:rPr lang="es-ES">
              <a:latin typeface="Calibri Light" panose="020F0302020204030204"/>
            </a:rPr>
            <a:t>De actualización</a:t>
          </a:r>
          <a:endParaRPr lang="es-ES"/>
        </a:p>
      </dgm:t>
    </dgm:pt>
    <dgm:pt modelId="{B5B41326-B1F5-4A9E-8D15-55CF6814F40B}" type="parTrans" cxnId="{C9F04F67-E0FD-4EB1-B1FD-DF34A7A8908F}">
      <dgm:prSet/>
      <dgm:spPr/>
      <dgm:t>
        <a:bodyPr/>
        <a:lstStyle/>
        <a:p>
          <a:endParaRPr lang="es-ES"/>
        </a:p>
      </dgm:t>
    </dgm:pt>
    <dgm:pt modelId="{82B826C9-1D73-4CC5-BB28-D943AC1ECAE0}" type="sibTrans" cxnId="{C9F04F67-E0FD-4EB1-B1FD-DF34A7A8908F}">
      <dgm:prSet/>
      <dgm:spPr/>
      <dgm:t>
        <a:bodyPr/>
        <a:lstStyle/>
        <a:p>
          <a:endParaRPr lang="es-ES"/>
        </a:p>
      </dgm:t>
    </dgm:pt>
    <dgm:pt modelId="{B6C963F8-09A0-4BF0-9300-022EDCF050B1}">
      <dgm:prSet phldrT="[Texto]" phldr="0"/>
      <dgm:spPr>
        <a:solidFill>
          <a:srgbClr val="F9DBD2"/>
        </a:solidFill>
      </dgm:spPr>
      <dgm:t>
        <a:bodyPr/>
        <a:lstStyle/>
        <a:p>
          <a:pPr rtl="0"/>
          <a:r>
            <a:rPr lang="es-ES">
              <a:latin typeface="Calibri Light" panose="020F0302020204030204"/>
            </a:rPr>
            <a:t>Basados en opiniones</a:t>
          </a:r>
          <a:endParaRPr lang="es-ES"/>
        </a:p>
      </dgm:t>
    </dgm:pt>
    <dgm:pt modelId="{3A75C647-2AB6-42BF-8521-314338E1127A}" type="parTrans" cxnId="{76AFD5E6-8F43-4459-98C7-9287846CE521}">
      <dgm:prSet/>
      <dgm:spPr/>
      <dgm:t>
        <a:bodyPr/>
        <a:lstStyle/>
        <a:p>
          <a:endParaRPr lang="es-ES"/>
        </a:p>
      </dgm:t>
    </dgm:pt>
    <dgm:pt modelId="{9657B6F9-EA07-4DFA-9255-75779A545D32}" type="sibTrans" cxnId="{76AFD5E6-8F43-4459-98C7-9287846CE521}">
      <dgm:prSet/>
      <dgm:spPr/>
      <dgm:t>
        <a:bodyPr/>
        <a:lstStyle/>
        <a:p>
          <a:endParaRPr lang="es-ES"/>
        </a:p>
      </dgm:t>
    </dgm:pt>
    <dgm:pt modelId="{C01945C1-9EED-4461-B966-3044251E45B9}">
      <dgm:prSet phldr="0"/>
      <dgm:spPr>
        <a:solidFill>
          <a:srgbClr val="F9DBD2"/>
        </a:solidFill>
      </dgm:spPr>
      <dgm:t>
        <a:bodyPr/>
        <a:lstStyle/>
        <a:p>
          <a:pPr rtl="0"/>
          <a:r>
            <a:rPr lang="es-ES">
              <a:latin typeface="Calibri Light" panose="020F0302020204030204"/>
            </a:rPr>
            <a:t>De encuestas</a:t>
          </a:r>
        </a:p>
      </dgm:t>
    </dgm:pt>
    <dgm:pt modelId="{66B8C8B8-F63A-4D91-8927-995E1E6E752B}" type="parTrans" cxnId="{0D93EC8B-3646-443F-8424-86A203A7AADC}">
      <dgm:prSet/>
      <dgm:spPr/>
      <dgm:t>
        <a:bodyPr/>
        <a:lstStyle/>
        <a:p>
          <a:endParaRPr lang="es-ES"/>
        </a:p>
      </dgm:t>
    </dgm:pt>
    <dgm:pt modelId="{9151BCF3-4B7B-477A-9F7B-9ABB844E2B45}" type="sibTrans" cxnId="{0D93EC8B-3646-443F-8424-86A203A7AADC}">
      <dgm:prSet/>
      <dgm:spPr/>
      <dgm:t>
        <a:bodyPr/>
        <a:lstStyle/>
        <a:p>
          <a:endParaRPr lang="es-ES"/>
        </a:p>
      </dgm:t>
    </dgm:pt>
    <dgm:pt modelId="{D7A53AFB-292C-4D26-A4DC-BA1ACDEF2C60}">
      <dgm:prSet phldr="0"/>
      <dgm:spPr>
        <a:solidFill>
          <a:srgbClr val="F9DBD2"/>
        </a:solidFill>
      </dgm:spPr>
      <dgm:t>
        <a:bodyPr/>
        <a:lstStyle/>
        <a:p>
          <a:r>
            <a:rPr lang="es-ES">
              <a:latin typeface="Calibri Light" panose="020F0302020204030204"/>
            </a:rPr>
            <a:t>Abstractos</a:t>
          </a:r>
        </a:p>
      </dgm:t>
    </dgm:pt>
    <dgm:pt modelId="{5B3D2B65-5CAB-403E-A78B-ED82996FF6EF}" type="parTrans" cxnId="{86956BEA-2E1D-4935-AF18-AEF7E2C3D1ED}">
      <dgm:prSet/>
      <dgm:spPr/>
      <dgm:t>
        <a:bodyPr/>
        <a:lstStyle/>
        <a:p>
          <a:endParaRPr lang="es-ES"/>
        </a:p>
      </dgm:t>
    </dgm:pt>
    <dgm:pt modelId="{257321AF-A56B-469F-B04D-5AE0D0DDDC02}" type="sibTrans" cxnId="{86956BEA-2E1D-4935-AF18-AEF7E2C3D1ED}">
      <dgm:prSet/>
      <dgm:spPr/>
      <dgm:t>
        <a:bodyPr/>
        <a:lstStyle/>
        <a:p>
          <a:endParaRPr lang="es-ES"/>
        </a:p>
      </dgm:t>
    </dgm:pt>
    <dgm:pt modelId="{C7AFC290-F676-4318-BCBF-6BB185ED8EB5}" type="pres">
      <dgm:prSet presAssocID="{D1C1B7B8-843C-41A8-8C74-B59D162E592A}" presName="diagram" presStyleCnt="0">
        <dgm:presLayoutVars>
          <dgm:chPref val="1"/>
          <dgm:dir/>
          <dgm:animOne val="branch"/>
          <dgm:animLvl val="lvl"/>
          <dgm:resizeHandles/>
        </dgm:presLayoutVars>
      </dgm:prSet>
      <dgm:spPr/>
    </dgm:pt>
    <dgm:pt modelId="{71B6369F-6353-435B-9110-D9C5D73B8F06}" type="pres">
      <dgm:prSet presAssocID="{3A9F5ACC-4D7F-4701-AED5-6DC42F2DCEEB}" presName="root" presStyleCnt="0"/>
      <dgm:spPr/>
    </dgm:pt>
    <dgm:pt modelId="{7872CBA5-8F1F-49B2-BC96-DC8333093528}" type="pres">
      <dgm:prSet presAssocID="{3A9F5ACC-4D7F-4701-AED5-6DC42F2DCEEB}" presName="rootComposite" presStyleCnt="0"/>
      <dgm:spPr/>
    </dgm:pt>
    <dgm:pt modelId="{D26181A1-8503-4E07-A0E9-C287D4C37E6F}" type="pres">
      <dgm:prSet presAssocID="{3A9F5ACC-4D7F-4701-AED5-6DC42F2DCEEB}" presName="rootText" presStyleLbl="node1" presStyleIdx="0" presStyleCnt="5"/>
      <dgm:spPr/>
    </dgm:pt>
    <dgm:pt modelId="{253108D7-0CC0-4038-B288-57B6EDDFD547}" type="pres">
      <dgm:prSet presAssocID="{3A9F5ACC-4D7F-4701-AED5-6DC42F2DCEEB}" presName="rootConnector" presStyleLbl="node1" presStyleIdx="0" presStyleCnt="5"/>
      <dgm:spPr/>
    </dgm:pt>
    <dgm:pt modelId="{57494BFC-BA70-4F4D-B960-C9C8DFF2F996}" type="pres">
      <dgm:prSet presAssocID="{3A9F5ACC-4D7F-4701-AED5-6DC42F2DCEEB}" presName="childShape" presStyleCnt="0"/>
      <dgm:spPr/>
    </dgm:pt>
    <dgm:pt modelId="{293AB0E2-8D7D-4A10-8542-087075558B78}" type="pres">
      <dgm:prSet presAssocID="{5E19502F-CC13-4227-BD69-46530C3AFEDF}" presName="root" presStyleCnt="0"/>
      <dgm:spPr/>
    </dgm:pt>
    <dgm:pt modelId="{FCBED70B-67B3-4047-832E-4F933C0EF47E}" type="pres">
      <dgm:prSet presAssocID="{5E19502F-CC13-4227-BD69-46530C3AFEDF}" presName="rootComposite" presStyleCnt="0"/>
      <dgm:spPr/>
    </dgm:pt>
    <dgm:pt modelId="{41ED3FEC-6A32-4CEC-A65A-6847CD750980}" type="pres">
      <dgm:prSet presAssocID="{5E19502F-CC13-4227-BD69-46530C3AFEDF}" presName="rootText" presStyleLbl="node1" presStyleIdx="1" presStyleCnt="5"/>
      <dgm:spPr/>
    </dgm:pt>
    <dgm:pt modelId="{6B099139-5A79-4D95-8FB7-A59F348B0C20}" type="pres">
      <dgm:prSet presAssocID="{5E19502F-CC13-4227-BD69-46530C3AFEDF}" presName="rootConnector" presStyleLbl="node1" presStyleIdx="1" presStyleCnt="5"/>
      <dgm:spPr/>
    </dgm:pt>
    <dgm:pt modelId="{0772B077-6B0B-4F3E-858F-8DB4DB7F1CDD}" type="pres">
      <dgm:prSet presAssocID="{5E19502F-CC13-4227-BD69-46530C3AFEDF}" presName="childShape" presStyleCnt="0"/>
      <dgm:spPr/>
    </dgm:pt>
    <dgm:pt modelId="{F5BCA8AD-5F38-4464-A82A-76CC1D816A45}" type="pres">
      <dgm:prSet presAssocID="{B6C963F8-09A0-4BF0-9300-022EDCF050B1}" presName="root" presStyleCnt="0"/>
      <dgm:spPr/>
    </dgm:pt>
    <dgm:pt modelId="{D114B4B2-0331-4089-93EE-0AB0E34DF5E0}" type="pres">
      <dgm:prSet presAssocID="{B6C963F8-09A0-4BF0-9300-022EDCF050B1}" presName="rootComposite" presStyleCnt="0"/>
      <dgm:spPr/>
    </dgm:pt>
    <dgm:pt modelId="{FEFD6EB2-6DFF-451A-B29C-5C46D58FF039}" type="pres">
      <dgm:prSet presAssocID="{B6C963F8-09A0-4BF0-9300-022EDCF050B1}" presName="rootText" presStyleLbl="node1" presStyleIdx="2" presStyleCnt="5"/>
      <dgm:spPr/>
    </dgm:pt>
    <dgm:pt modelId="{9FD35CFF-E1C4-4F41-94C4-9DF8135CE7E0}" type="pres">
      <dgm:prSet presAssocID="{B6C963F8-09A0-4BF0-9300-022EDCF050B1}" presName="rootConnector" presStyleLbl="node1" presStyleIdx="2" presStyleCnt="5"/>
      <dgm:spPr/>
    </dgm:pt>
    <dgm:pt modelId="{0FF4C0C0-BC1E-4FBA-982E-8B94DF9C759B}" type="pres">
      <dgm:prSet presAssocID="{B6C963F8-09A0-4BF0-9300-022EDCF050B1}" presName="childShape" presStyleCnt="0"/>
      <dgm:spPr/>
    </dgm:pt>
    <dgm:pt modelId="{8AAF63C0-C9CF-44E8-825D-F5BEC3C17876}" type="pres">
      <dgm:prSet presAssocID="{C01945C1-9EED-4461-B966-3044251E45B9}" presName="root" presStyleCnt="0"/>
      <dgm:spPr/>
    </dgm:pt>
    <dgm:pt modelId="{96976D81-FFEE-4FDB-9EBB-4F505E4B3A5C}" type="pres">
      <dgm:prSet presAssocID="{C01945C1-9EED-4461-B966-3044251E45B9}" presName="rootComposite" presStyleCnt="0"/>
      <dgm:spPr/>
    </dgm:pt>
    <dgm:pt modelId="{B7ADAE7B-D756-4715-9E5A-CF01519F8C29}" type="pres">
      <dgm:prSet presAssocID="{C01945C1-9EED-4461-B966-3044251E45B9}" presName="rootText" presStyleLbl="node1" presStyleIdx="3" presStyleCnt="5"/>
      <dgm:spPr/>
    </dgm:pt>
    <dgm:pt modelId="{69F1E274-665D-44DE-A6B7-C2ACA16C8D13}" type="pres">
      <dgm:prSet presAssocID="{C01945C1-9EED-4461-B966-3044251E45B9}" presName="rootConnector" presStyleLbl="node1" presStyleIdx="3" presStyleCnt="5"/>
      <dgm:spPr/>
    </dgm:pt>
    <dgm:pt modelId="{E83C7B68-E0A7-448F-B8C5-3521D0B125C7}" type="pres">
      <dgm:prSet presAssocID="{C01945C1-9EED-4461-B966-3044251E45B9}" presName="childShape" presStyleCnt="0"/>
      <dgm:spPr/>
    </dgm:pt>
    <dgm:pt modelId="{7E8D691C-7A94-4AB5-B2AA-5950DDE76961}" type="pres">
      <dgm:prSet presAssocID="{D7A53AFB-292C-4D26-A4DC-BA1ACDEF2C60}" presName="root" presStyleCnt="0"/>
      <dgm:spPr/>
    </dgm:pt>
    <dgm:pt modelId="{8471CFA2-F955-46ED-8E6D-AF7947A94510}" type="pres">
      <dgm:prSet presAssocID="{D7A53AFB-292C-4D26-A4DC-BA1ACDEF2C60}" presName="rootComposite" presStyleCnt="0"/>
      <dgm:spPr/>
    </dgm:pt>
    <dgm:pt modelId="{17E17423-71F8-41E5-9AD3-9825BA15B5B1}" type="pres">
      <dgm:prSet presAssocID="{D7A53AFB-292C-4D26-A4DC-BA1ACDEF2C60}" presName="rootText" presStyleLbl="node1" presStyleIdx="4" presStyleCnt="5"/>
      <dgm:spPr/>
    </dgm:pt>
    <dgm:pt modelId="{8DBCA4B1-C67F-44D5-98B8-56326B85BC67}" type="pres">
      <dgm:prSet presAssocID="{D7A53AFB-292C-4D26-A4DC-BA1ACDEF2C60}" presName="rootConnector" presStyleLbl="node1" presStyleIdx="4" presStyleCnt="5"/>
      <dgm:spPr/>
    </dgm:pt>
    <dgm:pt modelId="{8397A086-9246-4370-96AC-FF648B9BD24F}" type="pres">
      <dgm:prSet presAssocID="{D7A53AFB-292C-4D26-A4DC-BA1ACDEF2C60}" presName="childShape" presStyleCnt="0"/>
      <dgm:spPr/>
    </dgm:pt>
  </dgm:ptLst>
  <dgm:cxnLst>
    <dgm:cxn modelId="{4D4C4C0E-D84B-4768-B1CD-996900BA4680}" type="presOf" srcId="{C01945C1-9EED-4461-B966-3044251E45B9}" destId="{B7ADAE7B-D756-4715-9E5A-CF01519F8C29}" srcOrd="0" destOrd="0" presId="urn:microsoft.com/office/officeart/2005/8/layout/hierarchy3"/>
    <dgm:cxn modelId="{AC4A990E-3BA7-410F-B586-37076FE6EDA0}" type="presOf" srcId="{5E19502F-CC13-4227-BD69-46530C3AFEDF}" destId="{41ED3FEC-6A32-4CEC-A65A-6847CD750980}" srcOrd="0" destOrd="0" presId="urn:microsoft.com/office/officeart/2005/8/layout/hierarchy3"/>
    <dgm:cxn modelId="{7A78F55F-9C1D-43CB-AACB-84B0C90A19F8}" type="presOf" srcId="{D1C1B7B8-843C-41A8-8C74-B59D162E592A}" destId="{C7AFC290-F676-4318-BCBF-6BB185ED8EB5}" srcOrd="0" destOrd="0" presId="urn:microsoft.com/office/officeart/2005/8/layout/hierarchy3"/>
    <dgm:cxn modelId="{40AAA860-C5E9-4906-AC4D-7A135C352E3C}" type="presOf" srcId="{3A9F5ACC-4D7F-4701-AED5-6DC42F2DCEEB}" destId="{253108D7-0CC0-4038-B288-57B6EDDFD547}" srcOrd="1" destOrd="0" presId="urn:microsoft.com/office/officeart/2005/8/layout/hierarchy3"/>
    <dgm:cxn modelId="{C9F04F67-E0FD-4EB1-B1FD-DF34A7A8908F}" srcId="{D1C1B7B8-843C-41A8-8C74-B59D162E592A}" destId="{5E19502F-CC13-4227-BD69-46530C3AFEDF}" srcOrd="1" destOrd="0" parTransId="{B5B41326-B1F5-4A9E-8D15-55CF6814F40B}" sibTransId="{82B826C9-1D73-4CC5-BB28-D943AC1ECAE0}"/>
    <dgm:cxn modelId="{1E6D4549-25E2-4151-91E1-B736873FAD60}" type="presOf" srcId="{D7A53AFB-292C-4D26-A4DC-BA1ACDEF2C60}" destId="{8DBCA4B1-C67F-44D5-98B8-56326B85BC67}" srcOrd="1" destOrd="0" presId="urn:microsoft.com/office/officeart/2005/8/layout/hierarchy3"/>
    <dgm:cxn modelId="{B882B570-D750-4977-B49F-F162C512A6E6}" type="presOf" srcId="{B6C963F8-09A0-4BF0-9300-022EDCF050B1}" destId="{9FD35CFF-E1C4-4F41-94C4-9DF8135CE7E0}" srcOrd="1" destOrd="0" presId="urn:microsoft.com/office/officeart/2005/8/layout/hierarchy3"/>
    <dgm:cxn modelId="{0D93EC8B-3646-443F-8424-86A203A7AADC}" srcId="{D1C1B7B8-843C-41A8-8C74-B59D162E592A}" destId="{C01945C1-9EED-4461-B966-3044251E45B9}" srcOrd="3" destOrd="0" parTransId="{66B8C8B8-F63A-4D91-8927-995E1E6E752B}" sibTransId="{9151BCF3-4B7B-477A-9F7B-9ABB844E2B45}"/>
    <dgm:cxn modelId="{3D6A9F96-95A1-4DA1-9466-6566C142FEA4}" type="presOf" srcId="{D7A53AFB-292C-4D26-A4DC-BA1ACDEF2C60}" destId="{17E17423-71F8-41E5-9AD3-9825BA15B5B1}" srcOrd="0" destOrd="0" presId="urn:microsoft.com/office/officeart/2005/8/layout/hierarchy3"/>
    <dgm:cxn modelId="{BCBA4A9A-56A8-44BA-9AA5-51AA81C055E1}" type="presOf" srcId="{C01945C1-9EED-4461-B966-3044251E45B9}" destId="{69F1E274-665D-44DE-A6B7-C2ACA16C8D13}" srcOrd="1" destOrd="0" presId="urn:microsoft.com/office/officeart/2005/8/layout/hierarchy3"/>
    <dgm:cxn modelId="{450890A7-0C5E-4EA5-9859-6F2B38FAF05E}" type="presOf" srcId="{3A9F5ACC-4D7F-4701-AED5-6DC42F2DCEEB}" destId="{D26181A1-8503-4E07-A0E9-C287D4C37E6F}" srcOrd="0" destOrd="0" presId="urn:microsoft.com/office/officeart/2005/8/layout/hierarchy3"/>
    <dgm:cxn modelId="{2DC7D8CC-67FC-4507-B32C-D9FA12A4B53B}" type="presOf" srcId="{5E19502F-CC13-4227-BD69-46530C3AFEDF}" destId="{6B099139-5A79-4D95-8FB7-A59F348B0C20}" srcOrd="1" destOrd="0" presId="urn:microsoft.com/office/officeart/2005/8/layout/hierarchy3"/>
    <dgm:cxn modelId="{CFD4E8D7-BD81-489A-8C28-E01900480F47}" srcId="{D1C1B7B8-843C-41A8-8C74-B59D162E592A}" destId="{3A9F5ACC-4D7F-4701-AED5-6DC42F2DCEEB}" srcOrd="0" destOrd="0" parTransId="{356F099B-3D45-4CFF-98D6-A4DEFA37B9B5}" sibTransId="{0AD42AA2-2D2C-48A8-9224-1F30B04B2613}"/>
    <dgm:cxn modelId="{76AFD5E6-8F43-4459-98C7-9287846CE521}" srcId="{D1C1B7B8-843C-41A8-8C74-B59D162E592A}" destId="{B6C963F8-09A0-4BF0-9300-022EDCF050B1}" srcOrd="2" destOrd="0" parTransId="{3A75C647-2AB6-42BF-8521-314338E1127A}" sibTransId="{9657B6F9-EA07-4DFA-9255-75779A545D32}"/>
    <dgm:cxn modelId="{9181C1E7-697B-4DB5-991C-57170D1FF8B0}" type="presOf" srcId="{B6C963F8-09A0-4BF0-9300-022EDCF050B1}" destId="{FEFD6EB2-6DFF-451A-B29C-5C46D58FF039}" srcOrd="0" destOrd="0" presId="urn:microsoft.com/office/officeart/2005/8/layout/hierarchy3"/>
    <dgm:cxn modelId="{86956BEA-2E1D-4935-AF18-AEF7E2C3D1ED}" srcId="{D1C1B7B8-843C-41A8-8C74-B59D162E592A}" destId="{D7A53AFB-292C-4D26-A4DC-BA1ACDEF2C60}" srcOrd="4" destOrd="0" parTransId="{5B3D2B65-5CAB-403E-A78B-ED82996FF6EF}" sibTransId="{257321AF-A56B-469F-B04D-5AE0D0DDDC02}"/>
    <dgm:cxn modelId="{8F42DB48-C2AC-4561-8FCD-A27C66E898BF}" type="presParOf" srcId="{C7AFC290-F676-4318-BCBF-6BB185ED8EB5}" destId="{71B6369F-6353-435B-9110-D9C5D73B8F06}" srcOrd="0" destOrd="0" presId="urn:microsoft.com/office/officeart/2005/8/layout/hierarchy3"/>
    <dgm:cxn modelId="{EAC15631-FD9F-4562-B76D-942325BACCB6}" type="presParOf" srcId="{71B6369F-6353-435B-9110-D9C5D73B8F06}" destId="{7872CBA5-8F1F-49B2-BC96-DC8333093528}" srcOrd="0" destOrd="0" presId="urn:microsoft.com/office/officeart/2005/8/layout/hierarchy3"/>
    <dgm:cxn modelId="{DA259203-9910-4A28-9B14-E504B4B82D07}" type="presParOf" srcId="{7872CBA5-8F1F-49B2-BC96-DC8333093528}" destId="{D26181A1-8503-4E07-A0E9-C287D4C37E6F}" srcOrd="0" destOrd="0" presId="urn:microsoft.com/office/officeart/2005/8/layout/hierarchy3"/>
    <dgm:cxn modelId="{67F65CF6-E49F-4CD5-9BD0-554AC12AF86A}" type="presParOf" srcId="{7872CBA5-8F1F-49B2-BC96-DC8333093528}" destId="{253108D7-0CC0-4038-B288-57B6EDDFD547}" srcOrd="1" destOrd="0" presId="urn:microsoft.com/office/officeart/2005/8/layout/hierarchy3"/>
    <dgm:cxn modelId="{5F173878-0CBE-42D4-90A6-15355C9B824D}" type="presParOf" srcId="{71B6369F-6353-435B-9110-D9C5D73B8F06}" destId="{57494BFC-BA70-4F4D-B960-C9C8DFF2F996}" srcOrd="1" destOrd="0" presId="urn:microsoft.com/office/officeart/2005/8/layout/hierarchy3"/>
    <dgm:cxn modelId="{7DDAD337-A724-42EF-828A-14B6984509CA}" type="presParOf" srcId="{C7AFC290-F676-4318-BCBF-6BB185ED8EB5}" destId="{293AB0E2-8D7D-4A10-8542-087075558B78}" srcOrd="1" destOrd="0" presId="urn:microsoft.com/office/officeart/2005/8/layout/hierarchy3"/>
    <dgm:cxn modelId="{A0DC97CE-C0EA-480B-8742-FE7071AF0787}" type="presParOf" srcId="{293AB0E2-8D7D-4A10-8542-087075558B78}" destId="{FCBED70B-67B3-4047-832E-4F933C0EF47E}" srcOrd="0" destOrd="0" presId="urn:microsoft.com/office/officeart/2005/8/layout/hierarchy3"/>
    <dgm:cxn modelId="{DA4B7BDB-9F02-4908-9F0A-2D667CD3F77F}" type="presParOf" srcId="{FCBED70B-67B3-4047-832E-4F933C0EF47E}" destId="{41ED3FEC-6A32-4CEC-A65A-6847CD750980}" srcOrd="0" destOrd="0" presId="urn:microsoft.com/office/officeart/2005/8/layout/hierarchy3"/>
    <dgm:cxn modelId="{6BF2B686-0CC7-4167-8555-FDB812892B23}" type="presParOf" srcId="{FCBED70B-67B3-4047-832E-4F933C0EF47E}" destId="{6B099139-5A79-4D95-8FB7-A59F348B0C20}" srcOrd="1" destOrd="0" presId="urn:microsoft.com/office/officeart/2005/8/layout/hierarchy3"/>
    <dgm:cxn modelId="{B4FA6BE1-D791-4185-BFE0-6BFC86BDF267}" type="presParOf" srcId="{293AB0E2-8D7D-4A10-8542-087075558B78}" destId="{0772B077-6B0B-4F3E-858F-8DB4DB7F1CDD}" srcOrd="1" destOrd="0" presId="urn:microsoft.com/office/officeart/2005/8/layout/hierarchy3"/>
    <dgm:cxn modelId="{4CB990EB-D344-4EDE-93EA-C2C05C642B3B}" type="presParOf" srcId="{C7AFC290-F676-4318-BCBF-6BB185ED8EB5}" destId="{F5BCA8AD-5F38-4464-A82A-76CC1D816A45}" srcOrd="2" destOrd="0" presId="urn:microsoft.com/office/officeart/2005/8/layout/hierarchy3"/>
    <dgm:cxn modelId="{1E8C241D-960C-4094-923A-6FACE83B043F}" type="presParOf" srcId="{F5BCA8AD-5F38-4464-A82A-76CC1D816A45}" destId="{D114B4B2-0331-4089-93EE-0AB0E34DF5E0}" srcOrd="0" destOrd="0" presId="urn:microsoft.com/office/officeart/2005/8/layout/hierarchy3"/>
    <dgm:cxn modelId="{7ECCA2BA-F054-4189-A72F-1A488D9C2195}" type="presParOf" srcId="{D114B4B2-0331-4089-93EE-0AB0E34DF5E0}" destId="{FEFD6EB2-6DFF-451A-B29C-5C46D58FF039}" srcOrd="0" destOrd="0" presId="urn:microsoft.com/office/officeart/2005/8/layout/hierarchy3"/>
    <dgm:cxn modelId="{FE4CC067-E1CD-47B0-989D-71A2C11C3CAC}" type="presParOf" srcId="{D114B4B2-0331-4089-93EE-0AB0E34DF5E0}" destId="{9FD35CFF-E1C4-4F41-94C4-9DF8135CE7E0}" srcOrd="1" destOrd="0" presId="urn:microsoft.com/office/officeart/2005/8/layout/hierarchy3"/>
    <dgm:cxn modelId="{05303133-E280-4160-8617-67DEB3A0DA67}" type="presParOf" srcId="{F5BCA8AD-5F38-4464-A82A-76CC1D816A45}" destId="{0FF4C0C0-BC1E-4FBA-982E-8B94DF9C759B}" srcOrd="1" destOrd="0" presId="urn:microsoft.com/office/officeart/2005/8/layout/hierarchy3"/>
    <dgm:cxn modelId="{D1DFC931-726A-433D-8056-93DCE42FE2E5}" type="presParOf" srcId="{C7AFC290-F676-4318-BCBF-6BB185ED8EB5}" destId="{8AAF63C0-C9CF-44E8-825D-F5BEC3C17876}" srcOrd="3" destOrd="0" presId="urn:microsoft.com/office/officeart/2005/8/layout/hierarchy3"/>
    <dgm:cxn modelId="{731ECD32-3B0C-4815-ACA4-F297AAFA5F44}" type="presParOf" srcId="{8AAF63C0-C9CF-44E8-825D-F5BEC3C17876}" destId="{96976D81-FFEE-4FDB-9EBB-4F505E4B3A5C}" srcOrd="0" destOrd="0" presId="urn:microsoft.com/office/officeart/2005/8/layout/hierarchy3"/>
    <dgm:cxn modelId="{EA92344D-4C5B-4FFB-A6A1-968459D69B41}" type="presParOf" srcId="{96976D81-FFEE-4FDB-9EBB-4F505E4B3A5C}" destId="{B7ADAE7B-D756-4715-9E5A-CF01519F8C29}" srcOrd="0" destOrd="0" presId="urn:microsoft.com/office/officeart/2005/8/layout/hierarchy3"/>
    <dgm:cxn modelId="{439D264E-9F91-4929-B7A1-F77490056485}" type="presParOf" srcId="{96976D81-FFEE-4FDB-9EBB-4F505E4B3A5C}" destId="{69F1E274-665D-44DE-A6B7-C2ACA16C8D13}" srcOrd="1" destOrd="0" presId="urn:microsoft.com/office/officeart/2005/8/layout/hierarchy3"/>
    <dgm:cxn modelId="{F7E4E7F8-DE72-4F83-B662-96AB8F880BDC}" type="presParOf" srcId="{8AAF63C0-C9CF-44E8-825D-F5BEC3C17876}" destId="{E83C7B68-E0A7-448F-B8C5-3521D0B125C7}" srcOrd="1" destOrd="0" presId="urn:microsoft.com/office/officeart/2005/8/layout/hierarchy3"/>
    <dgm:cxn modelId="{CC71F813-702C-4975-A8C2-02DB0B3F8CC3}" type="presParOf" srcId="{C7AFC290-F676-4318-BCBF-6BB185ED8EB5}" destId="{7E8D691C-7A94-4AB5-B2AA-5950DDE76961}" srcOrd="4" destOrd="0" presId="urn:microsoft.com/office/officeart/2005/8/layout/hierarchy3"/>
    <dgm:cxn modelId="{101EB776-BCA9-48BE-8428-1E6C1DB4C492}" type="presParOf" srcId="{7E8D691C-7A94-4AB5-B2AA-5950DDE76961}" destId="{8471CFA2-F955-46ED-8E6D-AF7947A94510}" srcOrd="0" destOrd="0" presId="urn:microsoft.com/office/officeart/2005/8/layout/hierarchy3"/>
    <dgm:cxn modelId="{978D9A8F-F02A-4DAD-AA87-FC51C0BF103D}" type="presParOf" srcId="{8471CFA2-F955-46ED-8E6D-AF7947A94510}" destId="{17E17423-71F8-41E5-9AD3-9825BA15B5B1}" srcOrd="0" destOrd="0" presId="urn:microsoft.com/office/officeart/2005/8/layout/hierarchy3"/>
    <dgm:cxn modelId="{0533E38F-AD90-40E7-8973-C665133A2F40}" type="presParOf" srcId="{8471CFA2-F955-46ED-8E6D-AF7947A94510}" destId="{8DBCA4B1-C67F-44D5-98B8-56326B85BC67}" srcOrd="1" destOrd="0" presId="urn:microsoft.com/office/officeart/2005/8/layout/hierarchy3"/>
    <dgm:cxn modelId="{DB8B05E8-2D47-42D6-8EC7-C9E93CC006BE}" type="presParOf" srcId="{7E8D691C-7A94-4AB5-B2AA-5950DDE76961}" destId="{8397A086-9246-4370-96AC-FF648B9BD24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8FC2C5-01D3-4081-AE77-EB0952FFD478}"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es-ES"/>
        </a:p>
      </dgm:t>
    </dgm:pt>
    <dgm:pt modelId="{1ABDEFB2-3AB5-480F-BB4D-01FA96BEFDDF}">
      <dgm:prSet phldrT="[Texto]"/>
      <dgm:spPr>
        <a:solidFill>
          <a:schemeClr val="bg1"/>
        </a:solidFill>
      </dgm:spPr>
      <dgm:t>
        <a:bodyPr/>
        <a:lstStyle/>
        <a:p>
          <a:r>
            <a:rPr lang="es-ES"/>
            <a:t>Beneficiar RI</a:t>
          </a:r>
        </a:p>
      </dgm:t>
    </dgm:pt>
    <dgm:pt modelId="{884334B1-605F-4A67-A2FF-24EEF5B58D84}" type="parTrans" cxnId="{76A0CA38-B378-41DA-8906-986C117FFC9A}">
      <dgm:prSet/>
      <dgm:spPr/>
      <dgm:t>
        <a:bodyPr/>
        <a:lstStyle/>
        <a:p>
          <a:endParaRPr lang="es-ES"/>
        </a:p>
      </dgm:t>
    </dgm:pt>
    <dgm:pt modelId="{DA846A71-D9A1-4F27-A296-4A895078AA0E}" type="sibTrans" cxnId="{76A0CA38-B378-41DA-8906-986C117FFC9A}">
      <dgm:prSet/>
      <dgm:spPr/>
      <dgm:t>
        <a:bodyPr/>
        <a:lstStyle/>
        <a:p>
          <a:endParaRPr lang="es-ES"/>
        </a:p>
      </dgm:t>
    </dgm:pt>
    <dgm:pt modelId="{4B5D4770-D090-4602-AC53-5B0AFF15B344}">
      <dgm:prSet phldrT="[Texto]"/>
      <dgm:spPr>
        <a:solidFill>
          <a:schemeClr val="bg1"/>
        </a:solidFill>
      </dgm:spPr>
      <dgm:t>
        <a:bodyPr/>
        <a:lstStyle/>
        <a:p>
          <a:r>
            <a:rPr lang="es-ES"/>
            <a:t>Salida del RI como entrada para resumen</a:t>
          </a:r>
        </a:p>
      </dgm:t>
    </dgm:pt>
    <dgm:pt modelId="{33A6EF6A-CE3E-4145-B0A0-A713484C63D6}" type="parTrans" cxnId="{0D39EAA3-97BA-43E4-9010-4FBE6E9A7C5B}">
      <dgm:prSet/>
      <dgm:spPr/>
      <dgm:t>
        <a:bodyPr/>
        <a:lstStyle/>
        <a:p>
          <a:endParaRPr lang="es-ES"/>
        </a:p>
      </dgm:t>
    </dgm:pt>
    <dgm:pt modelId="{9346D842-B883-4E44-9918-3DE265DD2F3B}" type="sibTrans" cxnId="{0D39EAA3-97BA-43E4-9010-4FBE6E9A7C5B}">
      <dgm:prSet/>
      <dgm:spPr/>
      <dgm:t>
        <a:bodyPr/>
        <a:lstStyle/>
        <a:p>
          <a:endParaRPr lang="es-ES"/>
        </a:p>
      </dgm:t>
    </dgm:pt>
    <dgm:pt modelId="{35772474-21DA-4E1D-BB57-B5E06BEEAAB2}">
      <dgm:prSet phldrT="[Texto]"/>
      <dgm:spPr>
        <a:solidFill>
          <a:srgbClr val="F9DBD2"/>
        </a:solidFill>
      </dgm:spPr>
      <dgm:t>
        <a:bodyPr/>
        <a:lstStyle/>
        <a:p>
          <a:r>
            <a:rPr lang="es-ES"/>
            <a:t>Combinación de síntesis de texto con recuperación de la información</a:t>
          </a:r>
        </a:p>
      </dgm:t>
    </dgm:pt>
    <dgm:pt modelId="{009C2847-3696-4A97-AAE1-7543A06A86B2}" type="parTrans" cxnId="{495A8A5B-AF87-4087-B4ED-1A0DA0C7567A}">
      <dgm:prSet/>
      <dgm:spPr/>
      <dgm:t>
        <a:bodyPr/>
        <a:lstStyle/>
        <a:p>
          <a:endParaRPr lang="es-ES"/>
        </a:p>
      </dgm:t>
    </dgm:pt>
    <dgm:pt modelId="{8FF2AD66-E800-40CA-9A5F-7720D1958DF3}" type="sibTrans" cxnId="{495A8A5B-AF87-4087-B4ED-1A0DA0C7567A}">
      <dgm:prSet/>
      <dgm:spPr/>
      <dgm:t>
        <a:bodyPr/>
        <a:lstStyle/>
        <a:p>
          <a:endParaRPr lang="es-ES"/>
        </a:p>
      </dgm:t>
    </dgm:pt>
    <dgm:pt modelId="{99DC62F3-A6AC-40F6-9B33-D7AE1F361169}">
      <dgm:prSet phldrT="[Texto]"/>
      <dgm:spPr>
        <a:solidFill>
          <a:srgbClr val="F9DBD2"/>
        </a:solidFill>
      </dgm:spPr>
      <dgm:t>
        <a:bodyPr/>
        <a:lstStyle/>
        <a:p>
          <a:r>
            <a:rPr lang="es-ES"/>
            <a:t>Combinación de síntesis de texto con respuestas a preguntas</a:t>
          </a:r>
        </a:p>
      </dgm:t>
    </dgm:pt>
    <dgm:pt modelId="{AE60C73F-2501-4CF2-99B4-813B8615F8A9}" type="parTrans" cxnId="{542E778F-FD37-46E9-BB7A-C5CBB50DB399}">
      <dgm:prSet/>
      <dgm:spPr/>
      <dgm:t>
        <a:bodyPr/>
        <a:lstStyle/>
        <a:p>
          <a:endParaRPr lang="es-ES"/>
        </a:p>
      </dgm:t>
    </dgm:pt>
    <dgm:pt modelId="{20D4545B-2852-46CF-A197-B595754BDBDA}" type="sibTrans" cxnId="{542E778F-FD37-46E9-BB7A-C5CBB50DB399}">
      <dgm:prSet/>
      <dgm:spPr/>
      <dgm:t>
        <a:bodyPr/>
        <a:lstStyle/>
        <a:p>
          <a:endParaRPr lang="es-ES"/>
        </a:p>
      </dgm:t>
    </dgm:pt>
    <dgm:pt modelId="{87DF3BAB-B17F-4EAD-98A7-168B79DCC264}">
      <dgm:prSet phldrT="[Texto]"/>
      <dgm:spPr>
        <a:solidFill>
          <a:srgbClr val="F9DBD2"/>
        </a:solidFill>
      </dgm:spPr>
      <dgm:t>
        <a:bodyPr/>
        <a:lstStyle/>
        <a:p>
          <a:r>
            <a:rPr lang="es-ES"/>
            <a:t>Combinación de síntesis de texto con clasificación de texto</a:t>
          </a:r>
        </a:p>
      </dgm:t>
    </dgm:pt>
    <dgm:pt modelId="{DD522DC5-6064-48AB-974F-0392532514C5}" type="parTrans" cxnId="{359F50C2-26E5-4CB1-8C83-379840FFDABC}">
      <dgm:prSet/>
      <dgm:spPr/>
      <dgm:t>
        <a:bodyPr/>
        <a:lstStyle/>
        <a:p>
          <a:endParaRPr lang="es-ES"/>
        </a:p>
      </dgm:t>
    </dgm:pt>
    <dgm:pt modelId="{A8084D2E-4ADE-4459-98AC-0D81CFC7AAFF}" type="sibTrans" cxnId="{359F50C2-26E5-4CB1-8C83-379840FFDABC}">
      <dgm:prSet/>
      <dgm:spPr/>
      <dgm:t>
        <a:bodyPr/>
        <a:lstStyle/>
        <a:p>
          <a:endParaRPr lang="es-ES"/>
        </a:p>
      </dgm:t>
    </dgm:pt>
    <dgm:pt modelId="{296E4A72-170E-4A4E-A96F-0DE48DFC5103}" type="pres">
      <dgm:prSet presAssocID="{008FC2C5-01D3-4081-AE77-EB0952FFD478}" presName="hierChild1" presStyleCnt="0">
        <dgm:presLayoutVars>
          <dgm:orgChart val="1"/>
          <dgm:chPref val="1"/>
          <dgm:dir/>
          <dgm:animOne val="branch"/>
          <dgm:animLvl val="lvl"/>
          <dgm:resizeHandles/>
        </dgm:presLayoutVars>
      </dgm:prSet>
      <dgm:spPr/>
    </dgm:pt>
    <dgm:pt modelId="{25CF8740-8DD5-487B-969F-26F5E8FEB97D}" type="pres">
      <dgm:prSet presAssocID="{35772474-21DA-4E1D-BB57-B5E06BEEAAB2}" presName="hierRoot1" presStyleCnt="0">
        <dgm:presLayoutVars>
          <dgm:hierBranch val="init"/>
        </dgm:presLayoutVars>
      </dgm:prSet>
      <dgm:spPr/>
    </dgm:pt>
    <dgm:pt modelId="{7D323DB6-67C4-4FBC-B111-9795E92F0D26}" type="pres">
      <dgm:prSet presAssocID="{35772474-21DA-4E1D-BB57-B5E06BEEAAB2}" presName="rootComposite1" presStyleCnt="0"/>
      <dgm:spPr/>
    </dgm:pt>
    <dgm:pt modelId="{BAC9DBD9-5BFF-42F0-84B8-7542CDE992AF}" type="pres">
      <dgm:prSet presAssocID="{35772474-21DA-4E1D-BB57-B5E06BEEAAB2}" presName="rootText1" presStyleLbl="node0" presStyleIdx="0" presStyleCnt="3" custScaleY="130482">
        <dgm:presLayoutVars>
          <dgm:chPref val="3"/>
        </dgm:presLayoutVars>
      </dgm:prSet>
      <dgm:spPr>
        <a:prstGeom prst="roundRect">
          <a:avLst/>
        </a:prstGeom>
      </dgm:spPr>
    </dgm:pt>
    <dgm:pt modelId="{C9E3A326-4214-4CB7-A3BC-F8385FFB2D96}" type="pres">
      <dgm:prSet presAssocID="{35772474-21DA-4E1D-BB57-B5E06BEEAAB2}" presName="rootConnector1" presStyleLbl="node1" presStyleIdx="0" presStyleCnt="0"/>
      <dgm:spPr/>
    </dgm:pt>
    <dgm:pt modelId="{BDBF8657-CF47-4CDD-A4E8-E40299107C65}" type="pres">
      <dgm:prSet presAssocID="{35772474-21DA-4E1D-BB57-B5E06BEEAAB2}" presName="hierChild2" presStyleCnt="0"/>
      <dgm:spPr/>
    </dgm:pt>
    <dgm:pt modelId="{F2D06DD8-ED30-494C-A6FD-DEA1BC3B79AF}" type="pres">
      <dgm:prSet presAssocID="{884334B1-605F-4A67-A2FF-24EEF5B58D84}" presName="Name64" presStyleLbl="parChTrans1D2" presStyleIdx="0" presStyleCnt="2"/>
      <dgm:spPr/>
    </dgm:pt>
    <dgm:pt modelId="{824F6A8E-84B1-4B3A-AF9E-A77A1EFF3060}" type="pres">
      <dgm:prSet presAssocID="{1ABDEFB2-3AB5-480F-BB4D-01FA96BEFDDF}" presName="hierRoot2" presStyleCnt="0">
        <dgm:presLayoutVars>
          <dgm:hierBranch val="init"/>
        </dgm:presLayoutVars>
      </dgm:prSet>
      <dgm:spPr/>
    </dgm:pt>
    <dgm:pt modelId="{E07367E0-2446-46BD-A30C-7CE880A56F25}" type="pres">
      <dgm:prSet presAssocID="{1ABDEFB2-3AB5-480F-BB4D-01FA96BEFDDF}" presName="rootComposite" presStyleCnt="0"/>
      <dgm:spPr/>
    </dgm:pt>
    <dgm:pt modelId="{16CE3126-6D82-4FB3-BA96-4AB652FA4F6A}" type="pres">
      <dgm:prSet presAssocID="{1ABDEFB2-3AB5-480F-BB4D-01FA96BEFDDF}" presName="rootText" presStyleLbl="node2" presStyleIdx="0" presStyleCnt="2">
        <dgm:presLayoutVars>
          <dgm:chPref val="3"/>
        </dgm:presLayoutVars>
      </dgm:prSet>
      <dgm:spPr>
        <a:prstGeom prst="roundRect">
          <a:avLst/>
        </a:prstGeom>
      </dgm:spPr>
    </dgm:pt>
    <dgm:pt modelId="{E31F89EA-49A4-45E2-A802-D0B8217C45C2}" type="pres">
      <dgm:prSet presAssocID="{1ABDEFB2-3AB5-480F-BB4D-01FA96BEFDDF}" presName="rootConnector" presStyleLbl="node2" presStyleIdx="0" presStyleCnt="2"/>
      <dgm:spPr/>
    </dgm:pt>
    <dgm:pt modelId="{DAC79D91-71C2-4898-982C-D4ABEE18DE5F}" type="pres">
      <dgm:prSet presAssocID="{1ABDEFB2-3AB5-480F-BB4D-01FA96BEFDDF}" presName="hierChild4" presStyleCnt="0"/>
      <dgm:spPr/>
    </dgm:pt>
    <dgm:pt modelId="{5F95340B-FC79-479F-8AF2-3057BF00CD18}" type="pres">
      <dgm:prSet presAssocID="{1ABDEFB2-3AB5-480F-BB4D-01FA96BEFDDF}" presName="hierChild5" presStyleCnt="0"/>
      <dgm:spPr/>
    </dgm:pt>
    <dgm:pt modelId="{72F37843-35C2-40B0-B34F-0A10BB6F1D4B}" type="pres">
      <dgm:prSet presAssocID="{33A6EF6A-CE3E-4145-B0A0-A713484C63D6}" presName="Name64" presStyleLbl="parChTrans1D2" presStyleIdx="1" presStyleCnt="2"/>
      <dgm:spPr/>
    </dgm:pt>
    <dgm:pt modelId="{DB542D93-FD2F-452E-B37C-6B55732323D8}" type="pres">
      <dgm:prSet presAssocID="{4B5D4770-D090-4602-AC53-5B0AFF15B344}" presName="hierRoot2" presStyleCnt="0">
        <dgm:presLayoutVars>
          <dgm:hierBranch val="init"/>
        </dgm:presLayoutVars>
      </dgm:prSet>
      <dgm:spPr/>
    </dgm:pt>
    <dgm:pt modelId="{2F7F60A9-0BB0-4072-9D11-064CC05B2ED5}" type="pres">
      <dgm:prSet presAssocID="{4B5D4770-D090-4602-AC53-5B0AFF15B344}" presName="rootComposite" presStyleCnt="0"/>
      <dgm:spPr/>
    </dgm:pt>
    <dgm:pt modelId="{30927043-1396-4D04-AC05-8BAC51A32430}" type="pres">
      <dgm:prSet presAssocID="{4B5D4770-D090-4602-AC53-5B0AFF15B344}" presName="rootText" presStyleLbl="node2" presStyleIdx="1" presStyleCnt="2">
        <dgm:presLayoutVars>
          <dgm:chPref val="3"/>
        </dgm:presLayoutVars>
      </dgm:prSet>
      <dgm:spPr>
        <a:prstGeom prst="roundRect">
          <a:avLst/>
        </a:prstGeom>
      </dgm:spPr>
    </dgm:pt>
    <dgm:pt modelId="{AF64F5D8-45EF-443B-A5FD-A9B77DC874B7}" type="pres">
      <dgm:prSet presAssocID="{4B5D4770-D090-4602-AC53-5B0AFF15B344}" presName="rootConnector" presStyleLbl="node2" presStyleIdx="1" presStyleCnt="2"/>
      <dgm:spPr/>
    </dgm:pt>
    <dgm:pt modelId="{DFB9969A-6A1B-46F5-B3C1-E01F49A22C33}" type="pres">
      <dgm:prSet presAssocID="{4B5D4770-D090-4602-AC53-5B0AFF15B344}" presName="hierChild4" presStyleCnt="0"/>
      <dgm:spPr/>
    </dgm:pt>
    <dgm:pt modelId="{D94AA78B-32C7-47B9-8147-6961F5ACE6E5}" type="pres">
      <dgm:prSet presAssocID="{4B5D4770-D090-4602-AC53-5B0AFF15B344}" presName="hierChild5" presStyleCnt="0"/>
      <dgm:spPr/>
    </dgm:pt>
    <dgm:pt modelId="{1141D502-ED56-4227-B6EC-A8C5E5D005B8}" type="pres">
      <dgm:prSet presAssocID="{35772474-21DA-4E1D-BB57-B5E06BEEAAB2}" presName="hierChild3" presStyleCnt="0"/>
      <dgm:spPr/>
    </dgm:pt>
    <dgm:pt modelId="{585C3E52-E987-4053-8A3F-3201B0232E25}" type="pres">
      <dgm:prSet presAssocID="{99DC62F3-A6AC-40F6-9B33-D7AE1F361169}" presName="hierRoot1" presStyleCnt="0">
        <dgm:presLayoutVars>
          <dgm:hierBranch val="init"/>
        </dgm:presLayoutVars>
      </dgm:prSet>
      <dgm:spPr/>
    </dgm:pt>
    <dgm:pt modelId="{E43862C7-B25E-4B7E-BD95-3F96552BDA1C}" type="pres">
      <dgm:prSet presAssocID="{99DC62F3-A6AC-40F6-9B33-D7AE1F361169}" presName="rootComposite1" presStyleCnt="0"/>
      <dgm:spPr/>
    </dgm:pt>
    <dgm:pt modelId="{4B90B374-6ED7-402D-9059-6561970C4FFC}" type="pres">
      <dgm:prSet presAssocID="{99DC62F3-A6AC-40F6-9B33-D7AE1F361169}" presName="rootText1" presStyleLbl="node0" presStyleIdx="1" presStyleCnt="3" custScaleY="121930">
        <dgm:presLayoutVars>
          <dgm:chPref val="3"/>
        </dgm:presLayoutVars>
      </dgm:prSet>
      <dgm:spPr>
        <a:prstGeom prst="roundRect">
          <a:avLst/>
        </a:prstGeom>
      </dgm:spPr>
    </dgm:pt>
    <dgm:pt modelId="{CB010913-3863-4BBA-8BB4-1729A894359F}" type="pres">
      <dgm:prSet presAssocID="{99DC62F3-A6AC-40F6-9B33-D7AE1F361169}" presName="rootConnector1" presStyleLbl="node1" presStyleIdx="0" presStyleCnt="0"/>
      <dgm:spPr/>
    </dgm:pt>
    <dgm:pt modelId="{FC7E451A-1BFB-4020-8C09-83321AC1FD40}" type="pres">
      <dgm:prSet presAssocID="{99DC62F3-A6AC-40F6-9B33-D7AE1F361169}" presName="hierChild2" presStyleCnt="0"/>
      <dgm:spPr/>
    </dgm:pt>
    <dgm:pt modelId="{33653208-9BD3-4639-A39A-6CD3BBDBC6EB}" type="pres">
      <dgm:prSet presAssocID="{99DC62F3-A6AC-40F6-9B33-D7AE1F361169}" presName="hierChild3" presStyleCnt="0"/>
      <dgm:spPr/>
    </dgm:pt>
    <dgm:pt modelId="{8C3E584A-1429-49E9-B9AE-D2101060B859}" type="pres">
      <dgm:prSet presAssocID="{87DF3BAB-B17F-4EAD-98A7-168B79DCC264}" presName="hierRoot1" presStyleCnt="0">
        <dgm:presLayoutVars>
          <dgm:hierBranch val="init"/>
        </dgm:presLayoutVars>
      </dgm:prSet>
      <dgm:spPr/>
    </dgm:pt>
    <dgm:pt modelId="{76AD014B-FB63-4EC2-87B6-B40D0814CAD5}" type="pres">
      <dgm:prSet presAssocID="{87DF3BAB-B17F-4EAD-98A7-168B79DCC264}" presName="rootComposite1" presStyleCnt="0"/>
      <dgm:spPr/>
    </dgm:pt>
    <dgm:pt modelId="{A587B6BC-7384-4E77-A3F4-EF78A180E6F0}" type="pres">
      <dgm:prSet presAssocID="{87DF3BAB-B17F-4EAD-98A7-168B79DCC264}" presName="rootText1" presStyleLbl="node0" presStyleIdx="2" presStyleCnt="3" custScaleY="120080">
        <dgm:presLayoutVars>
          <dgm:chPref val="3"/>
        </dgm:presLayoutVars>
      </dgm:prSet>
      <dgm:spPr>
        <a:prstGeom prst="roundRect">
          <a:avLst/>
        </a:prstGeom>
      </dgm:spPr>
    </dgm:pt>
    <dgm:pt modelId="{9AE25D98-C8D3-4D2C-A96D-499898CC34BC}" type="pres">
      <dgm:prSet presAssocID="{87DF3BAB-B17F-4EAD-98A7-168B79DCC264}" presName="rootConnector1" presStyleLbl="node1" presStyleIdx="0" presStyleCnt="0"/>
      <dgm:spPr/>
    </dgm:pt>
    <dgm:pt modelId="{BD98457B-4233-46A6-9234-DD6E35292C19}" type="pres">
      <dgm:prSet presAssocID="{87DF3BAB-B17F-4EAD-98A7-168B79DCC264}" presName="hierChild2" presStyleCnt="0"/>
      <dgm:spPr/>
    </dgm:pt>
    <dgm:pt modelId="{CD892BFC-E1B2-4DCE-B41B-62A022A4A04F}" type="pres">
      <dgm:prSet presAssocID="{87DF3BAB-B17F-4EAD-98A7-168B79DCC264}" presName="hierChild3" presStyleCnt="0"/>
      <dgm:spPr/>
    </dgm:pt>
  </dgm:ptLst>
  <dgm:cxnLst>
    <dgm:cxn modelId="{3E8FED02-2B14-4D6F-BF9D-C752876F0809}" type="presOf" srcId="{99DC62F3-A6AC-40F6-9B33-D7AE1F361169}" destId="{4B90B374-6ED7-402D-9059-6561970C4FFC}" srcOrd="0" destOrd="0" presId="urn:microsoft.com/office/officeart/2009/3/layout/HorizontalOrganizationChart"/>
    <dgm:cxn modelId="{1EA3B411-DB0D-46CF-826A-55C0FA3AF8DC}" type="presOf" srcId="{87DF3BAB-B17F-4EAD-98A7-168B79DCC264}" destId="{9AE25D98-C8D3-4D2C-A96D-499898CC34BC}" srcOrd="1" destOrd="0" presId="urn:microsoft.com/office/officeart/2009/3/layout/HorizontalOrganizationChart"/>
    <dgm:cxn modelId="{E7FF4E17-01F3-40E5-981B-8349CA5C76B4}" type="presOf" srcId="{884334B1-605F-4A67-A2FF-24EEF5B58D84}" destId="{F2D06DD8-ED30-494C-A6FD-DEA1BC3B79AF}" srcOrd="0" destOrd="0" presId="urn:microsoft.com/office/officeart/2009/3/layout/HorizontalOrganizationChart"/>
    <dgm:cxn modelId="{7B4E691B-E2BC-4742-B5A1-F97D8599AE5B}" type="presOf" srcId="{1ABDEFB2-3AB5-480F-BB4D-01FA96BEFDDF}" destId="{16CE3126-6D82-4FB3-BA96-4AB652FA4F6A}" srcOrd="0" destOrd="0" presId="urn:microsoft.com/office/officeart/2009/3/layout/HorizontalOrganizationChart"/>
    <dgm:cxn modelId="{76A0CA38-B378-41DA-8906-986C117FFC9A}" srcId="{35772474-21DA-4E1D-BB57-B5E06BEEAAB2}" destId="{1ABDEFB2-3AB5-480F-BB4D-01FA96BEFDDF}" srcOrd="0" destOrd="0" parTransId="{884334B1-605F-4A67-A2FF-24EEF5B58D84}" sibTransId="{DA846A71-D9A1-4F27-A296-4A895078AA0E}"/>
    <dgm:cxn modelId="{FE6D183A-D2C7-4B19-9303-31A930B7C615}" type="presOf" srcId="{008FC2C5-01D3-4081-AE77-EB0952FFD478}" destId="{296E4A72-170E-4A4E-A96F-0DE48DFC5103}" srcOrd="0" destOrd="0" presId="urn:microsoft.com/office/officeart/2009/3/layout/HorizontalOrganizationChart"/>
    <dgm:cxn modelId="{E4E33A3B-E84E-4E41-8012-8D8C16333CB4}" type="presOf" srcId="{99DC62F3-A6AC-40F6-9B33-D7AE1F361169}" destId="{CB010913-3863-4BBA-8BB4-1729A894359F}" srcOrd="1" destOrd="0" presId="urn:microsoft.com/office/officeart/2009/3/layout/HorizontalOrganizationChart"/>
    <dgm:cxn modelId="{495A8A5B-AF87-4087-B4ED-1A0DA0C7567A}" srcId="{008FC2C5-01D3-4081-AE77-EB0952FFD478}" destId="{35772474-21DA-4E1D-BB57-B5E06BEEAAB2}" srcOrd="0" destOrd="0" parTransId="{009C2847-3696-4A97-AAE1-7543A06A86B2}" sibTransId="{8FF2AD66-E800-40CA-9A5F-7720D1958DF3}"/>
    <dgm:cxn modelId="{915FE26B-3AE8-4B10-A662-73D0895F2B0E}" type="presOf" srcId="{35772474-21DA-4E1D-BB57-B5E06BEEAAB2}" destId="{C9E3A326-4214-4CB7-A3BC-F8385FFB2D96}" srcOrd="1" destOrd="0" presId="urn:microsoft.com/office/officeart/2009/3/layout/HorizontalOrganizationChart"/>
    <dgm:cxn modelId="{6FAB156D-DC8A-4346-97D7-766F4779246D}" type="presOf" srcId="{87DF3BAB-B17F-4EAD-98A7-168B79DCC264}" destId="{A587B6BC-7384-4E77-A3F4-EF78A180E6F0}" srcOrd="0" destOrd="0" presId="urn:microsoft.com/office/officeart/2009/3/layout/HorizontalOrganizationChart"/>
    <dgm:cxn modelId="{542E778F-FD37-46E9-BB7A-C5CBB50DB399}" srcId="{008FC2C5-01D3-4081-AE77-EB0952FFD478}" destId="{99DC62F3-A6AC-40F6-9B33-D7AE1F361169}" srcOrd="1" destOrd="0" parTransId="{AE60C73F-2501-4CF2-99B4-813B8615F8A9}" sibTransId="{20D4545B-2852-46CF-A197-B595754BDBDA}"/>
    <dgm:cxn modelId="{0D39EAA3-97BA-43E4-9010-4FBE6E9A7C5B}" srcId="{35772474-21DA-4E1D-BB57-B5E06BEEAAB2}" destId="{4B5D4770-D090-4602-AC53-5B0AFF15B344}" srcOrd="1" destOrd="0" parTransId="{33A6EF6A-CE3E-4145-B0A0-A713484C63D6}" sibTransId="{9346D842-B883-4E44-9918-3DE265DD2F3B}"/>
    <dgm:cxn modelId="{359F50C2-26E5-4CB1-8C83-379840FFDABC}" srcId="{008FC2C5-01D3-4081-AE77-EB0952FFD478}" destId="{87DF3BAB-B17F-4EAD-98A7-168B79DCC264}" srcOrd="2" destOrd="0" parTransId="{DD522DC5-6064-48AB-974F-0392532514C5}" sibTransId="{A8084D2E-4ADE-4459-98AC-0D81CFC7AAFF}"/>
    <dgm:cxn modelId="{E99ACCC9-F399-4E14-9CEF-25016ADFEA7B}" type="presOf" srcId="{4B5D4770-D090-4602-AC53-5B0AFF15B344}" destId="{30927043-1396-4D04-AC05-8BAC51A32430}" srcOrd="0" destOrd="0" presId="urn:microsoft.com/office/officeart/2009/3/layout/HorizontalOrganizationChart"/>
    <dgm:cxn modelId="{597DFACF-C6B7-4B6A-B542-9086095603C8}" type="presOf" srcId="{4B5D4770-D090-4602-AC53-5B0AFF15B344}" destId="{AF64F5D8-45EF-443B-A5FD-A9B77DC874B7}" srcOrd="1" destOrd="0" presId="urn:microsoft.com/office/officeart/2009/3/layout/HorizontalOrganizationChart"/>
    <dgm:cxn modelId="{F3ECA1DA-1A8D-4E35-8F47-260393D9737B}" type="presOf" srcId="{1ABDEFB2-3AB5-480F-BB4D-01FA96BEFDDF}" destId="{E31F89EA-49A4-45E2-A802-D0B8217C45C2}" srcOrd="1" destOrd="0" presId="urn:microsoft.com/office/officeart/2009/3/layout/HorizontalOrganizationChart"/>
    <dgm:cxn modelId="{06AC0BF0-F9DA-49D3-9981-67E61905BB24}" type="presOf" srcId="{35772474-21DA-4E1D-BB57-B5E06BEEAAB2}" destId="{BAC9DBD9-5BFF-42F0-84B8-7542CDE992AF}" srcOrd="0" destOrd="0" presId="urn:microsoft.com/office/officeart/2009/3/layout/HorizontalOrganizationChart"/>
    <dgm:cxn modelId="{72C80DF2-57C4-41E0-921F-C5A09279B3CB}" type="presOf" srcId="{33A6EF6A-CE3E-4145-B0A0-A713484C63D6}" destId="{72F37843-35C2-40B0-B34F-0A10BB6F1D4B}" srcOrd="0" destOrd="0" presId="urn:microsoft.com/office/officeart/2009/3/layout/HorizontalOrganizationChart"/>
    <dgm:cxn modelId="{2FABA450-61C7-4235-A41B-C73904531E72}" type="presParOf" srcId="{296E4A72-170E-4A4E-A96F-0DE48DFC5103}" destId="{25CF8740-8DD5-487B-969F-26F5E8FEB97D}" srcOrd="0" destOrd="0" presId="urn:microsoft.com/office/officeart/2009/3/layout/HorizontalOrganizationChart"/>
    <dgm:cxn modelId="{132189E0-6CE9-4178-833E-9B1543F547E8}" type="presParOf" srcId="{25CF8740-8DD5-487B-969F-26F5E8FEB97D}" destId="{7D323DB6-67C4-4FBC-B111-9795E92F0D26}" srcOrd="0" destOrd="0" presId="urn:microsoft.com/office/officeart/2009/3/layout/HorizontalOrganizationChart"/>
    <dgm:cxn modelId="{64E65A99-0A27-459B-80AE-2E455DD6FEEC}" type="presParOf" srcId="{7D323DB6-67C4-4FBC-B111-9795E92F0D26}" destId="{BAC9DBD9-5BFF-42F0-84B8-7542CDE992AF}" srcOrd="0" destOrd="0" presId="urn:microsoft.com/office/officeart/2009/3/layout/HorizontalOrganizationChart"/>
    <dgm:cxn modelId="{59A5A814-9217-4765-BC01-88A8DA0732BD}" type="presParOf" srcId="{7D323DB6-67C4-4FBC-B111-9795E92F0D26}" destId="{C9E3A326-4214-4CB7-A3BC-F8385FFB2D96}" srcOrd="1" destOrd="0" presId="urn:microsoft.com/office/officeart/2009/3/layout/HorizontalOrganizationChart"/>
    <dgm:cxn modelId="{C3C91212-01C8-4563-B9F2-FD6768C5BED0}" type="presParOf" srcId="{25CF8740-8DD5-487B-969F-26F5E8FEB97D}" destId="{BDBF8657-CF47-4CDD-A4E8-E40299107C65}" srcOrd="1" destOrd="0" presId="urn:microsoft.com/office/officeart/2009/3/layout/HorizontalOrganizationChart"/>
    <dgm:cxn modelId="{75783D09-F332-4553-87C0-09D72059F76A}" type="presParOf" srcId="{BDBF8657-CF47-4CDD-A4E8-E40299107C65}" destId="{F2D06DD8-ED30-494C-A6FD-DEA1BC3B79AF}" srcOrd="0" destOrd="0" presId="urn:microsoft.com/office/officeart/2009/3/layout/HorizontalOrganizationChart"/>
    <dgm:cxn modelId="{268DFEBB-9BBC-4DE7-A436-3D0C70C93CBA}" type="presParOf" srcId="{BDBF8657-CF47-4CDD-A4E8-E40299107C65}" destId="{824F6A8E-84B1-4B3A-AF9E-A77A1EFF3060}" srcOrd="1" destOrd="0" presId="urn:microsoft.com/office/officeart/2009/3/layout/HorizontalOrganizationChart"/>
    <dgm:cxn modelId="{595F0CE1-1688-4F9A-A821-C4B1C678A5FF}" type="presParOf" srcId="{824F6A8E-84B1-4B3A-AF9E-A77A1EFF3060}" destId="{E07367E0-2446-46BD-A30C-7CE880A56F25}" srcOrd="0" destOrd="0" presId="urn:microsoft.com/office/officeart/2009/3/layout/HorizontalOrganizationChart"/>
    <dgm:cxn modelId="{82ADE5B8-E0DC-4E98-899A-671E2E70C284}" type="presParOf" srcId="{E07367E0-2446-46BD-A30C-7CE880A56F25}" destId="{16CE3126-6D82-4FB3-BA96-4AB652FA4F6A}" srcOrd="0" destOrd="0" presId="urn:microsoft.com/office/officeart/2009/3/layout/HorizontalOrganizationChart"/>
    <dgm:cxn modelId="{261FEAD3-8EDB-4AE3-898D-D3E307BDD331}" type="presParOf" srcId="{E07367E0-2446-46BD-A30C-7CE880A56F25}" destId="{E31F89EA-49A4-45E2-A802-D0B8217C45C2}" srcOrd="1" destOrd="0" presId="urn:microsoft.com/office/officeart/2009/3/layout/HorizontalOrganizationChart"/>
    <dgm:cxn modelId="{8DE727E5-4D39-445E-9D00-48E40343E2E8}" type="presParOf" srcId="{824F6A8E-84B1-4B3A-AF9E-A77A1EFF3060}" destId="{DAC79D91-71C2-4898-982C-D4ABEE18DE5F}" srcOrd="1" destOrd="0" presId="urn:microsoft.com/office/officeart/2009/3/layout/HorizontalOrganizationChart"/>
    <dgm:cxn modelId="{C23183FC-2F1E-43B1-A5E6-997217ADE424}" type="presParOf" srcId="{824F6A8E-84B1-4B3A-AF9E-A77A1EFF3060}" destId="{5F95340B-FC79-479F-8AF2-3057BF00CD18}" srcOrd="2" destOrd="0" presId="urn:microsoft.com/office/officeart/2009/3/layout/HorizontalOrganizationChart"/>
    <dgm:cxn modelId="{04FE19F8-11F0-4794-92F3-656E2CA36401}" type="presParOf" srcId="{BDBF8657-CF47-4CDD-A4E8-E40299107C65}" destId="{72F37843-35C2-40B0-B34F-0A10BB6F1D4B}" srcOrd="2" destOrd="0" presId="urn:microsoft.com/office/officeart/2009/3/layout/HorizontalOrganizationChart"/>
    <dgm:cxn modelId="{1D1D664A-0108-4207-BB41-4D40E6C37997}" type="presParOf" srcId="{BDBF8657-CF47-4CDD-A4E8-E40299107C65}" destId="{DB542D93-FD2F-452E-B37C-6B55732323D8}" srcOrd="3" destOrd="0" presId="urn:microsoft.com/office/officeart/2009/3/layout/HorizontalOrganizationChart"/>
    <dgm:cxn modelId="{CF883091-0FB7-4093-B331-EF5BE8AC14B1}" type="presParOf" srcId="{DB542D93-FD2F-452E-B37C-6B55732323D8}" destId="{2F7F60A9-0BB0-4072-9D11-064CC05B2ED5}" srcOrd="0" destOrd="0" presId="urn:microsoft.com/office/officeart/2009/3/layout/HorizontalOrganizationChart"/>
    <dgm:cxn modelId="{5B09530F-408B-4F43-8B1B-25E9D0C1A4BB}" type="presParOf" srcId="{2F7F60A9-0BB0-4072-9D11-064CC05B2ED5}" destId="{30927043-1396-4D04-AC05-8BAC51A32430}" srcOrd="0" destOrd="0" presId="urn:microsoft.com/office/officeart/2009/3/layout/HorizontalOrganizationChart"/>
    <dgm:cxn modelId="{9A627DCA-6DC2-4A7F-9658-B2EAB7AD0FCA}" type="presParOf" srcId="{2F7F60A9-0BB0-4072-9D11-064CC05B2ED5}" destId="{AF64F5D8-45EF-443B-A5FD-A9B77DC874B7}" srcOrd="1" destOrd="0" presId="urn:microsoft.com/office/officeart/2009/3/layout/HorizontalOrganizationChart"/>
    <dgm:cxn modelId="{AA70A014-FC8F-4942-B3D7-08E57629142F}" type="presParOf" srcId="{DB542D93-FD2F-452E-B37C-6B55732323D8}" destId="{DFB9969A-6A1B-46F5-B3C1-E01F49A22C33}" srcOrd="1" destOrd="0" presId="urn:microsoft.com/office/officeart/2009/3/layout/HorizontalOrganizationChart"/>
    <dgm:cxn modelId="{71B4797B-733C-4A88-BC2F-2D14A5073128}" type="presParOf" srcId="{DB542D93-FD2F-452E-B37C-6B55732323D8}" destId="{D94AA78B-32C7-47B9-8147-6961F5ACE6E5}" srcOrd="2" destOrd="0" presId="urn:microsoft.com/office/officeart/2009/3/layout/HorizontalOrganizationChart"/>
    <dgm:cxn modelId="{9F6E0C6F-5835-4C9A-87A7-7D040D8895F2}" type="presParOf" srcId="{25CF8740-8DD5-487B-969F-26F5E8FEB97D}" destId="{1141D502-ED56-4227-B6EC-A8C5E5D005B8}" srcOrd="2" destOrd="0" presId="urn:microsoft.com/office/officeart/2009/3/layout/HorizontalOrganizationChart"/>
    <dgm:cxn modelId="{A476021C-1309-49D5-A239-AA1E9B1262A9}" type="presParOf" srcId="{296E4A72-170E-4A4E-A96F-0DE48DFC5103}" destId="{585C3E52-E987-4053-8A3F-3201B0232E25}" srcOrd="1" destOrd="0" presId="urn:microsoft.com/office/officeart/2009/3/layout/HorizontalOrganizationChart"/>
    <dgm:cxn modelId="{2D1CCE02-02EE-4463-BBE3-CB50D7BB43BE}" type="presParOf" srcId="{585C3E52-E987-4053-8A3F-3201B0232E25}" destId="{E43862C7-B25E-4B7E-BD95-3F96552BDA1C}" srcOrd="0" destOrd="0" presId="urn:microsoft.com/office/officeart/2009/3/layout/HorizontalOrganizationChart"/>
    <dgm:cxn modelId="{EB8624AA-C28E-478D-91AC-B3C9E323DC40}" type="presParOf" srcId="{E43862C7-B25E-4B7E-BD95-3F96552BDA1C}" destId="{4B90B374-6ED7-402D-9059-6561970C4FFC}" srcOrd="0" destOrd="0" presId="urn:microsoft.com/office/officeart/2009/3/layout/HorizontalOrganizationChart"/>
    <dgm:cxn modelId="{CFBCBD3D-8530-41E6-BAA3-066EB29D3A9A}" type="presParOf" srcId="{E43862C7-B25E-4B7E-BD95-3F96552BDA1C}" destId="{CB010913-3863-4BBA-8BB4-1729A894359F}" srcOrd="1" destOrd="0" presId="urn:microsoft.com/office/officeart/2009/3/layout/HorizontalOrganizationChart"/>
    <dgm:cxn modelId="{A3E1AAB9-B91B-46CE-AAF0-C0E8F0B26370}" type="presParOf" srcId="{585C3E52-E987-4053-8A3F-3201B0232E25}" destId="{FC7E451A-1BFB-4020-8C09-83321AC1FD40}" srcOrd="1" destOrd="0" presId="urn:microsoft.com/office/officeart/2009/3/layout/HorizontalOrganizationChart"/>
    <dgm:cxn modelId="{CCDA38A7-6354-4532-A28D-CD5A5594B7B6}" type="presParOf" srcId="{585C3E52-E987-4053-8A3F-3201B0232E25}" destId="{33653208-9BD3-4639-A39A-6CD3BBDBC6EB}" srcOrd="2" destOrd="0" presId="urn:microsoft.com/office/officeart/2009/3/layout/HorizontalOrganizationChart"/>
    <dgm:cxn modelId="{F24B8055-C863-4395-9578-2A350A91F0FA}" type="presParOf" srcId="{296E4A72-170E-4A4E-A96F-0DE48DFC5103}" destId="{8C3E584A-1429-49E9-B9AE-D2101060B859}" srcOrd="2" destOrd="0" presId="urn:microsoft.com/office/officeart/2009/3/layout/HorizontalOrganizationChart"/>
    <dgm:cxn modelId="{BBD17030-0F31-475B-871B-3754AB64276E}" type="presParOf" srcId="{8C3E584A-1429-49E9-B9AE-D2101060B859}" destId="{76AD014B-FB63-4EC2-87B6-B40D0814CAD5}" srcOrd="0" destOrd="0" presId="urn:microsoft.com/office/officeart/2009/3/layout/HorizontalOrganizationChart"/>
    <dgm:cxn modelId="{D9BA3F48-C58D-4CB5-9C82-426DE1D70481}" type="presParOf" srcId="{76AD014B-FB63-4EC2-87B6-B40D0814CAD5}" destId="{A587B6BC-7384-4E77-A3F4-EF78A180E6F0}" srcOrd="0" destOrd="0" presId="urn:microsoft.com/office/officeart/2009/3/layout/HorizontalOrganizationChart"/>
    <dgm:cxn modelId="{1AAF358D-447A-4478-9FE6-62BEEC866854}" type="presParOf" srcId="{76AD014B-FB63-4EC2-87B6-B40D0814CAD5}" destId="{9AE25D98-C8D3-4D2C-A96D-499898CC34BC}" srcOrd="1" destOrd="0" presId="urn:microsoft.com/office/officeart/2009/3/layout/HorizontalOrganizationChart"/>
    <dgm:cxn modelId="{E58CBAAD-FF1D-4EE9-80D6-53DEABD84FDB}" type="presParOf" srcId="{8C3E584A-1429-49E9-B9AE-D2101060B859}" destId="{BD98457B-4233-46A6-9234-DD6E35292C19}" srcOrd="1" destOrd="0" presId="urn:microsoft.com/office/officeart/2009/3/layout/HorizontalOrganizationChart"/>
    <dgm:cxn modelId="{7DB00E3B-5D98-4309-B0BB-47A8B2A5E681}" type="presParOf" srcId="{8C3E584A-1429-49E9-B9AE-D2101060B859}" destId="{CD892BFC-E1B2-4DCE-B41B-62A022A4A04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F34D64E-9CA9-4492-B2B8-52FD24D15347}"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s-ES"/>
        </a:p>
      </dgm:t>
    </dgm:pt>
    <dgm:pt modelId="{A78676BC-DA73-4655-A01E-AC2C84A10FB1}">
      <dgm:prSet phldrT="[Texto]" phldr="0"/>
      <dgm:spPr>
        <a:solidFill>
          <a:srgbClr val="F9DBD2"/>
        </a:solidFill>
      </dgm:spPr>
      <dgm:t>
        <a:bodyPr/>
        <a:lstStyle/>
        <a:p>
          <a:r>
            <a:rPr lang="es-ES" b="0"/>
            <a:t>Abstractivo</a:t>
          </a:r>
        </a:p>
      </dgm:t>
    </dgm:pt>
    <dgm:pt modelId="{A1B6338E-F828-4514-B3DA-453DEB0FF40E}" type="parTrans" cxnId="{1B9DAC94-E341-4C54-AB44-8A98934CF378}">
      <dgm:prSet/>
      <dgm:spPr/>
      <dgm:t>
        <a:bodyPr/>
        <a:lstStyle/>
        <a:p>
          <a:endParaRPr lang="es-ES"/>
        </a:p>
      </dgm:t>
    </dgm:pt>
    <dgm:pt modelId="{90601FB3-34BB-4F91-B5F9-E0E0EB1D2077}" type="sibTrans" cxnId="{1B9DAC94-E341-4C54-AB44-8A98934CF378}">
      <dgm:prSet/>
      <dgm:spPr/>
      <dgm:t>
        <a:bodyPr/>
        <a:lstStyle/>
        <a:p>
          <a:endParaRPr lang="es-ES"/>
        </a:p>
      </dgm:t>
    </dgm:pt>
    <dgm:pt modelId="{93C74608-14AA-4C64-8B5F-DCA838B12286}">
      <dgm:prSet phldr="0"/>
      <dgm:spPr>
        <a:solidFill>
          <a:schemeClr val="bg1"/>
        </a:solidFill>
      </dgm:spPr>
      <dgm:t>
        <a:bodyPr/>
        <a:lstStyle/>
        <a:p>
          <a:pPr rtl="0"/>
          <a:r>
            <a:rPr lang="es-ES" b="0"/>
            <a:t>Tipos de resúmenes</a:t>
          </a:r>
          <a:endParaRPr lang="en-US" b="0"/>
        </a:p>
      </dgm:t>
    </dgm:pt>
    <dgm:pt modelId="{0E45C710-31C3-476D-8043-7138DC8407F1}" type="parTrans" cxnId="{49434A01-C65D-453F-8FFD-DBE192FE4D3E}">
      <dgm:prSet/>
      <dgm:spPr/>
      <dgm:t>
        <a:bodyPr/>
        <a:lstStyle/>
        <a:p>
          <a:endParaRPr lang="es-ES"/>
        </a:p>
      </dgm:t>
    </dgm:pt>
    <dgm:pt modelId="{61611B89-0720-4CE5-B684-F143A75094AC}" type="sibTrans" cxnId="{49434A01-C65D-453F-8FFD-DBE192FE4D3E}">
      <dgm:prSet/>
      <dgm:spPr/>
      <dgm:t>
        <a:bodyPr/>
        <a:lstStyle/>
        <a:p>
          <a:endParaRPr lang="es-ES"/>
        </a:p>
      </dgm:t>
    </dgm:pt>
    <dgm:pt modelId="{106DF4F8-32FE-4EDC-B41A-73842ACA1FA4}">
      <dgm:prSet phldr="0"/>
      <dgm:spPr>
        <a:solidFill>
          <a:srgbClr val="F9DBD2"/>
        </a:solidFill>
      </dgm:spPr>
      <dgm:t>
        <a:bodyPr/>
        <a:lstStyle/>
        <a:p>
          <a:r>
            <a:rPr lang="es-ES" b="0"/>
            <a:t>Extractivo</a:t>
          </a:r>
          <a:endParaRPr lang="en-US" b="0"/>
        </a:p>
      </dgm:t>
    </dgm:pt>
    <dgm:pt modelId="{75FA1E4F-A610-4D38-9D15-6B0CFB5CCAC5}" type="parTrans" cxnId="{4B6CA3B6-4696-4192-BE94-0B77BAA353DB}">
      <dgm:prSet/>
      <dgm:spPr/>
      <dgm:t>
        <a:bodyPr/>
        <a:lstStyle/>
        <a:p>
          <a:endParaRPr lang="es-ES"/>
        </a:p>
      </dgm:t>
    </dgm:pt>
    <dgm:pt modelId="{35701903-4CF1-4AAF-89A5-6659791E83C4}" type="sibTrans" cxnId="{4B6CA3B6-4696-4192-BE94-0B77BAA353DB}">
      <dgm:prSet/>
      <dgm:spPr/>
      <dgm:t>
        <a:bodyPr/>
        <a:lstStyle/>
        <a:p>
          <a:endParaRPr lang="es-ES"/>
        </a:p>
      </dgm:t>
    </dgm:pt>
    <dgm:pt modelId="{D559C960-7636-4D19-8F62-C63B7D8350BF}" type="pres">
      <dgm:prSet presAssocID="{FF34D64E-9CA9-4492-B2B8-52FD24D15347}" presName="hierChild1" presStyleCnt="0">
        <dgm:presLayoutVars>
          <dgm:orgChart val="1"/>
          <dgm:chPref val="1"/>
          <dgm:dir/>
          <dgm:animOne val="branch"/>
          <dgm:animLvl val="lvl"/>
          <dgm:resizeHandles/>
        </dgm:presLayoutVars>
      </dgm:prSet>
      <dgm:spPr/>
    </dgm:pt>
    <dgm:pt modelId="{0011405C-A627-409D-A326-C21F3EC7D5D7}" type="pres">
      <dgm:prSet presAssocID="{93C74608-14AA-4C64-8B5F-DCA838B12286}" presName="hierRoot1" presStyleCnt="0">
        <dgm:presLayoutVars>
          <dgm:hierBranch val="init"/>
        </dgm:presLayoutVars>
      </dgm:prSet>
      <dgm:spPr/>
    </dgm:pt>
    <dgm:pt modelId="{EB3A3E5C-DD05-4140-A270-85914F2A191C}" type="pres">
      <dgm:prSet presAssocID="{93C74608-14AA-4C64-8B5F-DCA838B12286}" presName="rootComposite1" presStyleCnt="0"/>
      <dgm:spPr/>
    </dgm:pt>
    <dgm:pt modelId="{57F249D7-DAE2-426A-BC3A-1489A6459024}" type="pres">
      <dgm:prSet presAssocID="{93C74608-14AA-4C64-8B5F-DCA838B12286}" presName="rootText1" presStyleLbl="node0" presStyleIdx="0" presStyleCnt="1">
        <dgm:presLayoutVars>
          <dgm:chPref val="3"/>
        </dgm:presLayoutVars>
      </dgm:prSet>
      <dgm:spPr>
        <a:prstGeom prst="roundRect">
          <a:avLst/>
        </a:prstGeom>
      </dgm:spPr>
    </dgm:pt>
    <dgm:pt modelId="{FF6764E4-F7C6-46FB-91AC-EA4758F19879}" type="pres">
      <dgm:prSet presAssocID="{93C74608-14AA-4C64-8B5F-DCA838B12286}" presName="rootConnector1" presStyleLbl="node1" presStyleIdx="0" presStyleCnt="0"/>
      <dgm:spPr/>
    </dgm:pt>
    <dgm:pt modelId="{BBA83E7B-4475-4B13-8E57-C101988A72F5}" type="pres">
      <dgm:prSet presAssocID="{93C74608-14AA-4C64-8B5F-DCA838B12286}" presName="hierChild2" presStyleCnt="0"/>
      <dgm:spPr/>
    </dgm:pt>
    <dgm:pt modelId="{69B2D97D-90C5-45E9-B7CF-A02EBD1FB671}" type="pres">
      <dgm:prSet presAssocID="{75FA1E4F-A610-4D38-9D15-6B0CFB5CCAC5}" presName="Name37" presStyleLbl="parChTrans1D2" presStyleIdx="0" presStyleCnt="2"/>
      <dgm:spPr/>
    </dgm:pt>
    <dgm:pt modelId="{FA0BA73D-6831-459D-8454-176F82E746F0}" type="pres">
      <dgm:prSet presAssocID="{106DF4F8-32FE-4EDC-B41A-73842ACA1FA4}" presName="hierRoot2" presStyleCnt="0">
        <dgm:presLayoutVars>
          <dgm:hierBranch val="init"/>
        </dgm:presLayoutVars>
      </dgm:prSet>
      <dgm:spPr/>
    </dgm:pt>
    <dgm:pt modelId="{20C78389-16C7-44E3-8005-10B80D096213}" type="pres">
      <dgm:prSet presAssocID="{106DF4F8-32FE-4EDC-B41A-73842ACA1FA4}" presName="rootComposite" presStyleCnt="0"/>
      <dgm:spPr/>
    </dgm:pt>
    <dgm:pt modelId="{4A8A222C-5AA1-4305-A399-5C30169CEEB1}" type="pres">
      <dgm:prSet presAssocID="{106DF4F8-32FE-4EDC-B41A-73842ACA1FA4}" presName="rootText" presStyleLbl="node2" presStyleIdx="0" presStyleCnt="2">
        <dgm:presLayoutVars>
          <dgm:chPref val="3"/>
        </dgm:presLayoutVars>
      </dgm:prSet>
      <dgm:spPr>
        <a:prstGeom prst="roundRect">
          <a:avLst/>
        </a:prstGeom>
      </dgm:spPr>
    </dgm:pt>
    <dgm:pt modelId="{B9ACE798-2D8C-43BD-8273-2F6BD4926F79}" type="pres">
      <dgm:prSet presAssocID="{106DF4F8-32FE-4EDC-B41A-73842ACA1FA4}" presName="rootConnector" presStyleLbl="node2" presStyleIdx="0" presStyleCnt="2"/>
      <dgm:spPr/>
    </dgm:pt>
    <dgm:pt modelId="{66A3915F-BECC-4BDB-8AEC-FD10C0483C60}" type="pres">
      <dgm:prSet presAssocID="{106DF4F8-32FE-4EDC-B41A-73842ACA1FA4}" presName="hierChild4" presStyleCnt="0"/>
      <dgm:spPr/>
    </dgm:pt>
    <dgm:pt modelId="{E57F5BCA-1959-42EE-A03E-8F0FBCB77BF3}" type="pres">
      <dgm:prSet presAssocID="{106DF4F8-32FE-4EDC-B41A-73842ACA1FA4}" presName="hierChild5" presStyleCnt="0"/>
      <dgm:spPr/>
    </dgm:pt>
    <dgm:pt modelId="{CB73CF39-496C-4BAB-8313-EC2F40650693}" type="pres">
      <dgm:prSet presAssocID="{A1B6338E-F828-4514-B3DA-453DEB0FF40E}" presName="Name37" presStyleLbl="parChTrans1D2" presStyleIdx="1" presStyleCnt="2"/>
      <dgm:spPr/>
    </dgm:pt>
    <dgm:pt modelId="{D5CDD42F-C71E-44F6-B535-524F0D299243}" type="pres">
      <dgm:prSet presAssocID="{A78676BC-DA73-4655-A01E-AC2C84A10FB1}" presName="hierRoot2" presStyleCnt="0">
        <dgm:presLayoutVars>
          <dgm:hierBranch val="init"/>
        </dgm:presLayoutVars>
      </dgm:prSet>
      <dgm:spPr/>
    </dgm:pt>
    <dgm:pt modelId="{694498D4-E4D9-4324-B6FD-C2450BCBD6A9}" type="pres">
      <dgm:prSet presAssocID="{A78676BC-DA73-4655-A01E-AC2C84A10FB1}" presName="rootComposite" presStyleCnt="0"/>
      <dgm:spPr/>
    </dgm:pt>
    <dgm:pt modelId="{D066451C-B1BF-441A-9A5B-CEFF05D47BDC}" type="pres">
      <dgm:prSet presAssocID="{A78676BC-DA73-4655-A01E-AC2C84A10FB1}" presName="rootText" presStyleLbl="node2" presStyleIdx="1" presStyleCnt="2">
        <dgm:presLayoutVars>
          <dgm:chPref val="3"/>
        </dgm:presLayoutVars>
      </dgm:prSet>
      <dgm:spPr>
        <a:prstGeom prst="roundRect">
          <a:avLst/>
        </a:prstGeom>
      </dgm:spPr>
    </dgm:pt>
    <dgm:pt modelId="{430AA584-25E7-47DC-AA2F-E55740926FBC}" type="pres">
      <dgm:prSet presAssocID="{A78676BC-DA73-4655-A01E-AC2C84A10FB1}" presName="rootConnector" presStyleLbl="node2" presStyleIdx="1" presStyleCnt="2"/>
      <dgm:spPr/>
    </dgm:pt>
    <dgm:pt modelId="{D74E6565-1EB0-4C91-87B6-42548F5C1CD5}" type="pres">
      <dgm:prSet presAssocID="{A78676BC-DA73-4655-A01E-AC2C84A10FB1}" presName="hierChild4" presStyleCnt="0"/>
      <dgm:spPr/>
    </dgm:pt>
    <dgm:pt modelId="{86014311-A270-4D5B-ADC1-31D7B636AD72}" type="pres">
      <dgm:prSet presAssocID="{A78676BC-DA73-4655-A01E-AC2C84A10FB1}" presName="hierChild5" presStyleCnt="0"/>
      <dgm:spPr/>
    </dgm:pt>
    <dgm:pt modelId="{FCC98E92-F657-4179-8A33-5A71D5AE7E61}" type="pres">
      <dgm:prSet presAssocID="{93C74608-14AA-4C64-8B5F-DCA838B12286}" presName="hierChild3" presStyleCnt="0"/>
      <dgm:spPr/>
    </dgm:pt>
  </dgm:ptLst>
  <dgm:cxnLst>
    <dgm:cxn modelId="{49434A01-C65D-453F-8FFD-DBE192FE4D3E}" srcId="{FF34D64E-9CA9-4492-B2B8-52FD24D15347}" destId="{93C74608-14AA-4C64-8B5F-DCA838B12286}" srcOrd="0" destOrd="0" parTransId="{0E45C710-31C3-476D-8043-7138DC8407F1}" sibTransId="{61611B89-0720-4CE5-B684-F143A75094AC}"/>
    <dgm:cxn modelId="{C87EFB44-5EF3-484D-A39F-C3FA10703997}" type="presOf" srcId="{A1B6338E-F828-4514-B3DA-453DEB0FF40E}" destId="{CB73CF39-496C-4BAB-8313-EC2F40650693}" srcOrd="0" destOrd="0" presId="urn:microsoft.com/office/officeart/2005/8/layout/orgChart1"/>
    <dgm:cxn modelId="{B75CDE4E-7F54-445D-85F9-DEFF1DA8A146}" type="presOf" srcId="{A78676BC-DA73-4655-A01E-AC2C84A10FB1}" destId="{D066451C-B1BF-441A-9A5B-CEFF05D47BDC}" srcOrd="0" destOrd="0" presId="urn:microsoft.com/office/officeart/2005/8/layout/orgChart1"/>
    <dgm:cxn modelId="{7EF6A751-48C4-41E4-A41B-A8D0374CDB4E}" type="presOf" srcId="{93C74608-14AA-4C64-8B5F-DCA838B12286}" destId="{FF6764E4-F7C6-46FB-91AC-EA4758F19879}" srcOrd="1" destOrd="0" presId="urn:microsoft.com/office/officeart/2005/8/layout/orgChart1"/>
    <dgm:cxn modelId="{9F71D38C-F8B7-4B77-AABD-FD629FACA854}" type="presOf" srcId="{106DF4F8-32FE-4EDC-B41A-73842ACA1FA4}" destId="{B9ACE798-2D8C-43BD-8273-2F6BD4926F79}" srcOrd="1" destOrd="0" presId="urn:microsoft.com/office/officeart/2005/8/layout/orgChart1"/>
    <dgm:cxn modelId="{2E49CF8D-4668-4257-BFCA-25A303847CF6}" type="presOf" srcId="{75FA1E4F-A610-4D38-9D15-6B0CFB5CCAC5}" destId="{69B2D97D-90C5-45E9-B7CF-A02EBD1FB671}" srcOrd="0" destOrd="0" presId="urn:microsoft.com/office/officeart/2005/8/layout/orgChart1"/>
    <dgm:cxn modelId="{FCAFA490-E48A-490B-A955-ED6E8016AC0C}" type="presOf" srcId="{93C74608-14AA-4C64-8B5F-DCA838B12286}" destId="{57F249D7-DAE2-426A-BC3A-1489A6459024}" srcOrd="0" destOrd="0" presId="urn:microsoft.com/office/officeart/2005/8/layout/orgChart1"/>
    <dgm:cxn modelId="{1B9DAC94-E341-4C54-AB44-8A98934CF378}" srcId="{93C74608-14AA-4C64-8B5F-DCA838B12286}" destId="{A78676BC-DA73-4655-A01E-AC2C84A10FB1}" srcOrd="1" destOrd="0" parTransId="{A1B6338E-F828-4514-B3DA-453DEB0FF40E}" sibTransId="{90601FB3-34BB-4F91-B5F9-E0E0EB1D2077}"/>
    <dgm:cxn modelId="{C648D7AF-99C2-4690-A619-8D83D3AB9F0E}" type="presOf" srcId="{106DF4F8-32FE-4EDC-B41A-73842ACA1FA4}" destId="{4A8A222C-5AA1-4305-A399-5C30169CEEB1}" srcOrd="0" destOrd="0" presId="urn:microsoft.com/office/officeart/2005/8/layout/orgChart1"/>
    <dgm:cxn modelId="{4B6CA3B6-4696-4192-BE94-0B77BAA353DB}" srcId="{93C74608-14AA-4C64-8B5F-DCA838B12286}" destId="{106DF4F8-32FE-4EDC-B41A-73842ACA1FA4}" srcOrd="0" destOrd="0" parTransId="{75FA1E4F-A610-4D38-9D15-6B0CFB5CCAC5}" sibTransId="{35701903-4CF1-4AAF-89A5-6659791E83C4}"/>
    <dgm:cxn modelId="{E38294F7-04F4-434D-B58D-2AA7AFEC03E3}" type="presOf" srcId="{FF34D64E-9CA9-4492-B2B8-52FD24D15347}" destId="{D559C960-7636-4D19-8F62-C63B7D8350BF}" srcOrd="0" destOrd="0" presId="urn:microsoft.com/office/officeart/2005/8/layout/orgChart1"/>
    <dgm:cxn modelId="{62A9D6FB-730F-482D-939A-CAA818975E67}" type="presOf" srcId="{A78676BC-DA73-4655-A01E-AC2C84A10FB1}" destId="{430AA584-25E7-47DC-AA2F-E55740926FBC}" srcOrd="1" destOrd="0" presId="urn:microsoft.com/office/officeart/2005/8/layout/orgChart1"/>
    <dgm:cxn modelId="{3F4E1A4F-909C-4058-983F-48D75B2F4073}" type="presParOf" srcId="{D559C960-7636-4D19-8F62-C63B7D8350BF}" destId="{0011405C-A627-409D-A326-C21F3EC7D5D7}" srcOrd="0" destOrd="0" presId="urn:microsoft.com/office/officeart/2005/8/layout/orgChart1"/>
    <dgm:cxn modelId="{E20F10A6-61C4-48F5-A3ED-EFAB98CBE3D4}" type="presParOf" srcId="{0011405C-A627-409D-A326-C21F3EC7D5D7}" destId="{EB3A3E5C-DD05-4140-A270-85914F2A191C}" srcOrd="0" destOrd="0" presId="urn:microsoft.com/office/officeart/2005/8/layout/orgChart1"/>
    <dgm:cxn modelId="{DF0DAFDD-6E6F-4CFF-922E-DD1598C513F4}" type="presParOf" srcId="{EB3A3E5C-DD05-4140-A270-85914F2A191C}" destId="{57F249D7-DAE2-426A-BC3A-1489A6459024}" srcOrd="0" destOrd="0" presId="urn:microsoft.com/office/officeart/2005/8/layout/orgChart1"/>
    <dgm:cxn modelId="{83F288FC-9D54-4463-93C5-46DFBC2074B3}" type="presParOf" srcId="{EB3A3E5C-DD05-4140-A270-85914F2A191C}" destId="{FF6764E4-F7C6-46FB-91AC-EA4758F19879}" srcOrd="1" destOrd="0" presId="urn:microsoft.com/office/officeart/2005/8/layout/orgChart1"/>
    <dgm:cxn modelId="{B0F64853-3EE0-4E2D-BFAC-DC0124EA3960}" type="presParOf" srcId="{0011405C-A627-409D-A326-C21F3EC7D5D7}" destId="{BBA83E7B-4475-4B13-8E57-C101988A72F5}" srcOrd="1" destOrd="0" presId="urn:microsoft.com/office/officeart/2005/8/layout/orgChart1"/>
    <dgm:cxn modelId="{4E6A6A90-2824-4074-BF12-E0CBEE6347AC}" type="presParOf" srcId="{BBA83E7B-4475-4B13-8E57-C101988A72F5}" destId="{69B2D97D-90C5-45E9-B7CF-A02EBD1FB671}" srcOrd="0" destOrd="0" presId="urn:microsoft.com/office/officeart/2005/8/layout/orgChart1"/>
    <dgm:cxn modelId="{40813FDF-B262-4E92-8962-7DC7174966FA}" type="presParOf" srcId="{BBA83E7B-4475-4B13-8E57-C101988A72F5}" destId="{FA0BA73D-6831-459D-8454-176F82E746F0}" srcOrd="1" destOrd="0" presId="urn:microsoft.com/office/officeart/2005/8/layout/orgChart1"/>
    <dgm:cxn modelId="{29C71EE9-6AC0-4A48-96C6-C043E5A52D35}" type="presParOf" srcId="{FA0BA73D-6831-459D-8454-176F82E746F0}" destId="{20C78389-16C7-44E3-8005-10B80D096213}" srcOrd="0" destOrd="0" presId="urn:microsoft.com/office/officeart/2005/8/layout/orgChart1"/>
    <dgm:cxn modelId="{5E9B64B0-6C49-45DC-9420-C807708596B0}" type="presParOf" srcId="{20C78389-16C7-44E3-8005-10B80D096213}" destId="{4A8A222C-5AA1-4305-A399-5C30169CEEB1}" srcOrd="0" destOrd="0" presId="urn:microsoft.com/office/officeart/2005/8/layout/orgChart1"/>
    <dgm:cxn modelId="{71D2964D-E5DF-4DB5-9AEC-033BEA6EDADA}" type="presParOf" srcId="{20C78389-16C7-44E3-8005-10B80D096213}" destId="{B9ACE798-2D8C-43BD-8273-2F6BD4926F79}" srcOrd="1" destOrd="0" presId="urn:microsoft.com/office/officeart/2005/8/layout/orgChart1"/>
    <dgm:cxn modelId="{199F5641-1E16-4276-915A-9CF7336738EE}" type="presParOf" srcId="{FA0BA73D-6831-459D-8454-176F82E746F0}" destId="{66A3915F-BECC-4BDB-8AEC-FD10C0483C60}" srcOrd="1" destOrd="0" presId="urn:microsoft.com/office/officeart/2005/8/layout/orgChart1"/>
    <dgm:cxn modelId="{F78093D2-E4EE-477D-8FC1-F1E1784764E2}" type="presParOf" srcId="{FA0BA73D-6831-459D-8454-176F82E746F0}" destId="{E57F5BCA-1959-42EE-A03E-8F0FBCB77BF3}" srcOrd="2" destOrd="0" presId="urn:microsoft.com/office/officeart/2005/8/layout/orgChart1"/>
    <dgm:cxn modelId="{03561409-10C3-479D-B650-155EFDC0C5DC}" type="presParOf" srcId="{BBA83E7B-4475-4B13-8E57-C101988A72F5}" destId="{CB73CF39-496C-4BAB-8313-EC2F40650693}" srcOrd="2" destOrd="0" presId="urn:microsoft.com/office/officeart/2005/8/layout/orgChart1"/>
    <dgm:cxn modelId="{CCEAD681-DDBC-4923-9D31-FC7B3BD8C9C2}" type="presParOf" srcId="{BBA83E7B-4475-4B13-8E57-C101988A72F5}" destId="{D5CDD42F-C71E-44F6-B535-524F0D299243}" srcOrd="3" destOrd="0" presId="urn:microsoft.com/office/officeart/2005/8/layout/orgChart1"/>
    <dgm:cxn modelId="{E21A422C-A561-40CF-ACC6-779429ADC78B}" type="presParOf" srcId="{D5CDD42F-C71E-44F6-B535-524F0D299243}" destId="{694498D4-E4D9-4324-B6FD-C2450BCBD6A9}" srcOrd="0" destOrd="0" presId="urn:microsoft.com/office/officeart/2005/8/layout/orgChart1"/>
    <dgm:cxn modelId="{168BF1AE-0B85-433B-BF2C-782F0B36F1AA}" type="presParOf" srcId="{694498D4-E4D9-4324-B6FD-C2450BCBD6A9}" destId="{D066451C-B1BF-441A-9A5B-CEFF05D47BDC}" srcOrd="0" destOrd="0" presId="urn:microsoft.com/office/officeart/2005/8/layout/orgChart1"/>
    <dgm:cxn modelId="{C75E10A5-6F42-43D6-B94C-819AF1A8D251}" type="presParOf" srcId="{694498D4-E4D9-4324-B6FD-C2450BCBD6A9}" destId="{430AA584-25E7-47DC-AA2F-E55740926FBC}" srcOrd="1" destOrd="0" presId="urn:microsoft.com/office/officeart/2005/8/layout/orgChart1"/>
    <dgm:cxn modelId="{70018E77-6624-4762-A08B-50DFD5C2050C}" type="presParOf" srcId="{D5CDD42F-C71E-44F6-B535-524F0D299243}" destId="{D74E6565-1EB0-4C91-87B6-42548F5C1CD5}" srcOrd="1" destOrd="0" presId="urn:microsoft.com/office/officeart/2005/8/layout/orgChart1"/>
    <dgm:cxn modelId="{F1B591CA-083C-4056-B8FE-F5CAE610727B}" type="presParOf" srcId="{D5CDD42F-C71E-44F6-B535-524F0D299243}" destId="{86014311-A270-4D5B-ADC1-31D7B636AD72}" srcOrd="2" destOrd="0" presId="urn:microsoft.com/office/officeart/2005/8/layout/orgChart1"/>
    <dgm:cxn modelId="{D46CB294-E290-4C3D-8DB4-0EDC70229612}" type="presParOf" srcId="{0011405C-A627-409D-A326-C21F3EC7D5D7}" destId="{FCC98E92-F657-4179-8A33-5A71D5AE7E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8E7775-7836-4E7E-B33C-7D070B7FC679}"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s-ES"/>
        </a:p>
      </dgm:t>
    </dgm:pt>
    <dgm:pt modelId="{2A344A38-2A8B-4F04-A39C-FE73CEA9252B}">
      <dgm:prSet phldrT="[Texto]" phldr="0"/>
      <dgm:spPr>
        <a:solidFill>
          <a:schemeClr val="bg1"/>
        </a:solidFill>
      </dgm:spPr>
      <dgm:t>
        <a:bodyPr/>
        <a:lstStyle/>
        <a:p>
          <a:r>
            <a:rPr lang="es-ES">
              <a:latin typeface="Calibri Light" panose="020F0302020204030204"/>
            </a:rPr>
            <a:t>Técnicas</a:t>
          </a:r>
          <a:endParaRPr lang="es-ES"/>
        </a:p>
      </dgm:t>
    </dgm:pt>
    <dgm:pt modelId="{9EBE3659-2D8B-4F82-8B2F-1A323AEE66F6}" type="parTrans" cxnId="{66B1C41F-FA19-44E7-BA4C-DDDA208AC4EF}">
      <dgm:prSet/>
      <dgm:spPr/>
      <dgm:t>
        <a:bodyPr/>
        <a:lstStyle/>
        <a:p>
          <a:endParaRPr lang="es-ES"/>
        </a:p>
      </dgm:t>
    </dgm:pt>
    <dgm:pt modelId="{5A5C7CDD-AC5B-4A49-A046-4394C9511E23}" type="sibTrans" cxnId="{66B1C41F-FA19-44E7-BA4C-DDDA208AC4EF}">
      <dgm:prSet/>
      <dgm:spPr/>
      <dgm:t>
        <a:bodyPr/>
        <a:lstStyle/>
        <a:p>
          <a:endParaRPr lang="es-ES"/>
        </a:p>
      </dgm:t>
    </dgm:pt>
    <dgm:pt modelId="{C44FE64F-42DE-4CD6-95D4-C487538B7747}">
      <dgm:prSet phldrT="[Texto]" phldr="0"/>
      <dgm:spPr>
        <a:solidFill>
          <a:srgbClr val="F9DBD2"/>
        </a:solidFill>
      </dgm:spPr>
      <dgm:t>
        <a:bodyPr/>
        <a:lstStyle/>
        <a:p>
          <a:pPr rtl="0"/>
          <a:r>
            <a:rPr lang="es-ES">
              <a:latin typeface="Calibri Light" panose="020F0302020204030204"/>
            </a:rPr>
            <a:t>Basadas en la estructura</a:t>
          </a:r>
          <a:endParaRPr lang="es-ES"/>
        </a:p>
      </dgm:t>
    </dgm:pt>
    <dgm:pt modelId="{EF39EF83-6A61-404F-9508-0EEEEE77E9AC}" type="parTrans" cxnId="{4A5A00E3-B203-4439-83C3-A42484577C32}">
      <dgm:prSet/>
      <dgm:spPr/>
      <dgm:t>
        <a:bodyPr/>
        <a:lstStyle/>
        <a:p>
          <a:endParaRPr lang="es-ES"/>
        </a:p>
      </dgm:t>
    </dgm:pt>
    <dgm:pt modelId="{193CAC83-8F72-45A1-81D3-C4362B441A54}" type="sibTrans" cxnId="{4A5A00E3-B203-4439-83C3-A42484577C32}">
      <dgm:prSet/>
      <dgm:spPr/>
      <dgm:t>
        <a:bodyPr/>
        <a:lstStyle/>
        <a:p>
          <a:endParaRPr lang="es-ES"/>
        </a:p>
      </dgm:t>
    </dgm:pt>
    <dgm:pt modelId="{DEEBFCCC-130B-4E66-82D3-C78FEA5CB1E4}">
      <dgm:prSet phldrT="[Texto]" phldr="0"/>
      <dgm:spPr>
        <a:solidFill>
          <a:srgbClr val="F9DBD2"/>
        </a:solidFill>
      </dgm:spPr>
      <dgm:t>
        <a:bodyPr/>
        <a:lstStyle/>
        <a:p>
          <a:pPr rtl="0"/>
          <a:r>
            <a:rPr lang="es-ES">
              <a:latin typeface="Calibri Light" panose="020F0302020204030204"/>
            </a:rPr>
            <a:t>Basadas en la semántica</a:t>
          </a:r>
          <a:endParaRPr lang="es-ES"/>
        </a:p>
      </dgm:t>
    </dgm:pt>
    <dgm:pt modelId="{19E0B244-E7D4-4BB6-AA80-441B3190CDAB}" type="parTrans" cxnId="{2ED79F3D-51C7-4378-A48D-020B511CECAE}">
      <dgm:prSet/>
      <dgm:spPr/>
      <dgm:t>
        <a:bodyPr/>
        <a:lstStyle/>
        <a:p>
          <a:endParaRPr lang="es-ES"/>
        </a:p>
      </dgm:t>
    </dgm:pt>
    <dgm:pt modelId="{77E62D11-3A48-4117-8081-504EFC70AF11}" type="sibTrans" cxnId="{2ED79F3D-51C7-4378-A48D-020B511CECAE}">
      <dgm:prSet/>
      <dgm:spPr/>
      <dgm:t>
        <a:bodyPr/>
        <a:lstStyle/>
        <a:p>
          <a:endParaRPr lang="es-ES"/>
        </a:p>
      </dgm:t>
    </dgm:pt>
    <dgm:pt modelId="{2C3B5EBD-179F-452A-BB96-0F75C2718B1B}">
      <dgm:prSet phldrT="[Texto]" phldr="0"/>
      <dgm:spPr>
        <a:solidFill>
          <a:srgbClr val="F9DBD2"/>
        </a:solidFill>
      </dgm:spPr>
      <dgm:t>
        <a:bodyPr/>
        <a:lstStyle/>
        <a:p>
          <a:pPr rtl="0"/>
          <a:r>
            <a:rPr lang="es-ES">
              <a:latin typeface="Calibri Light" panose="020F0302020204030204"/>
            </a:rPr>
            <a:t>Basadas en aprendizaje profundo y redes neuronales</a:t>
          </a:r>
          <a:endParaRPr lang="es-ES"/>
        </a:p>
      </dgm:t>
    </dgm:pt>
    <dgm:pt modelId="{C910FAA4-C32B-4C23-A971-51238C2ECC93}" type="parTrans" cxnId="{0E101C4E-AE5C-49D9-9C1F-6541D2D46E68}">
      <dgm:prSet/>
      <dgm:spPr/>
      <dgm:t>
        <a:bodyPr/>
        <a:lstStyle/>
        <a:p>
          <a:endParaRPr lang="es-ES"/>
        </a:p>
      </dgm:t>
    </dgm:pt>
    <dgm:pt modelId="{36846905-F85E-4809-B944-6A14B14CBAC1}" type="sibTrans" cxnId="{0E101C4E-AE5C-49D9-9C1F-6541D2D46E68}">
      <dgm:prSet/>
      <dgm:spPr/>
      <dgm:t>
        <a:bodyPr/>
        <a:lstStyle/>
        <a:p>
          <a:endParaRPr lang="es-ES"/>
        </a:p>
      </dgm:t>
    </dgm:pt>
    <dgm:pt modelId="{B65052AA-5E75-4CC6-B0D6-44895B66FA54}">
      <dgm:prSet phldr="0"/>
      <dgm:spPr>
        <a:solidFill>
          <a:srgbClr val="F9DBD2"/>
        </a:solidFill>
      </dgm:spPr>
      <dgm:t>
        <a:bodyPr/>
        <a:lstStyle/>
        <a:p>
          <a:pPr rtl="0"/>
          <a:r>
            <a:rPr lang="es-ES">
              <a:latin typeface="Calibri Light" panose="020F0302020204030204"/>
            </a:rPr>
            <a:t>Plantillas</a:t>
          </a:r>
          <a:br>
            <a:rPr lang="es-ES">
              <a:latin typeface="Calibri Light" panose="020F0302020204030204"/>
            </a:rPr>
          </a:br>
          <a:r>
            <a:rPr lang="es-ES">
              <a:latin typeface="Calibri Light" panose="020F0302020204030204"/>
            </a:rPr>
            <a:t>Ontología</a:t>
          </a:r>
          <a:br>
            <a:rPr lang="es-ES">
              <a:latin typeface="Calibri Light" panose="020F0302020204030204"/>
            </a:rPr>
          </a:br>
          <a:r>
            <a:rPr lang="es-ES">
              <a:latin typeface="Calibri Light" panose="020F0302020204030204"/>
            </a:rPr>
            <a:t>Grafos</a:t>
          </a:r>
        </a:p>
      </dgm:t>
    </dgm:pt>
    <dgm:pt modelId="{4FC92DC7-67F9-4AAC-869D-536A6CEFDC2B}" type="parTrans" cxnId="{2B472745-052E-48D2-AB44-7ADF4068BC38}">
      <dgm:prSet/>
      <dgm:spPr/>
      <dgm:t>
        <a:bodyPr/>
        <a:lstStyle/>
        <a:p>
          <a:endParaRPr lang="es-ES"/>
        </a:p>
      </dgm:t>
    </dgm:pt>
    <dgm:pt modelId="{80B834CD-9396-4D15-B927-06FE74B65C9F}" type="sibTrans" cxnId="{2B472745-052E-48D2-AB44-7ADF4068BC38}">
      <dgm:prSet/>
      <dgm:spPr/>
      <dgm:t>
        <a:bodyPr/>
        <a:lstStyle/>
        <a:p>
          <a:endParaRPr lang="es-ES"/>
        </a:p>
      </dgm:t>
    </dgm:pt>
    <dgm:pt modelId="{B855AB83-E581-45DF-B52A-9B3A215F2EB8}">
      <dgm:prSet phldr="0"/>
      <dgm:spPr>
        <a:solidFill>
          <a:srgbClr val="F9DBD2"/>
        </a:solidFill>
      </dgm:spPr>
      <dgm:t>
        <a:bodyPr/>
        <a:lstStyle/>
        <a:p>
          <a:pPr rtl="0"/>
          <a:r>
            <a:rPr lang="es-ES">
              <a:latin typeface="Calibri Light" panose="020F0302020204030204"/>
            </a:rPr>
            <a:t>Ítems de información</a:t>
          </a:r>
          <a:br>
            <a:rPr lang="es-ES"/>
          </a:br>
          <a:r>
            <a:rPr lang="es-ES">
              <a:latin typeface="Calibri Light" panose="020F0302020204030204"/>
            </a:rPr>
            <a:t>Predicados</a:t>
          </a:r>
          <a:br>
            <a:rPr lang="es-ES">
              <a:latin typeface="Calibri Light" panose="020F0302020204030204"/>
            </a:rPr>
          </a:br>
          <a:r>
            <a:rPr lang="es-ES">
              <a:latin typeface="Calibri Light" panose="020F0302020204030204"/>
            </a:rPr>
            <a:t>Grafos</a:t>
          </a:r>
          <a:br>
            <a:rPr lang="es-ES">
              <a:latin typeface="Calibri Light" panose="020F0302020204030204"/>
            </a:rPr>
          </a:br>
          <a:r>
            <a:rPr lang="es-ES">
              <a:latin typeface="Calibri Light" panose="020F0302020204030204"/>
            </a:rPr>
            <a:t>Multimodal</a:t>
          </a:r>
        </a:p>
      </dgm:t>
    </dgm:pt>
    <dgm:pt modelId="{143E0B34-3CC0-417C-9DD9-7D74178AD847}" type="parTrans" cxnId="{D752F79E-610E-498D-94EF-8D810B2F6848}">
      <dgm:prSet/>
      <dgm:spPr/>
      <dgm:t>
        <a:bodyPr/>
        <a:lstStyle/>
        <a:p>
          <a:endParaRPr lang="es-ES"/>
        </a:p>
      </dgm:t>
    </dgm:pt>
    <dgm:pt modelId="{874ADF81-83A9-438A-B65D-7C7DBE526345}" type="sibTrans" cxnId="{D752F79E-610E-498D-94EF-8D810B2F6848}">
      <dgm:prSet/>
      <dgm:spPr/>
      <dgm:t>
        <a:bodyPr/>
        <a:lstStyle/>
        <a:p>
          <a:endParaRPr lang="es-ES"/>
        </a:p>
      </dgm:t>
    </dgm:pt>
    <dgm:pt modelId="{01422FBE-7D8A-4F44-9411-77B7313A5057}">
      <dgm:prSet phldr="0"/>
      <dgm:spPr>
        <a:solidFill>
          <a:srgbClr val="F9DBD2"/>
        </a:solidFill>
      </dgm:spPr>
      <dgm:t>
        <a:bodyPr/>
        <a:lstStyle/>
        <a:p>
          <a:pPr rtl="0"/>
          <a:r>
            <a:rPr lang="es-ES">
              <a:latin typeface="Calibri Light" panose="020F0302020204030204"/>
            </a:rPr>
            <a:t>Aplicación de redes </a:t>
          </a:r>
          <a:r>
            <a:rPr lang="es-ES" err="1">
              <a:latin typeface="Calibri Light" panose="020F0302020204030204"/>
            </a:rPr>
            <a:t>convulsionales</a:t>
          </a:r>
          <a:r>
            <a:rPr lang="es-ES">
              <a:latin typeface="Calibri Light" panose="020F0302020204030204"/>
            </a:rPr>
            <a:t> para reducción de errores</a:t>
          </a:r>
        </a:p>
      </dgm:t>
    </dgm:pt>
    <dgm:pt modelId="{A2CFD476-91B8-4D6B-96B2-449D5F4BC2AC}" type="parTrans" cxnId="{0939AFF6-7C4F-4AC8-901F-96F25C4D91F3}">
      <dgm:prSet/>
      <dgm:spPr/>
      <dgm:t>
        <a:bodyPr/>
        <a:lstStyle/>
        <a:p>
          <a:endParaRPr lang="es-ES"/>
        </a:p>
      </dgm:t>
    </dgm:pt>
    <dgm:pt modelId="{609339A2-B531-4ED8-8A56-4B3E88E48615}" type="sibTrans" cxnId="{0939AFF6-7C4F-4AC8-901F-96F25C4D91F3}">
      <dgm:prSet/>
      <dgm:spPr/>
      <dgm:t>
        <a:bodyPr/>
        <a:lstStyle/>
        <a:p>
          <a:endParaRPr lang="es-ES"/>
        </a:p>
      </dgm:t>
    </dgm:pt>
    <dgm:pt modelId="{9F71241A-0DE8-40AA-9386-F9C26BF5B48B}" type="pres">
      <dgm:prSet presAssocID="{5E8E7775-7836-4E7E-B33C-7D070B7FC679}" presName="hierChild1" presStyleCnt="0">
        <dgm:presLayoutVars>
          <dgm:orgChart val="1"/>
          <dgm:chPref val="1"/>
          <dgm:dir/>
          <dgm:animOne val="branch"/>
          <dgm:animLvl val="lvl"/>
          <dgm:resizeHandles/>
        </dgm:presLayoutVars>
      </dgm:prSet>
      <dgm:spPr/>
    </dgm:pt>
    <dgm:pt modelId="{4CFFD8DE-BE9B-4EAA-B3F7-A9040C1454D4}" type="pres">
      <dgm:prSet presAssocID="{2A344A38-2A8B-4F04-A39C-FE73CEA9252B}" presName="hierRoot1" presStyleCnt="0">
        <dgm:presLayoutVars>
          <dgm:hierBranch val="init"/>
        </dgm:presLayoutVars>
      </dgm:prSet>
      <dgm:spPr/>
    </dgm:pt>
    <dgm:pt modelId="{3C7CB690-D8E1-4946-9061-D7054D4CA304}" type="pres">
      <dgm:prSet presAssocID="{2A344A38-2A8B-4F04-A39C-FE73CEA9252B}" presName="rootComposite1" presStyleCnt="0"/>
      <dgm:spPr/>
    </dgm:pt>
    <dgm:pt modelId="{E159DCEB-3224-4D5B-863C-E783D65521FF}" type="pres">
      <dgm:prSet presAssocID="{2A344A38-2A8B-4F04-A39C-FE73CEA9252B}" presName="rootText1" presStyleLbl="node0" presStyleIdx="0" presStyleCnt="1">
        <dgm:presLayoutVars>
          <dgm:chPref val="3"/>
        </dgm:presLayoutVars>
      </dgm:prSet>
      <dgm:spPr>
        <a:prstGeom prst="roundRect">
          <a:avLst/>
        </a:prstGeom>
      </dgm:spPr>
    </dgm:pt>
    <dgm:pt modelId="{7375BB21-E2D1-4BAE-88F6-9754310F46C6}" type="pres">
      <dgm:prSet presAssocID="{2A344A38-2A8B-4F04-A39C-FE73CEA9252B}" presName="rootConnector1" presStyleLbl="node1" presStyleIdx="0" presStyleCnt="0"/>
      <dgm:spPr/>
    </dgm:pt>
    <dgm:pt modelId="{3CB964D9-09AB-4A68-9D90-72A44E35F1D4}" type="pres">
      <dgm:prSet presAssocID="{2A344A38-2A8B-4F04-A39C-FE73CEA9252B}" presName="hierChild2" presStyleCnt="0"/>
      <dgm:spPr/>
    </dgm:pt>
    <dgm:pt modelId="{36B15FFE-A7D7-4F86-B3E7-124C641D68A2}" type="pres">
      <dgm:prSet presAssocID="{EF39EF83-6A61-404F-9508-0EEEEE77E9AC}" presName="Name37" presStyleLbl="parChTrans1D2" presStyleIdx="0" presStyleCnt="3"/>
      <dgm:spPr/>
    </dgm:pt>
    <dgm:pt modelId="{D61981C9-DF7C-42EA-9726-06A0937170C6}" type="pres">
      <dgm:prSet presAssocID="{C44FE64F-42DE-4CD6-95D4-C487538B7747}" presName="hierRoot2" presStyleCnt="0">
        <dgm:presLayoutVars>
          <dgm:hierBranch val="init"/>
        </dgm:presLayoutVars>
      </dgm:prSet>
      <dgm:spPr/>
    </dgm:pt>
    <dgm:pt modelId="{33A1B9BB-5B8B-4127-88BD-7943DAC871C8}" type="pres">
      <dgm:prSet presAssocID="{C44FE64F-42DE-4CD6-95D4-C487538B7747}" presName="rootComposite" presStyleCnt="0"/>
      <dgm:spPr/>
    </dgm:pt>
    <dgm:pt modelId="{B729C8D0-F21B-4C6D-ADE3-0E77D1EDB47D}" type="pres">
      <dgm:prSet presAssocID="{C44FE64F-42DE-4CD6-95D4-C487538B7747}" presName="rootText" presStyleLbl="node2" presStyleIdx="0" presStyleCnt="3">
        <dgm:presLayoutVars>
          <dgm:chPref val="3"/>
        </dgm:presLayoutVars>
      </dgm:prSet>
      <dgm:spPr>
        <a:prstGeom prst="roundRect">
          <a:avLst/>
        </a:prstGeom>
      </dgm:spPr>
    </dgm:pt>
    <dgm:pt modelId="{75C6A5A6-9474-4B1F-980B-8B76DAE59E6B}" type="pres">
      <dgm:prSet presAssocID="{C44FE64F-42DE-4CD6-95D4-C487538B7747}" presName="rootConnector" presStyleLbl="node2" presStyleIdx="0" presStyleCnt="3"/>
      <dgm:spPr/>
    </dgm:pt>
    <dgm:pt modelId="{2E8617BB-3E69-47D1-85A1-8EAE4CA77256}" type="pres">
      <dgm:prSet presAssocID="{C44FE64F-42DE-4CD6-95D4-C487538B7747}" presName="hierChild4" presStyleCnt="0"/>
      <dgm:spPr/>
    </dgm:pt>
    <dgm:pt modelId="{89528A98-D1B6-4484-A6EB-D494014D45E8}" type="pres">
      <dgm:prSet presAssocID="{4FC92DC7-67F9-4AAC-869D-536A6CEFDC2B}" presName="Name37" presStyleLbl="parChTrans1D3" presStyleIdx="0" presStyleCnt="3"/>
      <dgm:spPr/>
    </dgm:pt>
    <dgm:pt modelId="{3A67BB7B-52D7-4ED6-94F8-C4E62ADEA105}" type="pres">
      <dgm:prSet presAssocID="{B65052AA-5E75-4CC6-B0D6-44895B66FA54}" presName="hierRoot2" presStyleCnt="0">
        <dgm:presLayoutVars>
          <dgm:hierBranch val="init"/>
        </dgm:presLayoutVars>
      </dgm:prSet>
      <dgm:spPr/>
    </dgm:pt>
    <dgm:pt modelId="{3D3866EF-6AE1-4443-83E0-D903936AB167}" type="pres">
      <dgm:prSet presAssocID="{B65052AA-5E75-4CC6-B0D6-44895B66FA54}" presName="rootComposite" presStyleCnt="0"/>
      <dgm:spPr/>
    </dgm:pt>
    <dgm:pt modelId="{BF72C1D4-1AF0-4461-922E-818592689AA9}" type="pres">
      <dgm:prSet presAssocID="{B65052AA-5E75-4CC6-B0D6-44895B66FA54}" presName="rootText" presStyleLbl="node3" presStyleIdx="0" presStyleCnt="3">
        <dgm:presLayoutVars>
          <dgm:chPref val="3"/>
        </dgm:presLayoutVars>
      </dgm:prSet>
      <dgm:spPr>
        <a:prstGeom prst="roundRect">
          <a:avLst/>
        </a:prstGeom>
      </dgm:spPr>
    </dgm:pt>
    <dgm:pt modelId="{18DB6166-9B2C-47A2-A56B-490DB7A40C42}" type="pres">
      <dgm:prSet presAssocID="{B65052AA-5E75-4CC6-B0D6-44895B66FA54}" presName="rootConnector" presStyleLbl="node3" presStyleIdx="0" presStyleCnt="3"/>
      <dgm:spPr/>
    </dgm:pt>
    <dgm:pt modelId="{F510C1E0-1D5F-4A8F-B1A4-CA52E7F983D0}" type="pres">
      <dgm:prSet presAssocID="{B65052AA-5E75-4CC6-B0D6-44895B66FA54}" presName="hierChild4" presStyleCnt="0"/>
      <dgm:spPr/>
    </dgm:pt>
    <dgm:pt modelId="{76544882-6FD2-43B9-9EEE-D83513E6A52E}" type="pres">
      <dgm:prSet presAssocID="{B65052AA-5E75-4CC6-B0D6-44895B66FA54}" presName="hierChild5" presStyleCnt="0"/>
      <dgm:spPr/>
    </dgm:pt>
    <dgm:pt modelId="{8C8E5EA2-DE10-40C4-8189-0EA430CF762F}" type="pres">
      <dgm:prSet presAssocID="{C44FE64F-42DE-4CD6-95D4-C487538B7747}" presName="hierChild5" presStyleCnt="0"/>
      <dgm:spPr/>
    </dgm:pt>
    <dgm:pt modelId="{3DD58C91-D925-4910-B68A-807686C897B9}" type="pres">
      <dgm:prSet presAssocID="{19E0B244-E7D4-4BB6-AA80-441B3190CDAB}" presName="Name37" presStyleLbl="parChTrans1D2" presStyleIdx="1" presStyleCnt="3"/>
      <dgm:spPr/>
    </dgm:pt>
    <dgm:pt modelId="{64BB9F7F-8249-4419-BB9D-961DC036BAE7}" type="pres">
      <dgm:prSet presAssocID="{DEEBFCCC-130B-4E66-82D3-C78FEA5CB1E4}" presName="hierRoot2" presStyleCnt="0">
        <dgm:presLayoutVars>
          <dgm:hierBranch val="init"/>
        </dgm:presLayoutVars>
      </dgm:prSet>
      <dgm:spPr/>
    </dgm:pt>
    <dgm:pt modelId="{813429D4-2A25-410A-8F14-53292BAE40A7}" type="pres">
      <dgm:prSet presAssocID="{DEEBFCCC-130B-4E66-82D3-C78FEA5CB1E4}" presName="rootComposite" presStyleCnt="0"/>
      <dgm:spPr/>
    </dgm:pt>
    <dgm:pt modelId="{C4861231-A538-4C9A-9ECA-BB254357A1AC}" type="pres">
      <dgm:prSet presAssocID="{DEEBFCCC-130B-4E66-82D3-C78FEA5CB1E4}" presName="rootText" presStyleLbl="node2" presStyleIdx="1" presStyleCnt="3">
        <dgm:presLayoutVars>
          <dgm:chPref val="3"/>
        </dgm:presLayoutVars>
      </dgm:prSet>
      <dgm:spPr>
        <a:prstGeom prst="roundRect">
          <a:avLst/>
        </a:prstGeom>
      </dgm:spPr>
    </dgm:pt>
    <dgm:pt modelId="{7DF1E20A-D18A-43C8-B7C4-B9813441C46C}" type="pres">
      <dgm:prSet presAssocID="{DEEBFCCC-130B-4E66-82D3-C78FEA5CB1E4}" presName="rootConnector" presStyleLbl="node2" presStyleIdx="1" presStyleCnt="3"/>
      <dgm:spPr/>
    </dgm:pt>
    <dgm:pt modelId="{DBC98B12-3523-4FCE-87A2-5458163A0C67}" type="pres">
      <dgm:prSet presAssocID="{DEEBFCCC-130B-4E66-82D3-C78FEA5CB1E4}" presName="hierChild4" presStyleCnt="0"/>
      <dgm:spPr/>
    </dgm:pt>
    <dgm:pt modelId="{FDBD6AD2-88F3-4426-AEC8-19A54A4EC483}" type="pres">
      <dgm:prSet presAssocID="{143E0B34-3CC0-417C-9DD9-7D74178AD847}" presName="Name37" presStyleLbl="parChTrans1D3" presStyleIdx="1" presStyleCnt="3"/>
      <dgm:spPr/>
    </dgm:pt>
    <dgm:pt modelId="{3D33E69A-B24A-4334-977A-DFD620D9063F}" type="pres">
      <dgm:prSet presAssocID="{B855AB83-E581-45DF-B52A-9B3A215F2EB8}" presName="hierRoot2" presStyleCnt="0">
        <dgm:presLayoutVars>
          <dgm:hierBranch val="init"/>
        </dgm:presLayoutVars>
      </dgm:prSet>
      <dgm:spPr/>
    </dgm:pt>
    <dgm:pt modelId="{85ABCEF0-4A70-49DA-94F2-85E275BBAA8B}" type="pres">
      <dgm:prSet presAssocID="{B855AB83-E581-45DF-B52A-9B3A215F2EB8}" presName="rootComposite" presStyleCnt="0"/>
      <dgm:spPr/>
    </dgm:pt>
    <dgm:pt modelId="{5185630B-7CF2-45ED-A1C7-909073B76E04}" type="pres">
      <dgm:prSet presAssocID="{B855AB83-E581-45DF-B52A-9B3A215F2EB8}" presName="rootText" presStyleLbl="node3" presStyleIdx="1" presStyleCnt="3">
        <dgm:presLayoutVars>
          <dgm:chPref val="3"/>
        </dgm:presLayoutVars>
      </dgm:prSet>
      <dgm:spPr>
        <a:prstGeom prst="roundRect">
          <a:avLst/>
        </a:prstGeom>
      </dgm:spPr>
    </dgm:pt>
    <dgm:pt modelId="{4C837089-0C56-4164-93F6-C404F8870DE2}" type="pres">
      <dgm:prSet presAssocID="{B855AB83-E581-45DF-B52A-9B3A215F2EB8}" presName="rootConnector" presStyleLbl="node3" presStyleIdx="1" presStyleCnt="3"/>
      <dgm:spPr/>
    </dgm:pt>
    <dgm:pt modelId="{8807FDC5-27C8-45FB-AAEF-94C5F6E4BD05}" type="pres">
      <dgm:prSet presAssocID="{B855AB83-E581-45DF-B52A-9B3A215F2EB8}" presName="hierChild4" presStyleCnt="0"/>
      <dgm:spPr/>
    </dgm:pt>
    <dgm:pt modelId="{B55C04E7-B5F1-4FDC-AF12-9617372CEA81}" type="pres">
      <dgm:prSet presAssocID="{B855AB83-E581-45DF-B52A-9B3A215F2EB8}" presName="hierChild5" presStyleCnt="0"/>
      <dgm:spPr/>
    </dgm:pt>
    <dgm:pt modelId="{0893F91E-035E-4EB1-9A32-19BEA799FCB1}" type="pres">
      <dgm:prSet presAssocID="{DEEBFCCC-130B-4E66-82D3-C78FEA5CB1E4}" presName="hierChild5" presStyleCnt="0"/>
      <dgm:spPr/>
    </dgm:pt>
    <dgm:pt modelId="{49816BBF-F60B-467B-8C2D-C9642127428A}" type="pres">
      <dgm:prSet presAssocID="{C910FAA4-C32B-4C23-A971-51238C2ECC93}" presName="Name37" presStyleLbl="parChTrans1D2" presStyleIdx="2" presStyleCnt="3"/>
      <dgm:spPr/>
    </dgm:pt>
    <dgm:pt modelId="{70D5047A-58BA-48E1-8E2C-53A494989A0E}" type="pres">
      <dgm:prSet presAssocID="{2C3B5EBD-179F-452A-BB96-0F75C2718B1B}" presName="hierRoot2" presStyleCnt="0">
        <dgm:presLayoutVars>
          <dgm:hierBranch val="init"/>
        </dgm:presLayoutVars>
      </dgm:prSet>
      <dgm:spPr/>
    </dgm:pt>
    <dgm:pt modelId="{E908D302-7F7E-4D75-974E-2664EDE68CD0}" type="pres">
      <dgm:prSet presAssocID="{2C3B5EBD-179F-452A-BB96-0F75C2718B1B}" presName="rootComposite" presStyleCnt="0"/>
      <dgm:spPr/>
    </dgm:pt>
    <dgm:pt modelId="{989642DB-F7AA-48B3-A60B-2CE18F7C10D8}" type="pres">
      <dgm:prSet presAssocID="{2C3B5EBD-179F-452A-BB96-0F75C2718B1B}" presName="rootText" presStyleLbl="node2" presStyleIdx="2" presStyleCnt="3">
        <dgm:presLayoutVars>
          <dgm:chPref val="3"/>
        </dgm:presLayoutVars>
      </dgm:prSet>
      <dgm:spPr>
        <a:prstGeom prst="roundRect">
          <a:avLst/>
        </a:prstGeom>
      </dgm:spPr>
    </dgm:pt>
    <dgm:pt modelId="{00F49BC4-6D42-4F2F-919E-DB7F1CF539D9}" type="pres">
      <dgm:prSet presAssocID="{2C3B5EBD-179F-452A-BB96-0F75C2718B1B}" presName="rootConnector" presStyleLbl="node2" presStyleIdx="2" presStyleCnt="3"/>
      <dgm:spPr/>
    </dgm:pt>
    <dgm:pt modelId="{FB4352A6-3E2F-43FF-8218-9BFF269FD049}" type="pres">
      <dgm:prSet presAssocID="{2C3B5EBD-179F-452A-BB96-0F75C2718B1B}" presName="hierChild4" presStyleCnt="0"/>
      <dgm:spPr/>
    </dgm:pt>
    <dgm:pt modelId="{45B5982B-7930-4F94-BC3A-CA7D907F0421}" type="pres">
      <dgm:prSet presAssocID="{A2CFD476-91B8-4D6B-96B2-449D5F4BC2AC}" presName="Name37" presStyleLbl="parChTrans1D3" presStyleIdx="2" presStyleCnt="3"/>
      <dgm:spPr/>
    </dgm:pt>
    <dgm:pt modelId="{1605129A-F649-4AA0-9552-DFF79A21FB9A}" type="pres">
      <dgm:prSet presAssocID="{01422FBE-7D8A-4F44-9411-77B7313A5057}" presName="hierRoot2" presStyleCnt="0">
        <dgm:presLayoutVars>
          <dgm:hierBranch val="init"/>
        </dgm:presLayoutVars>
      </dgm:prSet>
      <dgm:spPr/>
    </dgm:pt>
    <dgm:pt modelId="{EA61192B-51CF-4CFF-BCF6-D7A2EDBAF5AE}" type="pres">
      <dgm:prSet presAssocID="{01422FBE-7D8A-4F44-9411-77B7313A5057}" presName="rootComposite" presStyleCnt="0"/>
      <dgm:spPr/>
    </dgm:pt>
    <dgm:pt modelId="{00DA217E-9608-4601-820A-0416D543525B}" type="pres">
      <dgm:prSet presAssocID="{01422FBE-7D8A-4F44-9411-77B7313A5057}" presName="rootText" presStyleLbl="node3" presStyleIdx="2" presStyleCnt="3">
        <dgm:presLayoutVars>
          <dgm:chPref val="3"/>
        </dgm:presLayoutVars>
      </dgm:prSet>
      <dgm:spPr>
        <a:prstGeom prst="roundRect">
          <a:avLst/>
        </a:prstGeom>
      </dgm:spPr>
    </dgm:pt>
    <dgm:pt modelId="{34F456F7-E5D1-4C6B-82B4-12341EAABF2D}" type="pres">
      <dgm:prSet presAssocID="{01422FBE-7D8A-4F44-9411-77B7313A5057}" presName="rootConnector" presStyleLbl="node3" presStyleIdx="2" presStyleCnt="3"/>
      <dgm:spPr/>
    </dgm:pt>
    <dgm:pt modelId="{04569509-8D1E-4E9C-95F0-496F44D9CD85}" type="pres">
      <dgm:prSet presAssocID="{01422FBE-7D8A-4F44-9411-77B7313A5057}" presName="hierChild4" presStyleCnt="0"/>
      <dgm:spPr/>
    </dgm:pt>
    <dgm:pt modelId="{DFFC1343-15FF-4B4B-89CF-92F1253C8FD7}" type="pres">
      <dgm:prSet presAssocID="{01422FBE-7D8A-4F44-9411-77B7313A5057}" presName="hierChild5" presStyleCnt="0"/>
      <dgm:spPr/>
    </dgm:pt>
    <dgm:pt modelId="{64302B2A-F2EA-42DA-BACD-EDB97C9502C4}" type="pres">
      <dgm:prSet presAssocID="{2C3B5EBD-179F-452A-BB96-0F75C2718B1B}" presName="hierChild5" presStyleCnt="0"/>
      <dgm:spPr/>
    </dgm:pt>
    <dgm:pt modelId="{8B1461E2-89CC-4386-AAAD-59FB2B407242}" type="pres">
      <dgm:prSet presAssocID="{2A344A38-2A8B-4F04-A39C-FE73CEA9252B}" presName="hierChild3" presStyleCnt="0"/>
      <dgm:spPr/>
    </dgm:pt>
  </dgm:ptLst>
  <dgm:cxnLst>
    <dgm:cxn modelId="{67232C02-77E5-4840-8F49-A6692B9DEF04}" type="presOf" srcId="{C44FE64F-42DE-4CD6-95D4-C487538B7747}" destId="{B729C8D0-F21B-4C6D-ADE3-0E77D1EDB47D}" srcOrd="0" destOrd="0" presId="urn:microsoft.com/office/officeart/2005/8/layout/orgChart1"/>
    <dgm:cxn modelId="{CF6FD809-8E77-47C0-A988-F82C3B7890FC}" type="presOf" srcId="{B855AB83-E581-45DF-B52A-9B3A215F2EB8}" destId="{5185630B-7CF2-45ED-A1C7-909073B76E04}" srcOrd="0" destOrd="0" presId="urn:microsoft.com/office/officeart/2005/8/layout/orgChart1"/>
    <dgm:cxn modelId="{66B1C41F-FA19-44E7-BA4C-DDDA208AC4EF}" srcId="{5E8E7775-7836-4E7E-B33C-7D070B7FC679}" destId="{2A344A38-2A8B-4F04-A39C-FE73CEA9252B}" srcOrd="0" destOrd="0" parTransId="{9EBE3659-2D8B-4F82-8B2F-1A323AEE66F6}" sibTransId="{5A5C7CDD-AC5B-4A49-A046-4394C9511E23}"/>
    <dgm:cxn modelId="{2DF94823-FBF1-450E-8CA3-5C96B546A3B2}" type="presOf" srcId="{DEEBFCCC-130B-4E66-82D3-C78FEA5CB1E4}" destId="{7DF1E20A-D18A-43C8-B7C4-B9813441C46C}" srcOrd="1" destOrd="0" presId="urn:microsoft.com/office/officeart/2005/8/layout/orgChart1"/>
    <dgm:cxn modelId="{3388D62F-125A-41E3-B378-3719C8E7FDCB}" type="presOf" srcId="{C910FAA4-C32B-4C23-A971-51238C2ECC93}" destId="{49816BBF-F60B-467B-8C2D-C9642127428A}" srcOrd="0" destOrd="0" presId="urn:microsoft.com/office/officeart/2005/8/layout/orgChart1"/>
    <dgm:cxn modelId="{67D24331-A0C0-42A3-A798-4586FA0F80AE}" type="presOf" srcId="{EF39EF83-6A61-404F-9508-0EEEEE77E9AC}" destId="{36B15FFE-A7D7-4F86-B3E7-124C641D68A2}" srcOrd="0" destOrd="0" presId="urn:microsoft.com/office/officeart/2005/8/layout/orgChart1"/>
    <dgm:cxn modelId="{325D4933-3645-43B5-8749-ECA2311DB9E3}" type="presOf" srcId="{2A344A38-2A8B-4F04-A39C-FE73CEA9252B}" destId="{7375BB21-E2D1-4BAE-88F6-9754310F46C6}" srcOrd="1" destOrd="0" presId="urn:microsoft.com/office/officeart/2005/8/layout/orgChart1"/>
    <dgm:cxn modelId="{7936A736-7028-440B-9866-613FC8A55917}" type="presOf" srcId="{C44FE64F-42DE-4CD6-95D4-C487538B7747}" destId="{75C6A5A6-9474-4B1F-980B-8B76DAE59E6B}" srcOrd="1" destOrd="0" presId="urn:microsoft.com/office/officeart/2005/8/layout/orgChart1"/>
    <dgm:cxn modelId="{2ED79F3D-51C7-4378-A48D-020B511CECAE}" srcId="{2A344A38-2A8B-4F04-A39C-FE73CEA9252B}" destId="{DEEBFCCC-130B-4E66-82D3-C78FEA5CB1E4}" srcOrd="1" destOrd="0" parTransId="{19E0B244-E7D4-4BB6-AA80-441B3190CDAB}" sibTransId="{77E62D11-3A48-4117-8081-504EFC70AF11}"/>
    <dgm:cxn modelId="{2B472745-052E-48D2-AB44-7ADF4068BC38}" srcId="{C44FE64F-42DE-4CD6-95D4-C487538B7747}" destId="{B65052AA-5E75-4CC6-B0D6-44895B66FA54}" srcOrd="0" destOrd="0" parTransId="{4FC92DC7-67F9-4AAC-869D-536A6CEFDC2B}" sibTransId="{80B834CD-9396-4D15-B927-06FE74B65C9F}"/>
    <dgm:cxn modelId="{6EFCA068-6385-4D01-9D40-87E3E9CA66B0}" type="presOf" srcId="{A2CFD476-91B8-4D6B-96B2-449D5F4BC2AC}" destId="{45B5982B-7930-4F94-BC3A-CA7D907F0421}" srcOrd="0" destOrd="0" presId="urn:microsoft.com/office/officeart/2005/8/layout/orgChart1"/>
    <dgm:cxn modelId="{ACF9CB6B-6389-4813-A6BA-C7B4D899F02D}" type="presOf" srcId="{2A344A38-2A8B-4F04-A39C-FE73CEA9252B}" destId="{E159DCEB-3224-4D5B-863C-E783D65521FF}" srcOrd="0" destOrd="0" presId="urn:microsoft.com/office/officeart/2005/8/layout/orgChart1"/>
    <dgm:cxn modelId="{0E101C4E-AE5C-49D9-9C1F-6541D2D46E68}" srcId="{2A344A38-2A8B-4F04-A39C-FE73CEA9252B}" destId="{2C3B5EBD-179F-452A-BB96-0F75C2718B1B}" srcOrd="2" destOrd="0" parTransId="{C910FAA4-C32B-4C23-A971-51238C2ECC93}" sibTransId="{36846905-F85E-4809-B944-6A14B14CBAC1}"/>
    <dgm:cxn modelId="{AB97EE50-825C-4424-A651-C580D9D1BF19}" type="presOf" srcId="{2C3B5EBD-179F-452A-BB96-0F75C2718B1B}" destId="{00F49BC4-6D42-4F2F-919E-DB7F1CF539D9}" srcOrd="1" destOrd="0" presId="urn:microsoft.com/office/officeart/2005/8/layout/orgChart1"/>
    <dgm:cxn modelId="{6ECB5C79-2CC3-4B4F-B55C-840DD1DF91B4}" type="presOf" srcId="{19E0B244-E7D4-4BB6-AA80-441B3190CDAB}" destId="{3DD58C91-D925-4910-B68A-807686C897B9}" srcOrd="0" destOrd="0" presId="urn:microsoft.com/office/officeart/2005/8/layout/orgChart1"/>
    <dgm:cxn modelId="{D164A886-C90F-443D-8954-756A852CD53C}" type="presOf" srcId="{B855AB83-E581-45DF-B52A-9B3A215F2EB8}" destId="{4C837089-0C56-4164-93F6-C404F8870DE2}" srcOrd="1" destOrd="0" presId="urn:microsoft.com/office/officeart/2005/8/layout/orgChart1"/>
    <dgm:cxn modelId="{7433D389-D25E-442F-BFA6-140AB01E7392}" type="presOf" srcId="{01422FBE-7D8A-4F44-9411-77B7313A5057}" destId="{00DA217E-9608-4601-820A-0416D543525B}" srcOrd="0" destOrd="0" presId="urn:microsoft.com/office/officeart/2005/8/layout/orgChart1"/>
    <dgm:cxn modelId="{D5CD4C95-1FC3-436B-BADB-D7B959CCA883}" type="presOf" srcId="{01422FBE-7D8A-4F44-9411-77B7313A5057}" destId="{34F456F7-E5D1-4C6B-82B4-12341EAABF2D}" srcOrd="1" destOrd="0" presId="urn:microsoft.com/office/officeart/2005/8/layout/orgChart1"/>
    <dgm:cxn modelId="{D5B2179E-816A-42AE-9AF4-66E670BD8DE6}" type="presOf" srcId="{DEEBFCCC-130B-4E66-82D3-C78FEA5CB1E4}" destId="{C4861231-A538-4C9A-9ECA-BB254357A1AC}" srcOrd="0" destOrd="0" presId="urn:microsoft.com/office/officeart/2005/8/layout/orgChart1"/>
    <dgm:cxn modelId="{D752F79E-610E-498D-94EF-8D810B2F6848}" srcId="{DEEBFCCC-130B-4E66-82D3-C78FEA5CB1E4}" destId="{B855AB83-E581-45DF-B52A-9B3A215F2EB8}" srcOrd="0" destOrd="0" parTransId="{143E0B34-3CC0-417C-9DD9-7D74178AD847}" sibTransId="{874ADF81-83A9-438A-B65D-7C7DBE526345}"/>
    <dgm:cxn modelId="{79A22EB2-8C68-4F8E-B569-F3C89743BEAB}" type="presOf" srcId="{B65052AA-5E75-4CC6-B0D6-44895B66FA54}" destId="{BF72C1D4-1AF0-4461-922E-818592689AA9}" srcOrd="0" destOrd="0" presId="urn:microsoft.com/office/officeart/2005/8/layout/orgChart1"/>
    <dgm:cxn modelId="{5F451EC4-3A0C-46E8-8D70-F86FCF55D5F7}" type="presOf" srcId="{2C3B5EBD-179F-452A-BB96-0F75C2718B1B}" destId="{989642DB-F7AA-48B3-A60B-2CE18F7C10D8}" srcOrd="0" destOrd="0" presId="urn:microsoft.com/office/officeart/2005/8/layout/orgChart1"/>
    <dgm:cxn modelId="{371A8ECA-8B3C-4B75-8702-D95CFD6132FF}" type="presOf" srcId="{5E8E7775-7836-4E7E-B33C-7D070B7FC679}" destId="{9F71241A-0DE8-40AA-9386-F9C26BF5B48B}" srcOrd="0" destOrd="0" presId="urn:microsoft.com/office/officeart/2005/8/layout/orgChart1"/>
    <dgm:cxn modelId="{610F01D3-B9A3-4504-9F7D-6364ABB138BB}" type="presOf" srcId="{4FC92DC7-67F9-4AAC-869D-536A6CEFDC2B}" destId="{89528A98-D1B6-4484-A6EB-D494014D45E8}" srcOrd="0" destOrd="0" presId="urn:microsoft.com/office/officeart/2005/8/layout/orgChart1"/>
    <dgm:cxn modelId="{CE2040D7-5AE1-4401-83C7-1C316A032C9C}" type="presOf" srcId="{143E0B34-3CC0-417C-9DD9-7D74178AD847}" destId="{FDBD6AD2-88F3-4426-AEC8-19A54A4EC483}" srcOrd="0" destOrd="0" presId="urn:microsoft.com/office/officeart/2005/8/layout/orgChart1"/>
    <dgm:cxn modelId="{4A5A00E3-B203-4439-83C3-A42484577C32}" srcId="{2A344A38-2A8B-4F04-A39C-FE73CEA9252B}" destId="{C44FE64F-42DE-4CD6-95D4-C487538B7747}" srcOrd="0" destOrd="0" parTransId="{EF39EF83-6A61-404F-9508-0EEEEE77E9AC}" sibTransId="{193CAC83-8F72-45A1-81D3-C4362B441A54}"/>
    <dgm:cxn modelId="{0939AFF6-7C4F-4AC8-901F-96F25C4D91F3}" srcId="{2C3B5EBD-179F-452A-BB96-0F75C2718B1B}" destId="{01422FBE-7D8A-4F44-9411-77B7313A5057}" srcOrd="0" destOrd="0" parTransId="{A2CFD476-91B8-4D6B-96B2-449D5F4BC2AC}" sibTransId="{609339A2-B531-4ED8-8A56-4B3E88E48615}"/>
    <dgm:cxn modelId="{90A0EBF9-932A-4DA8-8DAC-34EA246A9CB9}" type="presOf" srcId="{B65052AA-5E75-4CC6-B0D6-44895B66FA54}" destId="{18DB6166-9B2C-47A2-A56B-490DB7A40C42}" srcOrd="1" destOrd="0" presId="urn:microsoft.com/office/officeart/2005/8/layout/orgChart1"/>
    <dgm:cxn modelId="{22DF2D13-FAB6-45D4-827C-2BD62D585141}" type="presParOf" srcId="{9F71241A-0DE8-40AA-9386-F9C26BF5B48B}" destId="{4CFFD8DE-BE9B-4EAA-B3F7-A9040C1454D4}" srcOrd="0" destOrd="0" presId="urn:microsoft.com/office/officeart/2005/8/layout/orgChart1"/>
    <dgm:cxn modelId="{7B84CA1A-B727-471F-B823-E3C28B54A27A}" type="presParOf" srcId="{4CFFD8DE-BE9B-4EAA-B3F7-A9040C1454D4}" destId="{3C7CB690-D8E1-4946-9061-D7054D4CA304}" srcOrd="0" destOrd="0" presId="urn:microsoft.com/office/officeart/2005/8/layout/orgChart1"/>
    <dgm:cxn modelId="{7BE6135B-14F7-419C-ABB6-2BC5CFAC17B5}" type="presParOf" srcId="{3C7CB690-D8E1-4946-9061-D7054D4CA304}" destId="{E159DCEB-3224-4D5B-863C-E783D65521FF}" srcOrd="0" destOrd="0" presId="urn:microsoft.com/office/officeart/2005/8/layout/orgChart1"/>
    <dgm:cxn modelId="{A7AFCD2B-E959-4CF3-99D1-9BE9FCB619AB}" type="presParOf" srcId="{3C7CB690-D8E1-4946-9061-D7054D4CA304}" destId="{7375BB21-E2D1-4BAE-88F6-9754310F46C6}" srcOrd="1" destOrd="0" presId="urn:microsoft.com/office/officeart/2005/8/layout/orgChart1"/>
    <dgm:cxn modelId="{2FDAA305-015C-48EE-AE00-04252D614B0B}" type="presParOf" srcId="{4CFFD8DE-BE9B-4EAA-B3F7-A9040C1454D4}" destId="{3CB964D9-09AB-4A68-9D90-72A44E35F1D4}" srcOrd="1" destOrd="0" presId="urn:microsoft.com/office/officeart/2005/8/layout/orgChart1"/>
    <dgm:cxn modelId="{B62EC3E8-3199-4683-8589-7A4EB36F0074}" type="presParOf" srcId="{3CB964D9-09AB-4A68-9D90-72A44E35F1D4}" destId="{36B15FFE-A7D7-4F86-B3E7-124C641D68A2}" srcOrd="0" destOrd="0" presId="urn:microsoft.com/office/officeart/2005/8/layout/orgChart1"/>
    <dgm:cxn modelId="{16DA70E4-4C89-44D7-89AD-D686961E820D}" type="presParOf" srcId="{3CB964D9-09AB-4A68-9D90-72A44E35F1D4}" destId="{D61981C9-DF7C-42EA-9726-06A0937170C6}" srcOrd="1" destOrd="0" presId="urn:microsoft.com/office/officeart/2005/8/layout/orgChart1"/>
    <dgm:cxn modelId="{0FDAC9A2-AF11-4FB1-9767-139591F34C1C}" type="presParOf" srcId="{D61981C9-DF7C-42EA-9726-06A0937170C6}" destId="{33A1B9BB-5B8B-4127-88BD-7943DAC871C8}" srcOrd="0" destOrd="0" presId="urn:microsoft.com/office/officeart/2005/8/layout/orgChart1"/>
    <dgm:cxn modelId="{9A69997B-7B70-42AB-BC47-D3AF43147B21}" type="presParOf" srcId="{33A1B9BB-5B8B-4127-88BD-7943DAC871C8}" destId="{B729C8D0-F21B-4C6D-ADE3-0E77D1EDB47D}" srcOrd="0" destOrd="0" presId="urn:microsoft.com/office/officeart/2005/8/layout/orgChart1"/>
    <dgm:cxn modelId="{7850C85C-EFDC-4F2F-B1B9-61088AD88CCC}" type="presParOf" srcId="{33A1B9BB-5B8B-4127-88BD-7943DAC871C8}" destId="{75C6A5A6-9474-4B1F-980B-8B76DAE59E6B}" srcOrd="1" destOrd="0" presId="urn:microsoft.com/office/officeart/2005/8/layout/orgChart1"/>
    <dgm:cxn modelId="{B0855200-E1A5-455E-92DD-432BBE6CBC8A}" type="presParOf" srcId="{D61981C9-DF7C-42EA-9726-06A0937170C6}" destId="{2E8617BB-3E69-47D1-85A1-8EAE4CA77256}" srcOrd="1" destOrd="0" presId="urn:microsoft.com/office/officeart/2005/8/layout/orgChart1"/>
    <dgm:cxn modelId="{7A387D92-2691-4FD5-9565-05CFA6BDFB13}" type="presParOf" srcId="{2E8617BB-3E69-47D1-85A1-8EAE4CA77256}" destId="{89528A98-D1B6-4484-A6EB-D494014D45E8}" srcOrd="0" destOrd="0" presId="urn:microsoft.com/office/officeart/2005/8/layout/orgChart1"/>
    <dgm:cxn modelId="{88F63F5E-5456-4690-A0CE-C9C11CA0F6AA}" type="presParOf" srcId="{2E8617BB-3E69-47D1-85A1-8EAE4CA77256}" destId="{3A67BB7B-52D7-4ED6-94F8-C4E62ADEA105}" srcOrd="1" destOrd="0" presId="urn:microsoft.com/office/officeart/2005/8/layout/orgChart1"/>
    <dgm:cxn modelId="{54AD781D-C76E-4A2E-8394-E4DEEF5DC4D8}" type="presParOf" srcId="{3A67BB7B-52D7-4ED6-94F8-C4E62ADEA105}" destId="{3D3866EF-6AE1-4443-83E0-D903936AB167}" srcOrd="0" destOrd="0" presId="urn:microsoft.com/office/officeart/2005/8/layout/orgChart1"/>
    <dgm:cxn modelId="{FA3C2450-6906-4032-98E4-915AF8DB8511}" type="presParOf" srcId="{3D3866EF-6AE1-4443-83E0-D903936AB167}" destId="{BF72C1D4-1AF0-4461-922E-818592689AA9}" srcOrd="0" destOrd="0" presId="urn:microsoft.com/office/officeart/2005/8/layout/orgChart1"/>
    <dgm:cxn modelId="{4DD26471-3121-430F-AC1F-5A11C0B51DD5}" type="presParOf" srcId="{3D3866EF-6AE1-4443-83E0-D903936AB167}" destId="{18DB6166-9B2C-47A2-A56B-490DB7A40C42}" srcOrd="1" destOrd="0" presId="urn:microsoft.com/office/officeart/2005/8/layout/orgChart1"/>
    <dgm:cxn modelId="{5E7530E4-D77C-4A66-AF7B-C4202862A8F3}" type="presParOf" srcId="{3A67BB7B-52D7-4ED6-94F8-C4E62ADEA105}" destId="{F510C1E0-1D5F-4A8F-B1A4-CA52E7F983D0}" srcOrd="1" destOrd="0" presId="urn:microsoft.com/office/officeart/2005/8/layout/orgChart1"/>
    <dgm:cxn modelId="{4B5F8984-21B7-4F3F-ACFF-38546A8C12A9}" type="presParOf" srcId="{3A67BB7B-52D7-4ED6-94F8-C4E62ADEA105}" destId="{76544882-6FD2-43B9-9EEE-D83513E6A52E}" srcOrd="2" destOrd="0" presId="urn:microsoft.com/office/officeart/2005/8/layout/orgChart1"/>
    <dgm:cxn modelId="{54CD400F-8F77-4388-A983-17A8D80EC37B}" type="presParOf" srcId="{D61981C9-DF7C-42EA-9726-06A0937170C6}" destId="{8C8E5EA2-DE10-40C4-8189-0EA430CF762F}" srcOrd="2" destOrd="0" presId="urn:microsoft.com/office/officeart/2005/8/layout/orgChart1"/>
    <dgm:cxn modelId="{38A2718F-8053-479F-9729-F3486957369F}" type="presParOf" srcId="{3CB964D9-09AB-4A68-9D90-72A44E35F1D4}" destId="{3DD58C91-D925-4910-B68A-807686C897B9}" srcOrd="2" destOrd="0" presId="urn:microsoft.com/office/officeart/2005/8/layout/orgChart1"/>
    <dgm:cxn modelId="{D5738F80-CFE0-49CD-9BD9-9F2DBC04BDE4}" type="presParOf" srcId="{3CB964D9-09AB-4A68-9D90-72A44E35F1D4}" destId="{64BB9F7F-8249-4419-BB9D-961DC036BAE7}" srcOrd="3" destOrd="0" presId="urn:microsoft.com/office/officeart/2005/8/layout/orgChart1"/>
    <dgm:cxn modelId="{EA133A7F-F12B-48D6-B959-18BA3F86E869}" type="presParOf" srcId="{64BB9F7F-8249-4419-BB9D-961DC036BAE7}" destId="{813429D4-2A25-410A-8F14-53292BAE40A7}" srcOrd="0" destOrd="0" presId="urn:microsoft.com/office/officeart/2005/8/layout/orgChart1"/>
    <dgm:cxn modelId="{6C81726E-6782-4F8A-ABAC-90B90ABDC84A}" type="presParOf" srcId="{813429D4-2A25-410A-8F14-53292BAE40A7}" destId="{C4861231-A538-4C9A-9ECA-BB254357A1AC}" srcOrd="0" destOrd="0" presId="urn:microsoft.com/office/officeart/2005/8/layout/orgChart1"/>
    <dgm:cxn modelId="{2094C339-4C92-4D4B-9B23-D354B15E7DFD}" type="presParOf" srcId="{813429D4-2A25-410A-8F14-53292BAE40A7}" destId="{7DF1E20A-D18A-43C8-B7C4-B9813441C46C}" srcOrd="1" destOrd="0" presId="urn:microsoft.com/office/officeart/2005/8/layout/orgChart1"/>
    <dgm:cxn modelId="{E9035B3C-6D8F-40F3-8384-EAA49B860C19}" type="presParOf" srcId="{64BB9F7F-8249-4419-BB9D-961DC036BAE7}" destId="{DBC98B12-3523-4FCE-87A2-5458163A0C67}" srcOrd="1" destOrd="0" presId="urn:microsoft.com/office/officeart/2005/8/layout/orgChart1"/>
    <dgm:cxn modelId="{2C880888-820A-4C4F-9AA9-EAFA72B9DA07}" type="presParOf" srcId="{DBC98B12-3523-4FCE-87A2-5458163A0C67}" destId="{FDBD6AD2-88F3-4426-AEC8-19A54A4EC483}" srcOrd="0" destOrd="0" presId="urn:microsoft.com/office/officeart/2005/8/layout/orgChart1"/>
    <dgm:cxn modelId="{58C769CB-0708-46D2-AB40-7CA0830B76B9}" type="presParOf" srcId="{DBC98B12-3523-4FCE-87A2-5458163A0C67}" destId="{3D33E69A-B24A-4334-977A-DFD620D9063F}" srcOrd="1" destOrd="0" presId="urn:microsoft.com/office/officeart/2005/8/layout/orgChart1"/>
    <dgm:cxn modelId="{923B3559-8E69-4BC0-AFF6-D29C4B0D0AEE}" type="presParOf" srcId="{3D33E69A-B24A-4334-977A-DFD620D9063F}" destId="{85ABCEF0-4A70-49DA-94F2-85E275BBAA8B}" srcOrd="0" destOrd="0" presId="urn:microsoft.com/office/officeart/2005/8/layout/orgChart1"/>
    <dgm:cxn modelId="{A470A4F0-884B-41BB-883A-5AAA30751A0D}" type="presParOf" srcId="{85ABCEF0-4A70-49DA-94F2-85E275BBAA8B}" destId="{5185630B-7CF2-45ED-A1C7-909073B76E04}" srcOrd="0" destOrd="0" presId="urn:microsoft.com/office/officeart/2005/8/layout/orgChart1"/>
    <dgm:cxn modelId="{B69C0F76-8605-46AE-8286-D2E597C980B3}" type="presParOf" srcId="{85ABCEF0-4A70-49DA-94F2-85E275BBAA8B}" destId="{4C837089-0C56-4164-93F6-C404F8870DE2}" srcOrd="1" destOrd="0" presId="urn:microsoft.com/office/officeart/2005/8/layout/orgChart1"/>
    <dgm:cxn modelId="{511B2F53-D08C-4863-B109-793DB094DB7C}" type="presParOf" srcId="{3D33E69A-B24A-4334-977A-DFD620D9063F}" destId="{8807FDC5-27C8-45FB-AAEF-94C5F6E4BD05}" srcOrd="1" destOrd="0" presId="urn:microsoft.com/office/officeart/2005/8/layout/orgChart1"/>
    <dgm:cxn modelId="{7DEA95DF-CD6A-40B6-A276-93F8CB0B4452}" type="presParOf" srcId="{3D33E69A-B24A-4334-977A-DFD620D9063F}" destId="{B55C04E7-B5F1-4FDC-AF12-9617372CEA81}" srcOrd="2" destOrd="0" presId="urn:microsoft.com/office/officeart/2005/8/layout/orgChart1"/>
    <dgm:cxn modelId="{1AE7A2AC-5A81-4B9C-9551-F5DC94FC4B9E}" type="presParOf" srcId="{64BB9F7F-8249-4419-BB9D-961DC036BAE7}" destId="{0893F91E-035E-4EB1-9A32-19BEA799FCB1}" srcOrd="2" destOrd="0" presId="urn:microsoft.com/office/officeart/2005/8/layout/orgChart1"/>
    <dgm:cxn modelId="{8D236C01-FCA1-4911-BFAD-BF8E0AAC3C4F}" type="presParOf" srcId="{3CB964D9-09AB-4A68-9D90-72A44E35F1D4}" destId="{49816BBF-F60B-467B-8C2D-C9642127428A}" srcOrd="4" destOrd="0" presId="urn:microsoft.com/office/officeart/2005/8/layout/orgChart1"/>
    <dgm:cxn modelId="{36B9A2D5-4ACA-460D-BA48-E9B0229A7E63}" type="presParOf" srcId="{3CB964D9-09AB-4A68-9D90-72A44E35F1D4}" destId="{70D5047A-58BA-48E1-8E2C-53A494989A0E}" srcOrd="5" destOrd="0" presId="urn:microsoft.com/office/officeart/2005/8/layout/orgChart1"/>
    <dgm:cxn modelId="{E01FCDC2-AA3E-43BC-B452-B52F3C63F509}" type="presParOf" srcId="{70D5047A-58BA-48E1-8E2C-53A494989A0E}" destId="{E908D302-7F7E-4D75-974E-2664EDE68CD0}" srcOrd="0" destOrd="0" presId="urn:microsoft.com/office/officeart/2005/8/layout/orgChart1"/>
    <dgm:cxn modelId="{C97BDD76-A994-4887-A108-F3435267AA81}" type="presParOf" srcId="{E908D302-7F7E-4D75-974E-2664EDE68CD0}" destId="{989642DB-F7AA-48B3-A60B-2CE18F7C10D8}" srcOrd="0" destOrd="0" presId="urn:microsoft.com/office/officeart/2005/8/layout/orgChart1"/>
    <dgm:cxn modelId="{07BDCE7D-0ED3-4300-AF64-4538EFF35504}" type="presParOf" srcId="{E908D302-7F7E-4D75-974E-2664EDE68CD0}" destId="{00F49BC4-6D42-4F2F-919E-DB7F1CF539D9}" srcOrd="1" destOrd="0" presId="urn:microsoft.com/office/officeart/2005/8/layout/orgChart1"/>
    <dgm:cxn modelId="{C5C2CE0A-3D2D-48D3-B3AB-0A087E6A8D8A}" type="presParOf" srcId="{70D5047A-58BA-48E1-8E2C-53A494989A0E}" destId="{FB4352A6-3E2F-43FF-8218-9BFF269FD049}" srcOrd="1" destOrd="0" presId="urn:microsoft.com/office/officeart/2005/8/layout/orgChart1"/>
    <dgm:cxn modelId="{768BC29C-35C2-472A-8EC0-35F2EFDFEA3E}" type="presParOf" srcId="{FB4352A6-3E2F-43FF-8218-9BFF269FD049}" destId="{45B5982B-7930-4F94-BC3A-CA7D907F0421}" srcOrd="0" destOrd="0" presId="urn:microsoft.com/office/officeart/2005/8/layout/orgChart1"/>
    <dgm:cxn modelId="{489652CE-6D95-4489-B8D9-0A90CE2695D9}" type="presParOf" srcId="{FB4352A6-3E2F-43FF-8218-9BFF269FD049}" destId="{1605129A-F649-4AA0-9552-DFF79A21FB9A}" srcOrd="1" destOrd="0" presId="urn:microsoft.com/office/officeart/2005/8/layout/orgChart1"/>
    <dgm:cxn modelId="{A183C6DA-C0E0-4771-BF4A-4072C681DB55}" type="presParOf" srcId="{1605129A-F649-4AA0-9552-DFF79A21FB9A}" destId="{EA61192B-51CF-4CFF-BCF6-D7A2EDBAF5AE}" srcOrd="0" destOrd="0" presId="urn:microsoft.com/office/officeart/2005/8/layout/orgChart1"/>
    <dgm:cxn modelId="{A02037AC-3A1E-4C38-8E21-C7195134D5E4}" type="presParOf" srcId="{EA61192B-51CF-4CFF-BCF6-D7A2EDBAF5AE}" destId="{00DA217E-9608-4601-820A-0416D543525B}" srcOrd="0" destOrd="0" presId="urn:microsoft.com/office/officeart/2005/8/layout/orgChart1"/>
    <dgm:cxn modelId="{BB139683-CDEC-475D-96B9-A574CFB5B70F}" type="presParOf" srcId="{EA61192B-51CF-4CFF-BCF6-D7A2EDBAF5AE}" destId="{34F456F7-E5D1-4C6B-82B4-12341EAABF2D}" srcOrd="1" destOrd="0" presId="urn:microsoft.com/office/officeart/2005/8/layout/orgChart1"/>
    <dgm:cxn modelId="{14F870FD-3D77-4447-BF2A-B9CE558835D4}" type="presParOf" srcId="{1605129A-F649-4AA0-9552-DFF79A21FB9A}" destId="{04569509-8D1E-4E9C-95F0-496F44D9CD85}" srcOrd="1" destOrd="0" presId="urn:microsoft.com/office/officeart/2005/8/layout/orgChart1"/>
    <dgm:cxn modelId="{20FE0504-E89F-4C98-8286-9EB2B2C4D995}" type="presParOf" srcId="{1605129A-F649-4AA0-9552-DFF79A21FB9A}" destId="{DFFC1343-15FF-4B4B-89CF-92F1253C8FD7}" srcOrd="2" destOrd="0" presId="urn:microsoft.com/office/officeart/2005/8/layout/orgChart1"/>
    <dgm:cxn modelId="{C491FBF6-023C-4D0E-BA62-522BAAB92AB5}" type="presParOf" srcId="{70D5047A-58BA-48E1-8E2C-53A494989A0E}" destId="{64302B2A-F2EA-42DA-BACD-EDB97C9502C4}" srcOrd="2" destOrd="0" presId="urn:microsoft.com/office/officeart/2005/8/layout/orgChart1"/>
    <dgm:cxn modelId="{61514E6C-7E2D-4C05-B35C-79F99D5A8A81}" type="presParOf" srcId="{4CFFD8DE-BE9B-4EAA-B3F7-A9040C1454D4}" destId="{8B1461E2-89CC-4386-AAAD-59FB2B40724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4D34EF-7384-4813-9219-3BBE1760FF00}" type="doc">
      <dgm:prSet loTypeId="urn:microsoft.com/office/officeart/2005/8/layout/hProcess9" loCatId="process" qsTypeId="urn:microsoft.com/office/officeart/2005/8/quickstyle/simple1" qsCatId="simple" csTypeId="urn:microsoft.com/office/officeart/2005/8/colors/accent2_4" csCatId="accent2" phldr="1"/>
      <dgm:spPr/>
    </dgm:pt>
    <dgm:pt modelId="{D3BE3ABC-7DAE-4DA4-9EA5-E0CAA4F7C6FA}">
      <dgm:prSet phldrT="[Text]"/>
      <dgm:spPr>
        <a:solidFill>
          <a:srgbClr val="D97937"/>
        </a:solidFill>
      </dgm:spPr>
      <dgm:t>
        <a:bodyPr/>
        <a:lstStyle/>
        <a:p>
          <a:r>
            <a:rPr lang="es-ES"/>
            <a:t>Comprensión</a:t>
          </a:r>
        </a:p>
      </dgm:t>
    </dgm:pt>
    <dgm:pt modelId="{ADE95814-E452-486F-A131-8F1849DF571C}" type="parTrans" cxnId="{3566578E-9178-4E84-927C-8BD055BD3401}">
      <dgm:prSet/>
      <dgm:spPr/>
      <dgm:t>
        <a:bodyPr/>
        <a:lstStyle/>
        <a:p>
          <a:endParaRPr lang="es-ES"/>
        </a:p>
      </dgm:t>
    </dgm:pt>
    <dgm:pt modelId="{D8C34B30-41C9-40C8-84C1-1EAD3F4CA239}" type="sibTrans" cxnId="{3566578E-9178-4E84-927C-8BD055BD3401}">
      <dgm:prSet/>
      <dgm:spPr/>
      <dgm:t>
        <a:bodyPr/>
        <a:lstStyle/>
        <a:p>
          <a:endParaRPr lang="es-ES"/>
        </a:p>
      </dgm:t>
    </dgm:pt>
    <dgm:pt modelId="{F7DDBE78-19A9-4CC7-AA3C-972F1D1BA472}">
      <dgm:prSet phldrT="[Text]"/>
      <dgm:spPr>
        <a:solidFill>
          <a:srgbClr val="D97937"/>
        </a:solidFill>
      </dgm:spPr>
      <dgm:t>
        <a:bodyPr/>
        <a:lstStyle/>
        <a:p>
          <a:r>
            <a:rPr lang="es-ES"/>
            <a:t>Reducir longitud</a:t>
          </a:r>
        </a:p>
      </dgm:t>
    </dgm:pt>
    <dgm:pt modelId="{60A2C6DB-4756-4FEE-8691-B025C652EF8D}" type="parTrans" cxnId="{0746D1B2-6C5F-4CDC-AA08-37697D4EFA87}">
      <dgm:prSet/>
      <dgm:spPr/>
      <dgm:t>
        <a:bodyPr/>
        <a:lstStyle/>
        <a:p>
          <a:endParaRPr lang="es-ES"/>
        </a:p>
      </dgm:t>
    </dgm:pt>
    <dgm:pt modelId="{29425F4D-B344-4410-A8DF-C1A0C1D82E7E}" type="sibTrans" cxnId="{0746D1B2-6C5F-4CDC-AA08-37697D4EFA87}">
      <dgm:prSet/>
      <dgm:spPr/>
      <dgm:t>
        <a:bodyPr/>
        <a:lstStyle/>
        <a:p>
          <a:endParaRPr lang="es-ES"/>
        </a:p>
      </dgm:t>
    </dgm:pt>
    <dgm:pt modelId="{E41DE108-5BAC-4059-AB3A-7D605429B7CF}">
      <dgm:prSet phldrT="[Text]"/>
      <dgm:spPr>
        <a:solidFill>
          <a:srgbClr val="D97937"/>
        </a:solidFill>
      </dgm:spPr>
      <dgm:t>
        <a:bodyPr/>
        <a:lstStyle/>
        <a:p>
          <a:r>
            <a:rPr lang="es-ES"/>
            <a:t>Conservar significado</a:t>
          </a:r>
        </a:p>
      </dgm:t>
    </dgm:pt>
    <dgm:pt modelId="{0C96D2D1-FD99-4D05-8E5F-14288B669E4C}" type="parTrans" cxnId="{FCDB338F-522F-424F-BF49-49FB471C957B}">
      <dgm:prSet/>
      <dgm:spPr/>
      <dgm:t>
        <a:bodyPr/>
        <a:lstStyle/>
        <a:p>
          <a:endParaRPr lang="es-ES"/>
        </a:p>
      </dgm:t>
    </dgm:pt>
    <dgm:pt modelId="{84598426-6173-40F1-935C-24F0E6B6B93A}" type="sibTrans" cxnId="{FCDB338F-522F-424F-BF49-49FB471C957B}">
      <dgm:prSet/>
      <dgm:spPr/>
      <dgm:t>
        <a:bodyPr/>
        <a:lstStyle/>
        <a:p>
          <a:endParaRPr lang="es-ES"/>
        </a:p>
      </dgm:t>
    </dgm:pt>
    <dgm:pt modelId="{B6212429-4966-4088-9B1E-066B5F783A76}">
      <dgm:prSet phldrT="[Text]"/>
      <dgm:spPr/>
      <dgm:t>
        <a:bodyPr/>
        <a:lstStyle/>
        <a:p>
          <a:r>
            <a:rPr lang="es-ES"/>
            <a:t>Generalización</a:t>
          </a:r>
        </a:p>
      </dgm:t>
    </dgm:pt>
    <dgm:pt modelId="{58DF7313-3FFA-44B2-ADF5-CA182CFF238D}" type="parTrans" cxnId="{58C43F89-B581-49CC-97FF-62CD516BC7A7}">
      <dgm:prSet/>
      <dgm:spPr/>
      <dgm:t>
        <a:bodyPr/>
        <a:lstStyle/>
        <a:p>
          <a:endParaRPr lang="es-ES"/>
        </a:p>
      </dgm:t>
    </dgm:pt>
    <dgm:pt modelId="{2A2DD78D-0FDB-4A36-A96A-73012A3012CC}" type="sibTrans" cxnId="{58C43F89-B581-49CC-97FF-62CD516BC7A7}">
      <dgm:prSet/>
      <dgm:spPr/>
      <dgm:t>
        <a:bodyPr/>
        <a:lstStyle/>
        <a:p>
          <a:endParaRPr lang="es-ES"/>
        </a:p>
      </dgm:t>
    </dgm:pt>
    <dgm:pt modelId="{1229C55A-384E-4A79-8D2A-C937A9E41492}">
      <dgm:prSet phldrT="[Text]"/>
      <dgm:spPr/>
      <dgm:t>
        <a:bodyPr/>
        <a:lstStyle/>
        <a:p>
          <a:r>
            <a:rPr lang="es-ES"/>
            <a:t>Rutas de hiperonimia</a:t>
          </a:r>
        </a:p>
      </dgm:t>
    </dgm:pt>
    <dgm:pt modelId="{32113AA7-7F64-433C-B4AD-DB4E83675EB7}" type="parTrans" cxnId="{56F6FFAD-34B0-4C99-AEAA-EB1D08A9AB3A}">
      <dgm:prSet/>
      <dgm:spPr/>
      <dgm:t>
        <a:bodyPr/>
        <a:lstStyle/>
        <a:p>
          <a:endParaRPr lang="es-ES"/>
        </a:p>
      </dgm:t>
    </dgm:pt>
    <dgm:pt modelId="{AF97CDD0-AA9D-433B-B03D-061CA0483CEC}" type="sibTrans" cxnId="{56F6FFAD-34B0-4C99-AEAA-EB1D08A9AB3A}">
      <dgm:prSet/>
      <dgm:spPr/>
      <dgm:t>
        <a:bodyPr/>
        <a:lstStyle/>
        <a:p>
          <a:endParaRPr lang="es-ES"/>
        </a:p>
      </dgm:t>
    </dgm:pt>
    <dgm:pt modelId="{5AF4934F-3B2A-4043-B0F1-FFC0E897897C}">
      <dgm:prSet phldrT="[Text]"/>
      <dgm:spPr/>
      <dgm:t>
        <a:bodyPr/>
        <a:lstStyle/>
        <a:p>
          <a:r>
            <a:rPr lang="es-ES"/>
            <a:t>Información común</a:t>
          </a:r>
        </a:p>
      </dgm:t>
    </dgm:pt>
    <dgm:pt modelId="{F1B35672-E69A-4469-9F35-59798EF91B8E}" type="parTrans" cxnId="{47B1201F-3B6F-4685-8C23-E1E7D092366D}">
      <dgm:prSet/>
      <dgm:spPr/>
      <dgm:t>
        <a:bodyPr/>
        <a:lstStyle/>
        <a:p>
          <a:endParaRPr lang="es-ES"/>
        </a:p>
      </dgm:t>
    </dgm:pt>
    <dgm:pt modelId="{D146BB44-9A13-4FB2-915D-3C0338DEEC49}" type="sibTrans" cxnId="{47B1201F-3B6F-4685-8C23-E1E7D092366D}">
      <dgm:prSet/>
      <dgm:spPr/>
      <dgm:t>
        <a:bodyPr/>
        <a:lstStyle/>
        <a:p>
          <a:endParaRPr lang="es-ES"/>
        </a:p>
      </dgm:t>
    </dgm:pt>
    <dgm:pt modelId="{56DDDD2C-8703-4541-8C2C-363905F98045}">
      <dgm:prSet phldrT="[Text]"/>
      <dgm:spPr>
        <a:solidFill>
          <a:srgbClr val="D97937"/>
        </a:solidFill>
      </dgm:spPr>
      <dgm:t>
        <a:bodyPr/>
        <a:lstStyle/>
        <a:p>
          <a:r>
            <a:rPr lang="es-ES"/>
            <a:t>Cálculo de puntuaciones</a:t>
          </a:r>
        </a:p>
      </dgm:t>
    </dgm:pt>
    <dgm:pt modelId="{9813E2E7-3B74-4A3F-8F7A-A1660CF14E8B}" type="parTrans" cxnId="{1C6A0247-81B8-45F5-8C55-C256B1EB35FE}">
      <dgm:prSet/>
      <dgm:spPr/>
      <dgm:t>
        <a:bodyPr/>
        <a:lstStyle/>
        <a:p>
          <a:endParaRPr lang="es-ES"/>
        </a:p>
      </dgm:t>
    </dgm:pt>
    <dgm:pt modelId="{EE4865A2-78F3-4D11-A74C-A3F11702EBCC}" type="sibTrans" cxnId="{1C6A0247-81B8-45F5-8C55-C256B1EB35FE}">
      <dgm:prSet/>
      <dgm:spPr/>
      <dgm:t>
        <a:bodyPr/>
        <a:lstStyle/>
        <a:p>
          <a:endParaRPr lang="es-ES"/>
        </a:p>
      </dgm:t>
    </dgm:pt>
    <dgm:pt modelId="{6230368B-F6B7-4B10-A354-0C478914196D}">
      <dgm:prSet phldrT="[Text]"/>
      <dgm:spPr>
        <a:solidFill>
          <a:srgbClr val="D97937"/>
        </a:solidFill>
      </dgm:spPr>
      <dgm:t>
        <a:bodyPr/>
        <a:lstStyle/>
        <a:p>
          <a:r>
            <a:rPr lang="es-ES"/>
            <a:t>Grafos semánticos</a:t>
          </a:r>
        </a:p>
      </dgm:t>
    </dgm:pt>
    <dgm:pt modelId="{D4A217A7-4CF6-4524-AB7A-254295C1C0A8}" type="parTrans" cxnId="{FB226A29-2CB4-4A53-BCB7-41E863F2B05E}">
      <dgm:prSet/>
      <dgm:spPr/>
      <dgm:t>
        <a:bodyPr/>
        <a:lstStyle/>
        <a:p>
          <a:endParaRPr lang="es-ES"/>
        </a:p>
      </dgm:t>
    </dgm:pt>
    <dgm:pt modelId="{8621BE9A-E65D-4B88-A02F-90ADB9EBD75C}" type="sibTrans" cxnId="{FB226A29-2CB4-4A53-BCB7-41E863F2B05E}">
      <dgm:prSet/>
      <dgm:spPr/>
      <dgm:t>
        <a:bodyPr/>
        <a:lstStyle/>
        <a:p>
          <a:endParaRPr lang="es-ES"/>
        </a:p>
      </dgm:t>
    </dgm:pt>
    <dgm:pt modelId="{BC0C76B9-74F1-47AC-BE9A-1D790B97D4BE}">
      <dgm:prSet phldrT="[Text]"/>
      <dgm:spPr>
        <a:solidFill>
          <a:srgbClr val="D97937"/>
        </a:solidFill>
      </dgm:spPr>
      <dgm:t>
        <a:bodyPr/>
        <a:lstStyle/>
        <a:p>
          <a:r>
            <a:rPr lang="es-ES"/>
            <a:t>Sujeto-objeto-verbo</a:t>
          </a:r>
        </a:p>
      </dgm:t>
    </dgm:pt>
    <dgm:pt modelId="{43EC87ED-7C10-4843-9239-A04B82CBA995}" type="parTrans" cxnId="{0F7E1082-47AE-417D-8123-D7DB4E5C2FB6}">
      <dgm:prSet/>
      <dgm:spPr/>
      <dgm:t>
        <a:bodyPr/>
        <a:lstStyle/>
        <a:p>
          <a:endParaRPr lang="es-ES"/>
        </a:p>
      </dgm:t>
    </dgm:pt>
    <dgm:pt modelId="{92D36F39-C12B-49C7-9CE7-D860793E77A9}" type="sibTrans" cxnId="{0F7E1082-47AE-417D-8123-D7DB4E5C2FB6}">
      <dgm:prSet/>
      <dgm:spPr/>
      <dgm:t>
        <a:bodyPr/>
        <a:lstStyle/>
        <a:p>
          <a:endParaRPr lang="es-ES"/>
        </a:p>
      </dgm:t>
    </dgm:pt>
    <dgm:pt modelId="{2D4C5232-A8E9-49CA-8FDB-47E6D1103188}">
      <dgm:prSet phldrT="[Text]"/>
      <dgm:spPr/>
      <dgm:t>
        <a:bodyPr/>
        <a:lstStyle/>
        <a:p>
          <a:r>
            <a:rPr lang="es-ES"/>
            <a:t>Generación</a:t>
          </a:r>
        </a:p>
      </dgm:t>
    </dgm:pt>
    <dgm:pt modelId="{8411ECAA-2F75-4951-A87E-ED716324C7C2}" type="parTrans" cxnId="{F99162B7-FAD9-4624-889A-57CCFD104262}">
      <dgm:prSet/>
      <dgm:spPr/>
      <dgm:t>
        <a:bodyPr/>
        <a:lstStyle/>
        <a:p>
          <a:endParaRPr lang="es-ES"/>
        </a:p>
      </dgm:t>
    </dgm:pt>
    <dgm:pt modelId="{73D30807-579F-4AC1-9FEA-85F0ECB60ABA}" type="sibTrans" cxnId="{F99162B7-FAD9-4624-889A-57CCFD104262}">
      <dgm:prSet/>
      <dgm:spPr/>
      <dgm:t>
        <a:bodyPr/>
        <a:lstStyle/>
        <a:p>
          <a:endParaRPr lang="es-ES"/>
        </a:p>
      </dgm:t>
    </dgm:pt>
    <dgm:pt modelId="{65C85607-5ADB-4318-A9C8-F359C01704BC}">
      <dgm:prSet phldrT="[Text]"/>
      <dgm:spPr/>
      <dgm:t>
        <a:bodyPr/>
        <a:lstStyle/>
        <a:p>
          <a:r>
            <a:rPr lang="es-ES"/>
            <a:t>Planificación</a:t>
          </a:r>
        </a:p>
      </dgm:t>
    </dgm:pt>
    <dgm:pt modelId="{73DF7DE7-0644-40C0-ADEB-466285AA9B26}" type="parTrans" cxnId="{A7B516D7-BA7A-4670-AF30-FBA88A46BAA7}">
      <dgm:prSet/>
      <dgm:spPr/>
      <dgm:t>
        <a:bodyPr/>
        <a:lstStyle/>
        <a:p>
          <a:endParaRPr lang="es-ES"/>
        </a:p>
      </dgm:t>
    </dgm:pt>
    <dgm:pt modelId="{D9C6CD75-EF8C-4DEC-A7EE-3225304B874D}" type="sibTrans" cxnId="{A7B516D7-BA7A-4670-AF30-FBA88A46BAA7}">
      <dgm:prSet/>
      <dgm:spPr/>
      <dgm:t>
        <a:bodyPr/>
        <a:lstStyle/>
        <a:p>
          <a:endParaRPr lang="es-ES"/>
        </a:p>
      </dgm:t>
    </dgm:pt>
    <dgm:pt modelId="{0F8FEE88-25A4-440B-A163-3DE12799AD19}">
      <dgm:prSet phldrT="[Text]"/>
      <dgm:spPr/>
      <dgm:t>
        <a:bodyPr/>
        <a:lstStyle/>
        <a:p>
          <a:r>
            <a:rPr lang="es-ES"/>
            <a:t>Realización</a:t>
          </a:r>
        </a:p>
      </dgm:t>
    </dgm:pt>
    <dgm:pt modelId="{5901BB90-18FB-4787-87C5-0AFA986A5829}" type="parTrans" cxnId="{3212BBC5-2AEB-48C0-B6DD-D9A114017508}">
      <dgm:prSet/>
      <dgm:spPr/>
      <dgm:t>
        <a:bodyPr/>
        <a:lstStyle/>
        <a:p>
          <a:endParaRPr lang="es-ES"/>
        </a:p>
      </dgm:t>
    </dgm:pt>
    <dgm:pt modelId="{77FA1BC3-0EBF-4AC4-914D-45851D44BC59}" type="sibTrans" cxnId="{3212BBC5-2AEB-48C0-B6DD-D9A114017508}">
      <dgm:prSet/>
      <dgm:spPr/>
      <dgm:t>
        <a:bodyPr/>
        <a:lstStyle/>
        <a:p>
          <a:endParaRPr lang="es-ES"/>
        </a:p>
      </dgm:t>
    </dgm:pt>
    <dgm:pt modelId="{DB26185B-AB3F-4154-8820-9C0F16ADC7E0}">
      <dgm:prSet phldrT="[Text]"/>
      <dgm:spPr/>
      <dgm:t>
        <a:bodyPr/>
        <a:lstStyle/>
        <a:p>
          <a:r>
            <a:rPr lang="es-ES"/>
            <a:t>Evaluación</a:t>
          </a:r>
        </a:p>
      </dgm:t>
    </dgm:pt>
    <dgm:pt modelId="{320A6BC0-CA6A-4E9A-B06E-5F455828CDEA}" type="parTrans" cxnId="{D3BD6AC9-2D81-4020-B6B1-BAD58117D0D1}">
      <dgm:prSet/>
      <dgm:spPr/>
      <dgm:t>
        <a:bodyPr/>
        <a:lstStyle/>
        <a:p>
          <a:endParaRPr lang="es-ES"/>
        </a:p>
      </dgm:t>
    </dgm:pt>
    <dgm:pt modelId="{B1848280-19BB-4D38-A6BF-0814F272B4E5}" type="sibTrans" cxnId="{D3BD6AC9-2D81-4020-B6B1-BAD58117D0D1}">
      <dgm:prSet/>
      <dgm:spPr/>
      <dgm:t>
        <a:bodyPr/>
        <a:lstStyle/>
        <a:p>
          <a:endParaRPr lang="es-ES"/>
        </a:p>
      </dgm:t>
    </dgm:pt>
    <dgm:pt modelId="{8A13D4F2-BF80-4B61-9534-2CC46A56B708}" type="pres">
      <dgm:prSet presAssocID="{394D34EF-7384-4813-9219-3BBE1760FF00}" presName="CompostProcess" presStyleCnt="0">
        <dgm:presLayoutVars>
          <dgm:dir/>
          <dgm:resizeHandles val="exact"/>
        </dgm:presLayoutVars>
      </dgm:prSet>
      <dgm:spPr/>
    </dgm:pt>
    <dgm:pt modelId="{33D73CA1-968B-4C6F-9A4D-57933AE992F7}" type="pres">
      <dgm:prSet presAssocID="{394D34EF-7384-4813-9219-3BBE1760FF00}" presName="arrow" presStyleLbl="bgShp" presStyleIdx="0" presStyleCnt="1"/>
      <dgm:spPr>
        <a:solidFill>
          <a:srgbClr val="F9DBD2"/>
        </a:solidFill>
      </dgm:spPr>
    </dgm:pt>
    <dgm:pt modelId="{2A508394-EF18-4904-809F-FA52E2F3A4D1}" type="pres">
      <dgm:prSet presAssocID="{394D34EF-7384-4813-9219-3BBE1760FF00}" presName="linearProcess" presStyleCnt="0"/>
      <dgm:spPr/>
    </dgm:pt>
    <dgm:pt modelId="{A0CAF5BC-C481-4A70-85D3-F470ACB09100}" type="pres">
      <dgm:prSet presAssocID="{D3BE3ABC-7DAE-4DA4-9EA5-E0CAA4F7C6FA}" presName="textNode" presStyleLbl="node1" presStyleIdx="0" presStyleCnt="4">
        <dgm:presLayoutVars>
          <dgm:bulletEnabled val="1"/>
        </dgm:presLayoutVars>
      </dgm:prSet>
      <dgm:spPr/>
    </dgm:pt>
    <dgm:pt modelId="{6C1432DC-E2FC-4C58-99BA-528FB49D22FC}" type="pres">
      <dgm:prSet presAssocID="{D8C34B30-41C9-40C8-84C1-1EAD3F4CA239}" presName="sibTrans" presStyleCnt="0"/>
      <dgm:spPr/>
    </dgm:pt>
    <dgm:pt modelId="{97217B8D-4813-4214-A939-4779DCE52E17}" type="pres">
      <dgm:prSet presAssocID="{B6212429-4966-4088-9B1E-066B5F783A76}" presName="textNode" presStyleLbl="node1" presStyleIdx="1" presStyleCnt="4">
        <dgm:presLayoutVars>
          <dgm:bulletEnabled val="1"/>
        </dgm:presLayoutVars>
      </dgm:prSet>
      <dgm:spPr/>
    </dgm:pt>
    <dgm:pt modelId="{64D9AF49-0985-4FAE-9260-4C931D466004}" type="pres">
      <dgm:prSet presAssocID="{2A2DD78D-0FDB-4A36-A96A-73012A3012CC}" presName="sibTrans" presStyleCnt="0"/>
      <dgm:spPr/>
    </dgm:pt>
    <dgm:pt modelId="{BD0D14EE-1CF9-47EF-999E-A33D046B1A85}" type="pres">
      <dgm:prSet presAssocID="{56DDDD2C-8703-4541-8C2C-363905F98045}" presName="textNode" presStyleLbl="node1" presStyleIdx="2" presStyleCnt="4">
        <dgm:presLayoutVars>
          <dgm:bulletEnabled val="1"/>
        </dgm:presLayoutVars>
      </dgm:prSet>
      <dgm:spPr/>
    </dgm:pt>
    <dgm:pt modelId="{38164242-83BB-445D-839E-4AA1271E4AD8}" type="pres">
      <dgm:prSet presAssocID="{EE4865A2-78F3-4D11-A74C-A3F11702EBCC}" presName="sibTrans" presStyleCnt="0"/>
      <dgm:spPr/>
    </dgm:pt>
    <dgm:pt modelId="{93F56247-A3DD-4408-8BF1-CA26E55B7E4B}" type="pres">
      <dgm:prSet presAssocID="{2D4C5232-A8E9-49CA-8FDB-47E6D1103188}" presName="textNode" presStyleLbl="node1" presStyleIdx="3" presStyleCnt="4">
        <dgm:presLayoutVars>
          <dgm:bulletEnabled val="1"/>
        </dgm:presLayoutVars>
      </dgm:prSet>
      <dgm:spPr/>
    </dgm:pt>
  </dgm:ptLst>
  <dgm:cxnLst>
    <dgm:cxn modelId="{7610060C-180C-4961-8263-6B1EDEACE33D}" type="presOf" srcId="{D3BE3ABC-7DAE-4DA4-9EA5-E0CAA4F7C6FA}" destId="{A0CAF5BC-C481-4A70-85D3-F470ACB09100}" srcOrd="0" destOrd="0" presId="urn:microsoft.com/office/officeart/2005/8/layout/hProcess9"/>
    <dgm:cxn modelId="{3F9E591A-A908-49C9-A334-792E7A154C34}" type="presOf" srcId="{5AF4934F-3B2A-4043-B0F1-FFC0E897897C}" destId="{97217B8D-4813-4214-A939-4779DCE52E17}" srcOrd="0" destOrd="2" presId="urn:microsoft.com/office/officeart/2005/8/layout/hProcess9"/>
    <dgm:cxn modelId="{47B1201F-3B6F-4685-8C23-E1E7D092366D}" srcId="{B6212429-4966-4088-9B1E-066B5F783A76}" destId="{5AF4934F-3B2A-4043-B0F1-FFC0E897897C}" srcOrd="1" destOrd="0" parTransId="{F1B35672-E69A-4469-9F35-59798EF91B8E}" sibTransId="{D146BB44-9A13-4FB2-915D-3C0338DEEC49}"/>
    <dgm:cxn modelId="{48A0D221-7789-4CB1-9085-E9D18FBD3B0E}" type="presOf" srcId="{BC0C76B9-74F1-47AC-BE9A-1D790B97D4BE}" destId="{BD0D14EE-1CF9-47EF-999E-A33D046B1A85}" srcOrd="0" destOrd="2" presId="urn:microsoft.com/office/officeart/2005/8/layout/hProcess9"/>
    <dgm:cxn modelId="{FB226A29-2CB4-4A53-BCB7-41E863F2B05E}" srcId="{56DDDD2C-8703-4541-8C2C-363905F98045}" destId="{6230368B-F6B7-4B10-A354-0C478914196D}" srcOrd="0" destOrd="0" parTransId="{D4A217A7-4CF6-4524-AB7A-254295C1C0A8}" sibTransId="{8621BE9A-E65D-4B88-A02F-90ADB9EBD75C}"/>
    <dgm:cxn modelId="{30B0B92F-EEDC-45AE-A10E-088DDA920365}" type="presOf" srcId="{1229C55A-384E-4A79-8D2A-C937A9E41492}" destId="{97217B8D-4813-4214-A939-4779DCE52E17}" srcOrd="0" destOrd="1" presId="urn:microsoft.com/office/officeart/2005/8/layout/hProcess9"/>
    <dgm:cxn modelId="{D010175E-C1D9-4C47-B1DA-BF25F8CF05A9}" type="presOf" srcId="{DB26185B-AB3F-4154-8820-9C0F16ADC7E0}" destId="{93F56247-A3DD-4408-8BF1-CA26E55B7E4B}" srcOrd="0" destOrd="3" presId="urn:microsoft.com/office/officeart/2005/8/layout/hProcess9"/>
    <dgm:cxn modelId="{E2DEE745-A173-4969-9712-7E3295EA0C10}" type="presOf" srcId="{56DDDD2C-8703-4541-8C2C-363905F98045}" destId="{BD0D14EE-1CF9-47EF-999E-A33D046B1A85}" srcOrd="0" destOrd="0" presId="urn:microsoft.com/office/officeart/2005/8/layout/hProcess9"/>
    <dgm:cxn modelId="{1C6A0247-81B8-45F5-8C55-C256B1EB35FE}" srcId="{394D34EF-7384-4813-9219-3BBE1760FF00}" destId="{56DDDD2C-8703-4541-8C2C-363905F98045}" srcOrd="2" destOrd="0" parTransId="{9813E2E7-3B74-4A3F-8F7A-A1660CF14E8B}" sibTransId="{EE4865A2-78F3-4D11-A74C-A3F11702EBCC}"/>
    <dgm:cxn modelId="{1139F267-2D30-43DB-8E89-02A8EEB78B97}" type="presOf" srcId="{F7DDBE78-19A9-4CC7-AA3C-972F1D1BA472}" destId="{A0CAF5BC-C481-4A70-85D3-F470ACB09100}" srcOrd="0" destOrd="1" presId="urn:microsoft.com/office/officeart/2005/8/layout/hProcess9"/>
    <dgm:cxn modelId="{D6F1E56F-43DC-4E0E-B01A-98D5EA9B98BF}" type="presOf" srcId="{394D34EF-7384-4813-9219-3BBE1760FF00}" destId="{8A13D4F2-BF80-4B61-9534-2CC46A56B708}" srcOrd="0" destOrd="0" presId="urn:microsoft.com/office/officeart/2005/8/layout/hProcess9"/>
    <dgm:cxn modelId="{0F7E1082-47AE-417D-8123-D7DB4E5C2FB6}" srcId="{56DDDD2C-8703-4541-8C2C-363905F98045}" destId="{BC0C76B9-74F1-47AC-BE9A-1D790B97D4BE}" srcOrd="1" destOrd="0" parTransId="{43EC87ED-7C10-4843-9239-A04B82CBA995}" sibTransId="{92D36F39-C12B-49C7-9CE7-D860793E77A9}"/>
    <dgm:cxn modelId="{A176F882-E19B-4322-863F-1D10E712562B}" type="presOf" srcId="{6230368B-F6B7-4B10-A354-0C478914196D}" destId="{BD0D14EE-1CF9-47EF-999E-A33D046B1A85}" srcOrd="0" destOrd="1" presId="urn:microsoft.com/office/officeart/2005/8/layout/hProcess9"/>
    <dgm:cxn modelId="{E047C083-711E-4C64-9C81-727CAC637973}" type="presOf" srcId="{2D4C5232-A8E9-49CA-8FDB-47E6D1103188}" destId="{93F56247-A3DD-4408-8BF1-CA26E55B7E4B}" srcOrd="0" destOrd="0" presId="urn:microsoft.com/office/officeart/2005/8/layout/hProcess9"/>
    <dgm:cxn modelId="{58C43F89-B581-49CC-97FF-62CD516BC7A7}" srcId="{394D34EF-7384-4813-9219-3BBE1760FF00}" destId="{B6212429-4966-4088-9B1E-066B5F783A76}" srcOrd="1" destOrd="0" parTransId="{58DF7313-3FFA-44B2-ADF5-CA182CFF238D}" sibTransId="{2A2DD78D-0FDB-4A36-A96A-73012A3012CC}"/>
    <dgm:cxn modelId="{2E73A28C-1E6C-4D1B-A91F-57F490445656}" type="presOf" srcId="{65C85607-5ADB-4318-A9C8-F359C01704BC}" destId="{93F56247-A3DD-4408-8BF1-CA26E55B7E4B}" srcOrd="0" destOrd="1" presId="urn:microsoft.com/office/officeart/2005/8/layout/hProcess9"/>
    <dgm:cxn modelId="{3566578E-9178-4E84-927C-8BD055BD3401}" srcId="{394D34EF-7384-4813-9219-3BBE1760FF00}" destId="{D3BE3ABC-7DAE-4DA4-9EA5-E0CAA4F7C6FA}" srcOrd="0" destOrd="0" parTransId="{ADE95814-E452-486F-A131-8F1849DF571C}" sibTransId="{D8C34B30-41C9-40C8-84C1-1EAD3F4CA239}"/>
    <dgm:cxn modelId="{FCDB338F-522F-424F-BF49-49FB471C957B}" srcId="{D3BE3ABC-7DAE-4DA4-9EA5-E0CAA4F7C6FA}" destId="{E41DE108-5BAC-4059-AB3A-7D605429B7CF}" srcOrd="1" destOrd="0" parTransId="{0C96D2D1-FD99-4D05-8E5F-14288B669E4C}" sibTransId="{84598426-6173-40F1-935C-24F0E6B6B93A}"/>
    <dgm:cxn modelId="{A4E30E99-9076-4273-A914-2079ACA34D01}" type="presOf" srcId="{B6212429-4966-4088-9B1E-066B5F783A76}" destId="{97217B8D-4813-4214-A939-4779DCE52E17}" srcOrd="0" destOrd="0" presId="urn:microsoft.com/office/officeart/2005/8/layout/hProcess9"/>
    <dgm:cxn modelId="{56F6FFAD-34B0-4C99-AEAA-EB1D08A9AB3A}" srcId="{B6212429-4966-4088-9B1E-066B5F783A76}" destId="{1229C55A-384E-4A79-8D2A-C937A9E41492}" srcOrd="0" destOrd="0" parTransId="{32113AA7-7F64-433C-B4AD-DB4E83675EB7}" sibTransId="{AF97CDD0-AA9D-433B-B03D-061CA0483CEC}"/>
    <dgm:cxn modelId="{0746D1B2-6C5F-4CDC-AA08-37697D4EFA87}" srcId="{D3BE3ABC-7DAE-4DA4-9EA5-E0CAA4F7C6FA}" destId="{F7DDBE78-19A9-4CC7-AA3C-972F1D1BA472}" srcOrd="0" destOrd="0" parTransId="{60A2C6DB-4756-4FEE-8691-B025C652EF8D}" sibTransId="{29425F4D-B344-4410-A8DF-C1A0C1D82E7E}"/>
    <dgm:cxn modelId="{F99162B7-FAD9-4624-889A-57CCFD104262}" srcId="{394D34EF-7384-4813-9219-3BBE1760FF00}" destId="{2D4C5232-A8E9-49CA-8FDB-47E6D1103188}" srcOrd="3" destOrd="0" parTransId="{8411ECAA-2F75-4951-A87E-ED716324C7C2}" sibTransId="{73D30807-579F-4AC1-9FEA-85F0ECB60ABA}"/>
    <dgm:cxn modelId="{BF7C22C5-A075-4A13-B99E-E40718DFC98B}" type="presOf" srcId="{0F8FEE88-25A4-440B-A163-3DE12799AD19}" destId="{93F56247-A3DD-4408-8BF1-CA26E55B7E4B}" srcOrd="0" destOrd="2" presId="urn:microsoft.com/office/officeart/2005/8/layout/hProcess9"/>
    <dgm:cxn modelId="{3212BBC5-2AEB-48C0-B6DD-D9A114017508}" srcId="{2D4C5232-A8E9-49CA-8FDB-47E6D1103188}" destId="{0F8FEE88-25A4-440B-A163-3DE12799AD19}" srcOrd="1" destOrd="0" parTransId="{5901BB90-18FB-4787-87C5-0AFA986A5829}" sibTransId="{77FA1BC3-0EBF-4AC4-914D-45851D44BC59}"/>
    <dgm:cxn modelId="{D3BD6AC9-2D81-4020-B6B1-BAD58117D0D1}" srcId="{2D4C5232-A8E9-49CA-8FDB-47E6D1103188}" destId="{DB26185B-AB3F-4154-8820-9C0F16ADC7E0}" srcOrd="2" destOrd="0" parTransId="{320A6BC0-CA6A-4E9A-B06E-5F455828CDEA}" sibTransId="{B1848280-19BB-4D38-A6BF-0814F272B4E5}"/>
    <dgm:cxn modelId="{A7B516D7-BA7A-4670-AF30-FBA88A46BAA7}" srcId="{2D4C5232-A8E9-49CA-8FDB-47E6D1103188}" destId="{65C85607-5ADB-4318-A9C8-F359C01704BC}" srcOrd="0" destOrd="0" parTransId="{73DF7DE7-0644-40C0-ADEB-466285AA9B26}" sibTransId="{D9C6CD75-EF8C-4DEC-A7EE-3225304B874D}"/>
    <dgm:cxn modelId="{E0049BEB-D5C8-43DE-AFAA-9C655BD964FE}" type="presOf" srcId="{E41DE108-5BAC-4059-AB3A-7D605429B7CF}" destId="{A0CAF5BC-C481-4A70-85D3-F470ACB09100}" srcOrd="0" destOrd="2" presId="urn:microsoft.com/office/officeart/2005/8/layout/hProcess9"/>
    <dgm:cxn modelId="{27228D71-82AF-43F1-9235-5E04B1FF63A1}" type="presParOf" srcId="{8A13D4F2-BF80-4B61-9534-2CC46A56B708}" destId="{33D73CA1-968B-4C6F-9A4D-57933AE992F7}" srcOrd="0" destOrd="0" presId="urn:microsoft.com/office/officeart/2005/8/layout/hProcess9"/>
    <dgm:cxn modelId="{397295F2-4FE2-470B-B5BE-F2388FD2A9D1}" type="presParOf" srcId="{8A13D4F2-BF80-4B61-9534-2CC46A56B708}" destId="{2A508394-EF18-4904-809F-FA52E2F3A4D1}" srcOrd="1" destOrd="0" presId="urn:microsoft.com/office/officeart/2005/8/layout/hProcess9"/>
    <dgm:cxn modelId="{9D135329-D422-4B46-920B-50116E8E53E1}" type="presParOf" srcId="{2A508394-EF18-4904-809F-FA52E2F3A4D1}" destId="{A0CAF5BC-C481-4A70-85D3-F470ACB09100}" srcOrd="0" destOrd="0" presId="urn:microsoft.com/office/officeart/2005/8/layout/hProcess9"/>
    <dgm:cxn modelId="{06DB1FF4-AFE5-42FB-848B-78797698257F}" type="presParOf" srcId="{2A508394-EF18-4904-809F-FA52E2F3A4D1}" destId="{6C1432DC-E2FC-4C58-99BA-528FB49D22FC}" srcOrd="1" destOrd="0" presId="urn:microsoft.com/office/officeart/2005/8/layout/hProcess9"/>
    <dgm:cxn modelId="{EB899C86-5F34-4049-BA7B-6EC738C47D65}" type="presParOf" srcId="{2A508394-EF18-4904-809F-FA52E2F3A4D1}" destId="{97217B8D-4813-4214-A939-4779DCE52E17}" srcOrd="2" destOrd="0" presId="urn:microsoft.com/office/officeart/2005/8/layout/hProcess9"/>
    <dgm:cxn modelId="{75BC806D-B5F9-4E35-8F12-182E84F21625}" type="presParOf" srcId="{2A508394-EF18-4904-809F-FA52E2F3A4D1}" destId="{64D9AF49-0985-4FAE-9260-4C931D466004}" srcOrd="3" destOrd="0" presId="urn:microsoft.com/office/officeart/2005/8/layout/hProcess9"/>
    <dgm:cxn modelId="{220D1EC1-E582-41BB-BDA9-179D4E292F92}" type="presParOf" srcId="{2A508394-EF18-4904-809F-FA52E2F3A4D1}" destId="{BD0D14EE-1CF9-47EF-999E-A33D046B1A85}" srcOrd="4" destOrd="0" presId="urn:microsoft.com/office/officeart/2005/8/layout/hProcess9"/>
    <dgm:cxn modelId="{A3A91E70-B392-43F8-AFDB-7AE02C7E9311}" type="presParOf" srcId="{2A508394-EF18-4904-809F-FA52E2F3A4D1}" destId="{38164242-83BB-445D-839E-4AA1271E4AD8}" srcOrd="5" destOrd="0" presId="urn:microsoft.com/office/officeart/2005/8/layout/hProcess9"/>
    <dgm:cxn modelId="{672E89A6-F50B-4011-8565-3EA59712CC2B}" type="presParOf" srcId="{2A508394-EF18-4904-809F-FA52E2F3A4D1}" destId="{93F56247-A3DD-4408-8BF1-CA26E55B7E4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AFC29-C540-45F7-B7FA-C3F5A3AAB360}">
      <dsp:nvSpPr>
        <dsp:cNvPr id="0" name=""/>
        <dsp:cNvSpPr/>
      </dsp:nvSpPr>
      <dsp:spPr>
        <a:xfrm>
          <a:off x="0" y="84286"/>
          <a:ext cx="6520543" cy="551655"/>
        </a:xfrm>
        <a:prstGeom prst="roundRect">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a:t>Introducción</a:t>
          </a:r>
        </a:p>
      </dsp:txBody>
      <dsp:txXfrm>
        <a:off x="26930" y="111216"/>
        <a:ext cx="6466683" cy="497795"/>
      </dsp:txXfrm>
    </dsp:sp>
    <dsp:sp modelId="{FD39A0A0-0100-4198-B712-B35DF804F554}">
      <dsp:nvSpPr>
        <dsp:cNvPr id="0" name=""/>
        <dsp:cNvSpPr/>
      </dsp:nvSpPr>
      <dsp:spPr>
        <a:xfrm>
          <a:off x="0" y="635941"/>
          <a:ext cx="6520543"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a:t>¿En qué consiste la síntesis de textos?</a:t>
          </a:r>
        </a:p>
        <a:p>
          <a:pPr marL="171450" lvl="1" indent="-171450" algn="l" defTabSz="800100">
            <a:lnSpc>
              <a:spcPct val="90000"/>
            </a:lnSpc>
            <a:spcBef>
              <a:spcPct val="0"/>
            </a:spcBef>
            <a:spcAft>
              <a:spcPct val="20000"/>
            </a:spcAft>
            <a:buChar char="•"/>
          </a:pPr>
          <a:r>
            <a:rPr lang="es-ES" sz="1800" kern="1200"/>
            <a:t>Objetivos.</a:t>
          </a:r>
        </a:p>
      </dsp:txBody>
      <dsp:txXfrm>
        <a:off x="0" y="635941"/>
        <a:ext cx="6520543" cy="618930"/>
      </dsp:txXfrm>
    </dsp:sp>
    <dsp:sp modelId="{FA89CCFB-77D4-4DF8-BB4F-688D3572527D}">
      <dsp:nvSpPr>
        <dsp:cNvPr id="0" name=""/>
        <dsp:cNvSpPr/>
      </dsp:nvSpPr>
      <dsp:spPr>
        <a:xfrm>
          <a:off x="0" y="1254871"/>
          <a:ext cx="6520543" cy="551655"/>
        </a:xfrm>
        <a:prstGeom prst="roundRect">
          <a:avLst/>
        </a:prstGeom>
        <a:solidFill>
          <a:schemeClr val="accent2">
            <a:shade val="50000"/>
            <a:hueOff val="-236469"/>
            <a:satOff val="3113"/>
            <a:lumOff val="1864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a:t>Evolución de las técnicas.</a:t>
          </a:r>
        </a:p>
      </dsp:txBody>
      <dsp:txXfrm>
        <a:off x="26930" y="1281801"/>
        <a:ext cx="6466683" cy="497795"/>
      </dsp:txXfrm>
    </dsp:sp>
    <dsp:sp modelId="{9238A5BE-0E35-4A44-957C-8EA3878CC7BF}">
      <dsp:nvSpPr>
        <dsp:cNvPr id="0" name=""/>
        <dsp:cNvSpPr/>
      </dsp:nvSpPr>
      <dsp:spPr>
        <a:xfrm>
          <a:off x="0" y="1806527"/>
          <a:ext cx="6520543"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a:t>Técnicas pioneras.</a:t>
          </a:r>
        </a:p>
        <a:p>
          <a:pPr marL="171450" lvl="1" indent="-171450" algn="l" defTabSz="800100">
            <a:lnSpc>
              <a:spcPct val="90000"/>
            </a:lnSpc>
            <a:spcBef>
              <a:spcPct val="0"/>
            </a:spcBef>
            <a:spcAft>
              <a:spcPct val="20000"/>
            </a:spcAft>
            <a:buChar char="•"/>
          </a:pPr>
          <a:r>
            <a:rPr lang="es-ES" sz="1800" kern="1200"/>
            <a:t>Técnicas actuales.</a:t>
          </a:r>
        </a:p>
        <a:p>
          <a:pPr marL="171450" lvl="1" indent="-171450" algn="l" defTabSz="800100">
            <a:lnSpc>
              <a:spcPct val="90000"/>
            </a:lnSpc>
            <a:spcBef>
              <a:spcPct val="0"/>
            </a:spcBef>
            <a:spcAft>
              <a:spcPct val="20000"/>
            </a:spcAft>
            <a:buChar char="•"/>
          </a:pPr>
          <a:r>
            <a:rPr lang="es-ES" sz="1800" kern="1200"/>
            <a:t>Técnicas utilizadas con sistemas inteligentes.</a:t>
          </a:r>
        </a:p>
      </dsp:txBody>
      <dsp:txXfrm>
        <a:off x="0" y="1806527"/>
        <a:ext cx="6520543" cy="928395"/>
      </dsp:txXfrm>
    </dsp:sp>
    <dsp:sp modelId="{6BB686B5-76BC-42BB-BC96-54373916D342}">
      <dsp:nvSpPr>
        <dsp:cNvPr id="0" name=""/>
        <dsp:cNvSpPr/>
      </dsp:nvSpPr>
      <dsp:spPr>
        <a:xfrm>
          <a:off x="0" y="2734922"/>
          <a:ext cx="6520543" cy="551655"/>
        </a:xfrm>
        <a:prstGeom prst="roundRect">
          <a:avLst/>
        </a:prstGeom>
        <a:solidFill>
          <a:schemeClr val="accent2">
            <a:shade val="50000"/>
            <a:hueOff val="-472938"/>
            <a:satOff val="6226"/>
            <a:lumOff val="37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a:t>Síntesis abstractiva de texto.</a:t>
          </a:r>
        </a:p>
      </dsp:txBody>
      <dsp:txXfrm>
        <a:off x="26930" y="2761852"/>
        <a:ext cx="6466683" cy="497795"/>
      </dsp:txXfrm>
    </dsp:sp>
    <dsp:sp modelId="{DCBA42F7-D39F-432D-95E0-1E09A6A15A90}">
      <dsp:nvSpPr>
        <dsp:cNvPr id="0" name=""/>
        <dsp:cNvSpPr/>
      </dsp:nvSpPr>
      <dsp:spPr>
        <a:xfrm>
          <a:off x="0" y="3286577"/>
          <a:ext cx="6520543"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a:t>Técnicas.</a:t>
          </a:r>
        </a:p>
        <a:p>
          <a:pPr marL="171450" lvl="1" indent="-171450" algn="l" defTabSz="800100">
            <a:lnSpc>
              <a:spcPct val="90000"/>
            </a:lnSpc>
            <a:spcBef>
              <a:spcPct val="0"/>
            </a:spcBef>
            <a:spcAft>
              <a:spcPct val="20000"/>
            </a:spcAft>
            <a:buChar char="•"/>
          </a:pPr>
          <a:r>
            <a:rPr lang="es-ES" sz="1800" kern="1200"/>
            <a:t>Algunas implementaciones.</a:t>
          </a:r>
        </a:p>
      </dsp:txBody>
      <dsp:txXfrm>
        <a:off x="0" y="3286577"/>
        <a:ext cx="6520543" cy="618930"/>
      </dsp:txXfrm>
    </dsp:sp>
    <dsp:sp modelId="{E7F76405-6647-4E1B-8CF9-302044030930}">
      <dsp:nvSpPr>
        <dsp:cNvPr id="0" name=""/>
        <dsp:cNvSpPr/>
      </dsp:nvSpPr>
      <dsp:spPr>
        <a:xfrm>
          <a:off x="0" y="3905507"/>
          <a:ext cx="6520543" cy="551655"/>
        </a:xfrm>
        <a:prstGeom prst="roundRect">
          <a:avLst/>
        </a:prstGeom>
        <a:solidFill>
          <a:schemeClr val="accent2">
            <a:shade val="50000"/>
            <a:hueOff val="-472938"/>
            <a:satOff val="6226"/>
            <a:lumOff val="37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a:t>Evaluación de las técnicas.</a:t>
          </a:r>
        </a:p>
      </dsp:txBody>
      <dsp:txXfrm>
        <a:off x="26930" y="3932437"/>
        <a:ext cx="6466683" cy="497795"/>
      </dsp:txXfrm>
    </dsp:sp>
    <dsp:sp modelId="{80666F0B-A6A2-4277-BD25-ABAD36DC4D6C}">
      <dsp:nvSpPr>
        <dsp:cNvPr id="0" name=""/>
        <dsp:cNvSpPr/>
      </dsp:nvSpPr>
      <dsp:spPr>
        <a:xfrm>
          <a:off x="0" y="4523402"/>
          <a:ext cx="6520543" cy="551655"/>
        </a:xfrm>
        <a:prstGeom prst="roundRect">
          <a:avLst/>
        </a:prstGeom>
        <a:solidFill>
          <a:schemeClr val="accent2">
            <a:shade val="50000"/>
            <a:hueOff val="-236469"/>
            <a:satOff val="3113"/>
            <a:lumOff val="1864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a:t>Bibliografía</a:t>
          </a:r>
        </a:p>
      </dsp:txBody>
      <dsp:txXfrm>
        <a:off x="26930" y="4550332"/>
        <a:ext cx="6466683" cy="4977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FC5DC-B60C-4B16-887F-C29273F541D3}">
      <dsp:nvSpPr>
        <dsp:cNvPr id="0" name=""/>
        <dsp:cNvSpPr/>
      </dsp:nvSpPr>
      <dsp:spPr>
        <a:xfrm>
          <a:off x="3354395" y="1543034"/>
          <a:ext cx="191168" cy="4205699"/>
        </a:xfrm>
        <a:custGeom>
          <a:avLst/>
          <a:gdLst/>
          <a:ahLst/>
          <a:cxnLst/>
          <a:rect l="0" t="0" r="0" b="0"/>
          <a:pathLst>
            <a:path>
              <a:moveTo>
                <a:pt x="0" y="0"/>
              </a:moveTo>
              <a:lnTo>
                <a:pt x="0" y="4205699"/>
              </a:lnTo>
              <a:lnTo>
                <a:pt x="191168" y="4205699"/>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D6CFC-4350-4659-B4DC-82C72CCF4D49}">
      <dsp:nvSpPr>
        <dsp:cNvPr id="0" name=""/>
        <dsp:cNvSpPr/>
      </dsp:nvSpPr>
      <dsp:spPr>
        <a:xfrm>
          <a:off x="3354395" y="1543034"/>
          <a:ext cx="191168" cy="3300836"/>
        </a:xfrm>
        <a:custGeom>
          <a:avLst/>
          <a:gdLst/>
          <a:ahLst/>
          <a:cxnLst/>
          <a:rect l="0" t="0" r="0" b="0"/>
          <a:pathLst>
            <a:path>
              <a:moveTo>
                <a:pt x="0" y="0"/>
              </a:moveTo>
              <a:lnTo>
                <a:pt x="0" y="3300836"/>
              </a:lnTo>
              <a:lnTo>
                <a:pt x="191168" y="330083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C3EF56-19F6-4E8C-8F14-BE7FE24B822C}">
      <dsp:nvSpPr>
        <dsp:cNvPr id="0" name=""/>
        <dsp:cNvSpPr/>
      </dsp:nvSpPr>
      <dsp:spPr>
        <a:xfrm>
          <a:off x="3354395" y="1543034"/>
          <a:ext cx="191168" cy="2395973"/>
        </a:xfrm>
        <a:custGeom>
          <a:avLst/>
          <a:gdLst/>
          <a:ahLst/>
          <a:cxnLst/>
          <a:rect l="0" t="0" r="0" b="0"/>
          <a:pathLst>
            <a:path>
              <a:moveTo>
                <a:pt x="0" y="0"/>
              </a:moveTo>
              <a:lnTo>
                <a:pt x="0" y="2395973"/>
              </a:lnTo>
              <a:lnTo>
                <a:pt x="191168" y="23959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EA01C3-B906-4C99-AA0C-E6042CBA83D4}">
      <dsp:nvSpPr>
        <dsp:cNvPr id="0" name=""/>
        <dsp:cNvSpPr/>
      </dsp:nvSpPr>
      <dsp:spPr>
        <a:xfrm>
          <a:off x="3354395" y="1543034"/>
          <a:ext cx="191168" cy="1491111"/>
        </a:xfrm>
        <a:custGeom>
          <a:avLst/>
          <a:gdLst/>
          <a:ahLst/>
          <a:cxnLst/>
          <a:rect l="0" t="0" r="0" b="0"/>
          <a:pathLst>
            <a:path>
              <a:moveTo>
                <a:pt x="0" y="0"/>
              </a:moveTo>
              <a:lnTo>
                <a:pt x="0" y="1491111"/>
              </a:lnTo>
              <a:lnTo>
                <a:pt x="191168" y="149111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E13AD9-79C4-4006-A377-FD754DE6DB65}">
      <dsp:nvSpPr>
        <dsp:cNvPr id="0" name=""/>
        <dsp:cNvSpPr/>
      </dsp:nvSpPr>
      <dsp:spPr>
        <a:xfrm>
          <a:off x="3354395" y="1543034"/>
          <a:ext cx="191168" cy="586248"/>
        </a:xfrm>
        <a:custGeom>
          <a:avLst/>
          <a:gdLst/>
          <a:ahLst/>
          <a:cxnLst/>
          <a:rect l="0" t="0" r="0" b="0"/>
          <a:pathLst>
            <a:path>
              <a:moveTo>
                <a:pt x="0" y="0"/>
              </a:moveTo>
              <a:lnTo>
                <a:pt x="0" y="586248"/>
              </a:lnTo>
              <a:lnTo>
                <a:pt x="191168" y="58624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3CF39-496C-4BAB-8313-EC2F40650693}">
      <dsp:nvSpPr>
        <dsp:cNvPr id="0" name=""/>
        <dsp:cNvSpPr/>
      </dsp:nvSpPr>
      <dsp:spPr>
        <a:xfrm>
          <a:off x="3093132" y="638171"/>
          <a:ext cx="771044" cy="267635"/>
        </a:xfrm>
        <a:custGeom>
          <a:avLst/>
          <a:gdLst/>
          <a:ahLst/>
          <a:cxnLst/>
          <a:rect l="0" t="0" r="0" b="0"/>
          <a:pathLst>
            <a:path>
              <a:moveTo>
                <a:pt x="0" y="0"/>
              </a:moveTo>
              <a:lnTo>
                <a:pt x="0" y="133817"/>
              </a:lnTo>
              <a:lnTo>
                <a:pt x="771044" y="133817"/>
              </a:lnTo>
              <a:lnTo>
                <a:pt x="771044" y="2676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FD7F25-9FB7-466B-8723-D088834D7D0C}">
      <dsp:nvSpPr>
        <dsp:cNvPr id="0" name=""/>
        <dsp:cNvSpPr/>
      </dsp:nvSpPr>
      <dsp:spPr>
        <a:xfrm>
          <a:off x="1812305" y="1543034"/>
          <a:ext cx="191168" cy="2395973"/>
        </a:xfrm>
        <a:custGeom>
          <a:avLst/>
          <a:gdLst/>
          <a:ahLst/>
          <a:cxnLst/>
          <a:rect l="0" t="0" r="0" b="0"/>
          <a:pathLst>
            <a:path>
              <a:moveTo>
                <a:pt x="0" y="0"/>
              </a:moveTo>
              <a:lnTo>
                <a:pt x="0" y="2395973"/>
              </a:lnTo>
              <a:lnTo>
                <a:pt x="191168" y="23959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DAD23-AA64-418C-8FB5-AB39E20F9029}">
      <dsp:nvSpPr>
        <dsp:cNvPr id="0" name=""/>
        <dsp:cNvSpPr/>
      </dsp:nvSpPr>
      <dsp:spPr>
        <a:xfrm>
          <a:off x="1812305" y="1543034"/>
          <a:ext cx="191168" cy="1491111"/>
        </a:xfrm>
        <a:custGeom>
          <a:avLst/>
          <a:gdLst/>
          <a:ahLst/>
          <a:cxnLst/>
          <a:rect l="0" t="0" r="0" b="0"/>
          <a:pathLst>
            <a:path>
              <a:moveTo>
                <a:pt x="0" y="0"/>
              </a:moveTo>
              <a:lnTo>
                <a:pt x="0" y="1491111"/>
              </a:lnTo>
              <a:lnTo>
                <a:pt x="191168" y="149111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917C98-CC88-475F-A9E1-F9C6BC3719DA}">
      <dsp:nvSpPr>
        <dsp:cNvPr id="0" name=""/>
        <dsp:cNvSpPr/>
      </dsp:nvSpPr>
      <dsp:spPr>
        <a:xfrm>
          <a:off x="1812305" y="1543034"/>
          <a:ext cx="191168" cy="586248"/>
        </a:xfrm>
        <a:custGeom>
          <a:avLst/>
          <a:gdLst/>
          <a:ahLst/>
          <a:cxnLst/>
          <a:rect l="0" t="0" r="0" b="0"/>
          <a:pathLst>
            <a:path>
              <a:moveTo>
                <a:pt x="0" y="0"/>
              </a:moveTo>
              <a:lnTo>
                <a:pt x="0" y="586248"/>
              </a:lnTo>
              <a:lnTo>
                <a:pt x="191168" y="58624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B2D97D-90C5-45E9-B7CF-A02EBD1FB671}">
      <dsp:nvSpPr>
        <dsp:cNvPr id="0" name=""/>
        <dsp:cNvSpPr/>
      </dsp:nvSpPr>
      <dsp:spPr>
        <a:xfrm>
          <a:off x="2322087" y="638171"/>
          <a:ext cx="771044" cy="267635"/>
        </a:xfrm>
        <a:custGeom>
          <a:avLst/>
          <a:gdLst/>
          <a:ahLst/>
          <a:cxnLst/>
          <a:rect l="0" t="0" r="0" b="0"/>
          <a:pathLst>
            <a:path>
              <a:moveTo>
                <a:pt x="771044" y="0"/>
              </a:moveTo>
              <a:lnTo>
                <a:pt x="771044" y="133817"/>
              </a:lnTo>
              <a:lnTo>
                <a:pt x="0" y="133817"/>
              </a:lnTo>
              <a:lnTo>
                <a:pt x="0" y="2676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249D7-DAE2-426A-BC3A-1489A6459024}">
      <dsp:nvSpPr>
        <dsp:cNvPr id="0" name=""/>
        <dsp:cNvSpPr/>
      </dsp:nvSpPr>
      <dsp:spPr>
        <a:xfrm>
          <a:off x="2455905" y="944"/>
          <a:ext cx="1274454" cy="637227"/>
        </a:xfrm>
        <a:prstGeom prst="round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Tipos de evaluación</a:t>
          </a:r>
          <a:endParaRPr lang="en-US" sz="1300" b="0" kern="1200"/>
        </a:p>
      </dsp:txBody>
      <dsp:txXfrm>
        <a:off x="2487012" y="32051"/>
        <a:ext cx="1212240" cy="575013"/>
      </dsp:txXfrm>
    </dsp:sp>
    <dsp:sp modelId="{4A8A222C-5AA1-4305-A399-5C30169CEEB1}">
      <dsp:nvSpPr>
        <dsp:cNvPr id="0" name=""/>
        <dsp:cNvSpPr/>
      </dsp:nvSpPr>
      <dsp:spPr>
        <a:xfrm>
          <a:off x="1684860" y="905806"/>
          <a:ext cx="1274454" cy="637227"/>
        </a:xfrm>
        <a:prstGeom prst="roundRect">
          <a:avLst/>
        </a:prstGeom>
        <a:solidFill>
          <a:schemeClr val="accent2">
            <a:lumMod val="40000"/>
            <a:lumOff val="6000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b="0" kern="1200">
              <a:latin typeface="Calibri Light" panose="020F0302020204030204"/>
            </a:rPr>
            <a:t>Intrínseco</a:t>
          </a:r>
          <a:endParaRPr lang="en-US" sz="1300" b="0" kern="1200"/>
        </a:p>
      </dsp:txBody>
      <dsp:txXfrm>
        <a:off x="1715967" y="936913"/>
        <a:ext cx="1212240" cy="575013"/>
      </dsp:txXfrm>
    </dsp:sp>
    <dsp:sp modelId="{3CE6C0CB-F87D-4945-9DF3-31FFF513B522}">
      <dsp:nvSpPr>
        <dsp:cNvPr id="0" name=""/>
        <dsp:cNvSpPr/>
      </dsp:nvSpPr>
      <dsp:spPr>
        <a:xfrm>
          <a:off x="2003473" y="1810669"/>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Calidad</a:t>
          </a:r>
        </a:p>
      </dsp:txBody>
      <dsp:txXfrm>
        <a:off x="2034580" y="1841776"/>
        <a:ext cx="1212240" cy="575013"/>
      </dsp:txXfrm>
    </dsp:sp>
    <dsp:sp modelId="{00EA1FBC-B1EC-40A3-8AC2-376C2EBA88B3}">
      <dsp:nvSpPr>
        <dsp:cNvPr id="0" name=""/>
        <dsp:cNvSpPr/>
      </dsp:nvSpPr>
      <dsp:spPr>
        <a:xfrm>
          <a:off x="2003473" y="2715531"/>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Información</a:t>
          </a:r>
        </a:p>
      </dsp:txBody>
      <dsp:txXfrm>
        <a:off x="2034580" y="2746638"/>
        <a:ext cx="1212240" cy="575013"/>
      </dsp:txXfrm>
    </dsp:sp>
    <dsp:sp modelId="{E9A15D6E-A351-4614-B999-DB88E5BBE7CA}">
      <dsp:nvSpPr>
        <dsp:cNvPr id="0" name=""/>
        <dsp:cNvSpPr/>
      </dsp:nvSpPr>
      <dsp:spPr>
        <a:xfrm>
          <a:off x="2003473" y="3620394"/>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Fidelidad de la fuente</a:t>
          </a:r>
        </a:p>
      </dsp:txBody>
      <dsp:txXfrm>
        <a:off x="2034580" y="3651501"/>
        <a:ext cx="1212240" cy="575013"/>
      </dsp:txXfrm>
    </dsp:sp>
    <dsp:sp modelId="{D066451C-B1BF-441A-9A5B-CEFF05D47BDC}">
      <dsp:nvSpPr>
        <dsp:cNvPr id="0" name=""/>
        <dsp:cNvSpPr/>
      </dsp:nvSpPr>
      <dsp:spPr>
        <a:xfrm>
          <a:off x="3226949" y="905806"/>
          <a:ext cx="1274454" cy="637227"/>
        </a:xfrm>
        <a:prstGeom prst="roundRect">
          <a:avLst/>
        </a:prstGeom>
        <a:solidFill>
          <a:schemeClr val="accent2">
            <a:lumMod val="40000"/>
            <a:lumOff val="6000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b="0" kern="1200">
              <a:latin typeface="Calibri Light" panose="020F0302020204030204"/>
            </a:rPr>
            <a:t>Extrínsico</a:t>
          </a:r>
          <a:endParaRPr lang="es-ES" sz="1300" b="0" kern="1200"/>
        </a:p>
      </dsp:txBody>
      <dsp:txXfrm>
        <a:off x="3258056" y="936913"/>
        <a:ext cx="1212240" cy="575013"/>
      </dsp:txXfrm>
    </dsp:sp>
    <dsp:sp modelId="{11679E4D-76E5-434C-BAE5-AAEAAC5BE48D}">
      <dsp:nvSpPr>
        <dsp:cNvPr id="0" name=""/>
        <dsp:cNvSpPr/>
      </dsp:nvSpPr>
      <dsp:spPr>
        <a:xfrm>
          <a:off x="3545563" y="1810669"/>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err="1">
              <a:latin typeface="Calibri Light" panose="020F0302020204030204"/>
            </a:rPr>
            <a:t>The</a:t>
          </a:r>
          <a:r>
            <a:rPr lang="es-ES" sz="1300" b="0" kern="1200">
              <a:latin typeface="Calibri Light" panose="020F0302020204030204"/>
            </a:rPr>
            <a:t> Shannon </a:t>
          </a:r>
          <a:r>
            <a:rPr lang="es-ES" sz="1300" b="0" kern="1200" err="1">
              <a:latin typeface="Calibri Light" panose="020F0302020204030204"/>
            </a:rPr>
            <a:t>Game</a:t>
          </a:r>
        </a:p>
      </dsp:txBody>
      <dsp:txXfrm>
        <a:off x="3576670" y="1841776"/>
        <a:ext cx="1212240" cy="575013"/>
      </dsp:txXfrm>
    </dsp:sp>
    <dsp:sp modelId="{E7C58A44-FDA2-49A7-BCC2-7D10CA130323}">
      <dsp:nvSpPr>
        <dsp:cNvPr id="0" name=""/>
        <dsp:cNvSpPr/>
      </dsp:nvSpPr>
      <dsp:spPr>
        <a:xfrm>
          <a:off x="3545563" y="2715531"/>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err="1">
              <a:latin typeface="Calibri Light" panose="020F0302020204030204"/>
            </a:rPr>
            <a:t>The</a:t>
          </a:r>
          <a:r>
            <a:rPr lang="es-ES" sz="1300" b="0" kern="1200">
              <a:latin typeface="Calibri Light" panose="020F0302020204030204"/>
            </a:rPr>
            <a:t> Question Game</a:t>
          </a:r>
        </a:p>
      </dsp:txBody>
      <dsp:txXfrm>
        <a:off x="3576670" y="2746638"/>
        <a:ext cx="1212240" cy="575013"/>
      </dsp:txXfrm>
    </dsp:sp>
    <dsp:sp modelId="{56E602BE-C7BB-4832-A7F2-077BEBAE1880}">
      <dsp:nvSpPr>
        <dsp:cNvPr id="0" name=""/>
        <dsp:cNvSpPr/>
      </dsp:nvSpPr>
      <dsp:spPr>
        <a:xfrm>
          <a:off x="3545563" y="3620394"/>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 </a:t>
          </a:r>
          <a:r>
            <a:rPr lang="es-ES" sz="1300" b="0" kern="1200" err="1">
              <a:latin typeface="Calibri Light" panose="020F0302020204030204"/>
            </a:rPr>
            <a:t>The</a:t>
          </a:r>
          <a:r>
            <a:rPr lang="es-ES" sz="1300" b="0" kern="1200">
              <a:latin typeface="Calibri Light" panose="020F0302020204030204"/>
            </a:rPr>
            <a:t> </a:t>
          </a:r>
          <a:r>
            <a:rPr lang="es-ES" sz="1300" b="0" kern="1200" err="1">
              <a:latin typeface="Calibri Light" panose="020F0302020204030204"/>
            </a:rPr>
            <a:t>Clasification</a:t>
          </a:r>
          <a:r>
            <a:rPr lang="es-ES" sz="1300" b="0" kern="1200">
              <a:latin typeface="Calibri Light" panose="020F0302020204030204"/>
            </a:rPr>
            <a:t> </a:t>
          </a:r>
          <a:r>
            <a:rPr lang="es-ES" sz="1300" b="0" kern="1200" err="1">
              <a:latin typeface="Calibri Light" panose="020F0302020204030204"/>
            </a:rPr>
            <a:t>Game</a:t>
          </a:r>
        </a:p>
      </dsp:txBody>
      <dsp:txXfrm>
        <a:off x="3576670" y="3651501"/>
        <a:ext cx="1212240" cy="575013"/>
      </dsp:txXfrm>
    </dsp:sp>
    <dsp:sp modelId="{2E97578D-8DF6-4AF1-BAB6-1021BD44469D}">
      <dsp:nvSpPr>
        <dsp:cNvPr id="0" name=""/>
        <dsp:cNvSpPr/>
      </dsp:nvSpPr>
      <dsp:spPr>
        <a:xfrm>
          <a:off x="3545563" y="4525256"/>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err="1">
              <a:latin typeface="Calibri Light" panose="020F0302020204030204"/>
            </a:rPr>
            <a:t>Keyword</a:t>
          </a:r>
          <a:r>
            <a:rPr lang="es-ES" sz="1300" b="0" kern="1200">
              <a:latin typeface="Calibri Light" panose="020F0302020204030204"/>
            </a:rPr>
            <a:t> </a:t>
          </a:r>
          <a:r>
            <a:rPr lang="es-ES" sz="1300" b="0" kern="1200" err="1">
              <a:latin typeface="Calibri Light" panose="020F0302020204030204"/>
            </a:rPr>
            <a:t>Association</a:t>
          </a:r>
        </a:p>
      </dsp:txBody>
      <dsp:txXfrm>
        <a:off x="3576670" y="4556363"/>
        <a:ext cx="1212240" cy="575013"/>
      </dsp:txXfrm>
    </dsp:sp>
    <dsp:sp modelId="{B8749F5C-1510-4C4E-B9D4-C0DD715DB1AB}">
      <dsp:nvSpPr>
        <dsp:cNvPr id="0" name=""/>
        <dsp:cNvSpPr/>
      </dsp:nvSpPr>
      <dsp:spPr>
        <a:xfrm>
          <a:off x="3545563" y="5430119"/>
          <a:ext cx="1274454" cy="63722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s-ES" sz="1300" b="0" kern="1200">
              <a:latin typeface="Calibri Light" panose="020F0302020204030204"/>
            </a:rPr>
            <a:t>Reading comprehension</a:t>
          </a:r>
        </a:p>
      </dsp:txBody>
      <dsp:txXfrm>
        <a:off x="3576670" y="5461226"/>
        <a:ext cx="1212240" cy="5750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FE758-2B1F-4FE1-8578-FD957957D84D}">
      <dsp:nvSpPr>
        <dsp:cNvPr id="0" name=""/>
        <dsp:cNvSpPr/>
      </dsp:nvSpPr>
      <dsp:spPr>
        <a:xfrm>
          <a:off x="0" y="53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181F21-3665-401B-90A3-04CE424AAF24}">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Gupta, S., &amp; Gupta, S. K. (2019). Abstractive summarization: An overview of the state of the art. </a:t>
          </a:r>
          <a:r>
            <a:rPr lang="en-US" sz="1700" b="0" i="1" kern="1200"/>
            <a:t>Expert Systems with Applications</a:t>
          </a:r>
          <a:r>
            <a:rPr lang="en-US" sz="1700" b="0" i="0" kern="1200"/>
            <a:t>, </a:t>
          </a:r>
          <a:r>
            <a:rPr lang="en-US" sz="1700" b="0" i="1" kern="1200"/>
            <a:t>121</a:t>
          </a:r>
          <a:r>
            <a:rPr lang="en-US" sz="1700" b="0" i="0" kern="1200"/>
            <a:t>, 49-65.</a:t>
          </a:r>
          <a:endParaRPr lang="es-ES" sz="1700" kern="1200"/>
        </a:p>
      </dsp:txBody>
      <dsp:txXfrm>
        <a:off x="0" y="531"/>
        <a:ext cx="10515600" cy="870055"/>
      </dsp:txXfrm>
    </dsp:sp>
    <dsp:sp modelId="{78522D54-C4F4-46DA-8B00-89F926E1A3FB}">
      <dsp:nvSpPr>
        <dsp:cNvPr id="0" name=""/>
        <dsp:cNvSpPr/>
      </dsp:nvSpPr>
      <dsp:spPr>
        <a:xfrm>
          <a:off x="0" y="870586"/>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60B08-42B1-480A-AFF9-549567A24DBF}">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err="1"/>
            <a:t>Lloret</a:t>
          </a:r>
          <a:r>
            <a:rPr lang="en-US" sz="1700" b="0" i="0" kern="1200"/>
            <a:t>, E., &amp; Palomar, M. (2012). Text </a:t>
          </a:r>
          <a:r>
            <a:rPr lang="en-US" sz="1700" b="0" i="0" kern="1200" err="1"/>
            <a:t>summarisation</a:t>
          </a:r>
          <a:r>
            <a:rPr lang="en-US" sz="1700" b="0" i="0" kern="1200"/>
            <a:t> in progress: a literature review. </a:t>
          </a:r>
          <a:r>
            <a:rPr lang="en-US" sz="1700" b="0" i="1" kern="1200"/>
            <a:t>Artificial Intelligence Review</a:t>
          </a:r>
          <a:r>
            <a:rPr lang="en-US" sz="1700" b="0" i="0" kern="1200"/>
            <a:t>, </a:t>
          </a:r>
          <a:r>
            <a:rPr lang="en-US" sz="1700" b="0" i="1" kern="1200"/>
            <a:t>37</a:t>
          </a:r>
          <a:r>
            <a:rPr lang="en-US" sz="1700" b="0" i="0" kern="1200"/>
            <a:t>(1), 1-41.</a:t>
          </a:r>
          <a:endParaRPr lang="es-ES" sz="1700" kern="1200"/>
        </a:p>
      </dsp:txBody>
      <dsp:txXfrm>
        <a:off x="0" y="870586"/>
        <a:ext cx="10515600" cy="870055"/>
      </dsp:txXfrm>
    </dsp:sp>
    <dsp:sp modelId="{8C44DAF7-8E20-49F0-AE21-C724D825D58D}">
      <dsp:nvSpPr>
        <dsp:cNvPr id="0" name=""/>
        <dsp:cNvSpPr/>
      </dsp:nvSpPr>
      <dsp:spPr>
        <a:xfrm>
          <a:off x="0" y="174064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6613E-B332-4795-B03E-2492BC17B35A}">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err="1"/>
            <a:t>Luhn</a:t>
          </a:r>
          <a:r>
            <a:rPr lang="en-US" sz="1700" b="0" i="0" kern="1200"/>
            <a:t>, H. P. (1958). The automatic creation of literature abstracts. </a:t>
          </a:r>
          <a:r>
            <a:rPr lang="en-US" sz="1700" b="0" i="1" kern="1200"/>
            <a:t>IBM Journal of research and development</a:t>
          </a:r>
          <a:r>
            <a:rPr lang="en-US" sz="1700" b="0" i="0" kern="1200"/>
            <a:t>, </a:t>
          </a:r>
          <a:r>
            <a:rPr lang="en-US" sz="1700" b="0" i="1" kern="1200"/>
            <a:t>2</a:t>
          </a:r>
          <a:r>
            <a:rPr lang="en-US" sz="1700" b="0" i="0" kern="1200"/>
            <a:t>(2), 159-165.</a:t>
          </a:r>
          <a:endParaRPr lang="es-ES" sz="1700" kern="1200"/>
        </a:p>
      </dsp:txBody>
      <dsp:txXfrm>
        <a:off x="0" y="1740641"/>
        <a:ext cx="10515600" cy="870055"/>
      </dsp:txXfrm>
    </dsp:sp>
    <dsp:sp modelId="{586295F6-B542-4A86-9D32-F99EAACDD47A}">
      <dsp:nvSpPr>
        <dsp:cNvPr id="0" name=""/>
        <dsp:cNvSpPr/>
      </dsp:nvSpPr>
      <dsp:spPr>
        <a:xfrm>
          <a:off x="0" y="2610696"/>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57CEE-202F-402B-A4C3-69B1241C801F}">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Sakai, T., &amp; </a:t>
          </a:r>
          <a:r>
            <a:rPr lang="en-US" sz="1700" b="0" i="0" kern="1200" err="1"/>
            <a:t>Sparck</a:t>
          </a:r>
          <a:r>
            <a:rPr lang="en-US" sz="1700" b="0" i="0" kern="1200"/>
            <a:t>-Jones, K. (2001, September). Generic summaries for indexing in information retrieval. In </a:t>
          </a:r>
          <a:r>
            <a:rPr lang="en-US" sz="1700" b="0" i="1" kern="1200"/>
            <a:t>Proceedings of the 24th annual international ACM SIGIR conference on Research and development in information retrieval</a:t>
          </a:r>
          <a:r>
            <a:rPr lang="en-US" sz="1700" b="0" i="0" kern="1200"/>
            <a:t> (pp. 190-198).</a:t>
          </a:r>
          <a:endParaRPr lang="es-ES" sz="1700" kern="1200"/>
        </a:p>
      </dsp:txBody>
      <dsp:txXfrm>
        <a:off x="0" y="2610696"/>
        <a:ext cx="10515600" cy="870055"/>
      </dsp:txXfrm>
    </dsp:sp>
    <dsp:sp modelId="{70E8503D-3201-43A4-8E69-D2F5CFCA9ACF}">
      <dsp:nvSpPr>
        <dsp:cNvPr id="0" name=""/>
        <dsp:cNvSpPr/>
      </dsp:nvSpPr>
      <dsp:spPr>
        <a:xfrm>
          <a:off x="0" y="348075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74532-F667-49EC-9640-9D1C74494347}">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Napoles, C., Callison-Burch, C., Ganitkevitch, J., &amp; Van Durme, B. (2011, June). Paraphrastic sentence compression with a character-based metric: Tightening without deletion. In </a:t>
          </a:r>
          <a:r>
            <a:rPr lang="en-US" sz="1700" b="0" i="1" kern="1200"/>
            <a:t>Proceedings of the Workshop on Monolingual Text-To-Text Generation</a:t>
          </a:r>
          <a:r>
            <a:rPr lang="en-US" sz="1700" b="0" i="0" kern="1200"/>
            <a:t> (pp. 84-90).</a:t>
          </a:r>
          <a:endParaRPr lang="es-ES" sz="1700" kern="1200"/>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A4A2C-E7DB-4567-8C76-46678B786949}">
      <dsp:nvSpPr>
        <dsp:cNvPr id="0" name=""/>
        <dsp:cNvSpPr/>
      </dsp:nvSpPr>
      <dsp:spPr>
        <a:xfrm>
          <a:off x="0" y="469812"/>
          <a:ext cx="6351638" cy="1666350"/>
        </a:xfrm>
        <a:prstGeom prst="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2958" tIns="479044" rIns="492958" bIns="163576" numCol="1" spcCol="1270" anchor="t" anchorCtr="0">
          <a:noAutofit/>
        </a:bodyPr>
        <a:lstStyle/>
        <a:p>
          <a:pPr marL="228600" lvl="1" indent="-228600" algn="l" defTabSz="1022350">
            <a:lnSpc>
              <a:spcPct val="90000"/>
            </a:lnSpc>
            <a:spcBef>
              <a:spcPct val="0"/>
            </a:spcBef>
            <a:spcAft>
              <a:spcPct val="15000"/>
            </a:spcAft>
            <a:buClr>
              <a:schemeClr val="accent2">
                <a:lumMod val="75000"/>
              </a:schemeClr>
            </a:buClr>
            <a:buFont typeface="Calibri" panose="020F0502020204030204" pitchFamily="34" charset="0"/>
            <a:buChar char="•"/>
          </a:pPr>
          <a:r>
            <a:rPr lang="es-ES" sz="2300" kern="1200"/>
            <a:t>Luhn 1958</a:t>
          </a:r>
        </a:p>
        <a:p>
          <a:pPr marL="457200" lvl="2" indent="-228600" algn="l" defTabSz="1022350">
            <a:lnSpc>
              <a:spcPct val="90000"/>
            </a:lnSpc>
            <a:spcBef>
              <a:spcPct val="0"/>
            </a:spcBef>
            <a:spcAft>
              <a:spcPct val="15000"/>
            </a:spcAft>
            <a:buClr>
              <a:schemeClr val="accent2">
                <a:lumMod val="75000"/>
              </a:schemeClr>
            </a:buClr>
            <a:buFont typeface="Calibri" panose="020F0502020204030204" pitchFamily="34" charset="0"/>
            <a:buChar char="•"/>
          </a:pPr>
          <a:r>
            <a:rPr lang="es-ES" sz="2300" kern="1200"/>
            <a:t>La creación automática de resúmenes de literatura</a:t>
          </a:r>
        </a:p>
      </dsp:txBody>
      <dsp:txXfrm>
        <a:off x="0" y="469812"/>
        <a:ext cx="6351638" cy="1666350"/>
      </dsp:txXfrm>
    </dsp:sp>
    <dsp:sp modelId="{0505B82D-21BD-4CB4-BE3D-4C8EFFFC8213}">
      <dsp:nvSpPr>
        <dsp:cNvPr id="0" name=""/>
        <dsp:cNvSpPr/>
      </dsp:nvSpPr>
      <dsp:spPr>
        <a:xfrm>
          <a:off x="317581" y="130332"/>
          <a:ext cx="4446146" cy="67896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54" tIns="0" rIns="168054" bIns="0" numCol="1" spcCol="1270" anchor="ctr" anchorCtr="0">
          <a:noAutofit/>
        </a:bodyPr>
        <a:lstStyle/>
        <a:p>
          <a:pPr marL="0" lvl="0" indent="0" algn="l" defTabSz="1022350">
            <a:lnSpc>
              <a:spcPct val="90000"/>
            </a:lnSpc>
            <a:spcBef>
              <a:spcPct val="0"/>
            </a:spcBef>
            <a:spcAft>
              <a:spcPct val="35000"/>
            </a:spcAft>
            <a:buClr>
              <a:schemeClr val="accent2">
                <a:lumMod val="75000"/>
              </a:schemeClr>
            </a:buClr>
            <a:buFont typeface="Calibri" panose="020F0502020204030204" pitchFamily="34" charset="0"/>
            <a:buNone/>
          </a:pPr>
          <a:r>
            <a:rPr lang="es-ES" sz="2300" kern="1200"/>
            <a:t>Orígenes</a:t>
          </a:r>
        </a:p>
      </dsp:txBody>
      <dsp:txXfrm>
        <a:off x="350725" y="163476"/>
        <a:ext cx="4379858" cy="612672"/>
      </dsp:txXfrm>
    </dsp:sp>
    <dsp:sp modelId="{9337CCE9-A388-4CA9-8898-3ACACFA8B4F3}">
      <dsp:nvSpPr>
        <dsp:cNvPr id="0" name=""/>
        <dsp:cNvSpPr/>
      </dsp:nvSpPr>
      <dsp:spPr>
        <a:xfrm>
          <a:off x="0" y="2599842"/>
          <a:ext cx="6351638" cy="1738800"/>
        </a:xfrm>
        <a:prstGeom prst="rect">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2958" tIns="479044" rIns="492958" bIns="163576" numCol="1" spcCol="1270" anchor="t" anchorCtr="0">
          <a:noAutofit/>
        </a:bodyPr>
        <a:lstStyle/>
        <a:p>
          <a:pPr marL="228600" lvl="1" indent="-228600" algn="l" defTabSz="1022350">
            <a:lnSpc>
              <a:spcPct val="90000"/>
            </a:lnSpc>
            <a:spcBef>
              <a:spcPct val="0"/>
            </a:spcBef>
            <a:spcAft>
              <a:spcPct val="15000"/>
            </a:spcAft>
            <a:buClr>
              <a:schemeClr val="accent2">
                <a:lumMod val="75000"/>
              </a:schemeClr>
            </a:buClr>
            <a:buFont typeface="Calibri" panose="020F0502020204030204" pitchFamily="34" charset="0"/>
            <a:buChar char="•"/>
          </a:pPr>
          <a:r>
            <a:rPr lang="es-ES" sz="2300" kern="1200"/>
            <a:t>HLT</a:t>
          </a:r>
        </a:p>
        <a:p>
          <a:pPr marL="228600" lvl="1" indent="-228600" algn="l" defTabSz="1022350">
            <a:lnSpc>
              <a:spcPct val="90000"/>
            </a:lnSpc>
            <a:spcBef>
              <a:spcPct val="0"/>
            </a:spcBef>
            <a:spcAft>
              <a:spcPct val="15000"/>
            </a:spcAft>
            <a:buClr>
              <a:schemeClr val="accent2">
                <a:lumMod val="75000"/>
              </a:schemeClr>
            </a:buClr>
            <a:buFont typeface="Calibri" panose="020F0502020204030204" pitchFamily="34" charset="0"/>
            <a:buChar char="•"/>
          </a:pPr>
          <a:r>
            <a:rPr lang="es-ES" sz="2300" kern="1200"/>
            <a:t>Comunicación máquina – humano</a:t>
          </a:r>
        </a:p>
        <a:p>
          <a:pPr marL="228600" lvl="1" indent="-228600" algn="l" defTabSz="1022350">
            <a:lnSpc>
              <a:spcPct val="90000"/>
            </a:lnSpc>
            <a:spcBef>
              <a:spcPct val="0"/>
            </a:spcBef>
            <a:spcAft>
              <a:spcPct val="15000"/>
            </a:spcAft>
            <a:buClr>
              <a:schemeClr val="accent2">
                <a:lumMod val="75000"/>
              </a:schemeClr>
            </a:buClr>
            <a:buChar char="•"/>
          </a:pPr>
          <a:r>
            <a:rPr lang="es-ES" sz="2300" kern="1200"/>
            <a:t>Lenguaje natural</a:t>
          </a:r>
          <a:endParaRPr lang="es-ES" sz="2300" kern="1200">
            <a:ea typeface="Calibri"/>
            <a:cs typeface="Calibri"/>
          </a:endParaRPr>
        </a:p>
      </dsp:txBody>
      <dsp:txXfrm>
        <a:off x="0" y="2599842"/>
        <a:ext cx="6351638" cy="1738800"/>
      </dsp:txXfrm>
    </dsp:sp>
    <dsp:sp modelId="{FA01C864-3972-455A-9443-0E2DF1B733AD}">
      <dsp:nvSpPr>
        <dsp:cNvPr id="0" name=""/>
        <dsp:cNvSpPr/>
      </dsp:nvSpPr>
      <dsp:spPr>
        <a:xfrm>
          <a:off x="317581" y="2260362"/>
          <a:ext cx="4446146" cy="678960"/>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54" tIns="0" rIns="168054" bIns="0" numCol="1" spcCol="1270" anchor="ctr" anchorCtr="0">
          <a:noAutofit/>
        </a:bodyPr>
        <a:lstStyle/>
        <a:p>
          <a:pPr marL="0" lvl="0" indent="0" algn="l" defTabSz="1022350">
            <a:lnSpc>
              <a:spcPct val="90000"/>
            </a:lnSpc>
            <a:spcBef>
              <a:spcPct val="0"/>
            </a:spcBef>
            <a:spcAft>
              <a:spcPct val="35000"/>
            </a:spcAft>
            <a:buClr>
              <a:schemeClr val="accent2">
                <a:lumMod val="75000"/>
              </a:schemeClr>
            </a:buClr>
            <a:buFont typeface="Calibri" panose="020F0502020204030204" pitchFamily="34" charset="0"/>
            <a:buNone/>
          </a:pPr>
          <a:r>
            <a:rPr lang="es-ES" sz="2300" kern="1200"/>
            <a:t>Tecnologías del lenguaje humano</a:t>
          </a:r>
        </a:p>
      </dsp:txBody>
      <dsp:txXfrm>
        <a:off x="350725" y="2293506"/>
        <a:ext cx="4379858" cy="612672"/>
      </dsp:txXfrm>
    </dsp:sp>
    <dsp:sp modelId="{9A65A3B1-45AB-4574-B509-33F64BE43436}">
      <dsp:nvSpPr>
        <dsp:cNvPr id="0" name=""/>
        <dsp:cNvSpPr/>
      </dsp:nvSpPr>
      <dsp:spPr>
        <a:xfrm>
          <a:off x="0" y="4802322"/>
          <a:ext cx="6351638" cy="1340325"/>
        </a:xfrm>
        <a:prstGeom prst="rect">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2958" tIns="479044" rIns="492958" bIns="163576" numCol="1" spcCol="1270" anchor="t" anchorCtr="0">
          <a:noAutofit/>
        </a:bodyPr>
        <a:lstStyle/>
        <a:p>
          <a:pPr marL="228600" lvl="1" indent="-228600" algn="l" defTabSz="1022350">
            <a:lnSpc>
              <a:spcPct val="90000"/>
            </a:lnSpc>
            <a:spcBef>
              <a:spcPct val="0"/>
            </a:spcBef>
            <a:spcAft>
              <a:spcPct val="15000"/>
            </a:spcAft>
            <a:buClr>
              <a:schemeClr val="accent2">
                <a:lumMod val="75000"/>
              </a:schemeClr>
            </a:buClr>
            <a:buChar char="•"/>
          </a:pPr>
          <a:r>
            <a:rPr lang="es-ES" sz="2300" kern="1200"/>
            <a:t>Mucha información</a:t>
          </a:r>
          <a:endParaRPr lang="es-ES" sz="2300" kern="1200">
            <a:ea typeface="Calibri"/>
            <a:cs typeface="Calibri"/>
          </a:endParaRPr>
        </a:p>
        <a:p>
          <a:pPr marL="228600" lvl="1" indent="-228600" algn="l" defTabSz="1022350">
            <a:lnSpc>
              <a:spcPct val="90000"/>
            </a:lnSpc>
            <a:spcBef>
              <a:spcPct val="0"/>
            </a:spcBef>
            <a:spcAft>
              <a:spcPct val="15000"/>
            </a:spcAft>
            <a:buClr>
              <a:schemeClr val="accent2">
                <a:lumMod val="75000"/>
              </a:schemeClr>
            </a:buClr>
            <a:buChar char="•"/>
          </a:pPr>
          <a:r>
            <a:rPr lang="es-ES" sz="2300" kern="1200"/>
            <a:t>Muchos formatos</a:t>
          </a:r>
          <a:endParaRPr lang="es-ES" sz="2300" kern="1200">
            <a:ea typeface="Calibri"/>
            <a:cs typeface="Calibri"/>
          </a:endParaRPr>
        </a:p>
      </dsp:txBody>
      <dsp:txXfrm>
        <a:off x="0" y="4802322"/>
        <a:ext cx="6351638" cy="1340325"/>
      </dsp:txXfrm>
    </dsp:sp>
    <dsp:sp modelId="{7640A60A-2B75-4BF0-AD46-0E0901E27A92}">
      <dsp:nvSpPr>
        <dsp:cNvPr id="0" name=""/>
        <dsp:cNvSpPr/>
      </dsp:nvSpPr>
      <dsp:spPr>
        <a:xfrm>
          <a:off x="317581" y="4462843"/>
          <a:ext cx="4446146" cy="678960"/>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54" tIns="0" rIns="168054" bIns="0" numCol="1" spcCol="1270" anchor="ctr" anchorCtr="0">
          <a:noAutofit/>
        </a:bodyPr>
        <a:lstStyle/>
        <a:p>
          <a:pPr marL="0" lvl="0" indent="0" algn="l" defTabSz="1022350">
            <a:lnSpc>
              <a:spcPct val="90000"/>
            </a:lnSpc>
            <a:spcBef>
              <a:spcPct val="0"/>
            </a:spcBef>
            <a:spcAft>
              <a:spcPct val="35000"/>
            </a:spcAft>
            <a:buNone/>
          </a:pPr>
          <a:r>
            <a:rPr lang="es-ES" sz="2300" kern="1200"/>
            <a:t>Internet</a:t>
          </a:r>
          <a:endParaRPr lang="es-ES" sz="2300" kern="1200">
            <a:ea typeface="Calibri"/>
            <a:cs typeface="Calibri"/>
          </a:endParaRPr>
        </a:p>
      </dsp:txBody>
      <dsp:txXfrm>
        <a:off x="350725" y="4495987"/>
        <a:ext cx="4379858"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22BAE-8CDE-41D7-8BD1-8E448E1AFDAD}">
      <dsp:nvSpPr>
        <dsp:cNvPr id="0" name=""/>
        <dsp:cNvSpPr/>
      </dsp:nvSpPr>
      <dsp:spPr>
        <a:xfrm>
          <a:off x="399" y="1394227"/>
          <a:ext cx="1738288" cy="86914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s-ES" sz="2400" kern="1200">
              <a:latin typeface="Calibri Light" panose="020F0302020204030204"/>
            </a:rPr>
            <a:t>Pioneras</a:t>
          </a:r>
          <a:endParaRPr lang="es-ES" sz="2400" kern="1200"/>
        </a:p>
      </dsp:txBody>
      <dsp:txXfrm>
        <a:off x="42827" y="1436655"/>
        <a:ext cx="1653432" cy="784288"/>
      </dsp:txXfrm>
    </dsp:sp>
    <dsp:sp modelId="{9FCB6939-1D86-49DC-8E4E-242CB9420312}">
      <dsp:nvSpPr>
        <dsp:cNvPr id="0" name=""/>
        <dsp:cNvSpPr/>
      </dsp:nvSpPr>
      <dsp:spPr>
        <a:xfrm>
          <a:off x="2103728" y="1394227"/>
          <a:ext cx="1738288" cy="86914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a:latin typeface="Calibri Light" panose="020F0302020204030204"/>
            </a:rPr>
            <a:t>Actuales</a:t>
          </a:r>
          <a:endParaRPr lang="es-ES" sz="2400" kern="1200"/>
        </a:p>
      </dsp:txBody>
      <dsp:txXfrm>
        <a:off x="2146156" y="1436655"/>
        <a:ext cx="1653432" cy="784288"/>
      </dsp:txXfrm>
    </dsp:sp>
    <dsp:sp modelId="{1A11F0C7-3C49-4E3B-8966-91C90A4160E4}">
      <dsp:nvSpPr>
        <dsp:cNvPr id="0" name=""/>
        <dsp:cNvSpPr/>
      </dsp:nvSpPr>
      <dsp:spPr>
        <a:xfrm>
          <a:off x="4207058" y="1394227"/>
          <a:ext cx="1738288" cy="86914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s-ES" sz="2400" kern="1200">
              <a:latin typeface="Calibri Light" panose="020F0302020204030204"/>
            </a:rPr>
            <a:t>Con sistemas inteligentes</a:t>
          </a:r>
        </a:p>
      </dsp:txBody>
      <dsp:txXfrm>
        <a:off x="4249486" y="1436655"/>
        <a:ext cx="1653432" cy="784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66DC3-2093-417C-940A-194B3AEB7A91}">
      <dsp:nvSpPr>
        <dsp:cNvPr id="0" name=""/>
        <dsp:cNvSpPr/>
      </dsp:nvSpPr>
      <dsp:spPr>
        <a:xfrm>
          <a:off x="5684" y="298856"/>
          <a:ext cx="1938337" cy="9691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ES" sz="2800" kern="1200"/>
            <a:t>Estadística</a:t>
          </a:r>
        </a:p>
      </dsp:txBody>
      <dsp:txXfrm>
        <a:off x="34070" y="327242"/>
        <a:ext cx="1881565" cy="912396"/>
      </dsp:txXfrm>
    </dsp:sp>
    <dsp:sp modelId="{DCF4421C-377E-421B-8463-5237DA9A9DD7}">
      <dsp:nvSpPr>
        <dsp:cNvPr id="0" name=""/>
        <dsp:cNvSpPr/>
      </dsp:nvSpPr>
      <dsp:spPr>
        <a:xfrm>
          <a:off x="199518" y="1268024"/>
          <a:ext cx="193833" cy="726876"/>
        </a:xfrm>
        <a:custGeom>
          <a:avLst/>
          <a:gdLst/>
          <a:ahLst/>
          <a:cxnLst/>
          <a:rect l="0" t="0" r="0" b="0"/>
          <a:pathLst>
            <a:path>
              <a:moveTo>
                <a:pt x="0" y="0"/>
              </a:moveTo>
              <a:lnTo>
                <a:pt x="0" y="726876"/>
              </a:lnTo>
              <a:lnTo>
                <a:pt x="193833" y="726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923D11-ED39-4EF2-94E6-5BCEBAB8267F}">
      <dsp:nvSpPr>
        <dsp:cNvPr id="0" name=""/>
        <dsp:cNvSpPr/>
      </dsp:nvSpPr>
      <dsp:spPr>
        <a:xfrm>
          <a:off x="393351" y="1510317"/>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Relevancia</a:t>
          </a:r>
        </a:p>
      </dsp:txBody>
      <dsp:txXfrm>
        <a:off x="421737" y="1538703"/>
        <a:ext cx="1493898" cy="912396"/>
      </dsp:txXfrm>
    </dsp:sp>
    <dsp:sp modelId="{2A2F7926-4A5A-49CB-8D26-881EC78D88E1}">
      <dsp:nvSpPr>
        <dsp:cNvPr id="0" name=""/>
        <dsp:cNvSpPr/>
      </dsp:nvSpPr>
      <dsp:spPr>
        <a:xfrm>
          <a:off x="199518" y="1268024"/>
          <a:ext cx="193833" cy="1938337"/>
        </a:xfrm>
        <a:custGeom>
          <a:avLst/>
          <a:gdLst/>
          <a:ahLst/>
          <a:cxnLst/>
          <a:rect l="0" t="0" r="0" b="0"/>
          <a:pathLst>
            <a:path>
              <a:moveTo>
                <a:pt x="0" y="0"/>
              </a:moveTo>
              <a:lnTo>
                <a:pt x="0" y="1938337"/>
              </a:lnTo>
              <a:lnTo>
                <a:pt x="193833" y="1938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F3C47-42F8-49D5-9DBF-FE2C6C9E2C06}">
      <dsp:nvSpPr>
        <dsp:cNvPr id="0" name=""/>
        <dsp:cNvSpPr/>
      </dsp:nvSpPr>
      <dsp:spPr>
        <a:xfrm>
          <a:off x="393351" y="2721778"/>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Tema principal</a:t>
          </a:r>
        </a:p>
      </dsp:txBody>
      <dsp:txXfrm>
        <a:off x="421737" y="2750164"/>
        <a:ext cx="1493898" cy="912396"/>
      </dsp:txXfrm>
    </dsp:sp>
    <dsp:sp modelId="{443C4042-FAC7-46A8-8585-A97E96C0AE68}">
      <dsp:nvSpPr>
        <dsp:cNvPr id="0" name=""/>
        <dsp:cNvSpPr/>
      </dsp:nvSpPr>
      <dsp:spPr>
        <a:xfrm>
          <a:off x="199518" y="1268024"/>
          <a:ext cx="193833" cy="3149798"/>
        </a:xfrm>
        <a:custGeom>
          <a:avLst/>
          <a:gdLst/>
          <a:ahLst/>
          <a:cxnLst/>
          <a:rect l="0" t="0" r="0" b="0"/>
          <a:pathLst>
            <a:path>
              <a:moveTo>
                <a:pt x="0" y="0"/>
              </a:moveTo>
              <a:lnTo>
                <a:pt x="0" y="3149798"/>
              </a:lnTo>
              <a:lnTo>
                <a:pt x="193833" y="31497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950D16-089C-471F-B693-8DC5CC8AC716}">
      <dsp:nvSpPr>
        <dsp:cNvPr id="0" name=""/>
        <dsp:cNvSpPr/>
      </dsp:nvSpPr>
      <dsp:spPr>
        <a:xfrm>
          <a:off x="393351" y="3933239"/>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Mayor puntuación</a:t>
          </a:r>
        </a:p>
      </dsp:txBody>
      <dsp:txXfrm>
        <a:off x="421737" y="3961625"/>
        <a:ext cx="1493898" cy="912396"/>
      </dsp:txXfrm>
    </dsp:sp>
    <dsp:sp modelId="{79FB25A0-48C3-4C12-B7AD-A5B97A27BEBD}">
      <dsp:nvSpPr>
        <dsp:cNvPr id="0" name=""/>
        <dsp:cNvSpPr/>
      </dsp:nvSpPr>
      <dsp:spPr>
        <a:xfrm>
          <a:off x="2428606" y="298856"/>
          <a:ext cx="1938337" cy="9691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ES" sz="2800" kern="1200"/>
            <a:t>Temas</a:t>
          </a:r>
        </a:p>
      </dsp:txBody>
      <dsp:txXfrm>
        <a:off x="2456992" y="327242"/>
        <a:ext cx="1881565" cy="912396"/>
      </dsp:txXfrm>
    </dsp:sp>
    <dsp:sp modelId="{A3AB976E-65F6-405D-BB30-EAE2779E3645}">
      <dsp:nvSpPr>
        <dsp:cNvPr id="0" name=""/>
        <dsp:cNvSpPr/>
      </dsp:nvSpPr>
      <dsp:spPr>
        <a:xfrm>
          <a:off x="2622440" y="1268024"/>
          <a:ext cx="193833" cy="726876"/>
        </a:xfrm>
        <a:custGeom>
          <a:avLst/>
          <a:gdLst/>
          <a:ahLst/>
          <a:cxnLst/>
          <a:rect l="0" t="0" r="0" b="0"/>
          <a:pathLst>
            <a:path>
              <a:moveTo>
                <a:pt x="0" y="0"/>
              </a:moveTo>
              <a:lnTo>
                <a:pt x="0" y="726876"/>
              </a:lnTo>
              <a:lnTo>
                <a:pt x="193833" y="726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A3971-83C9-47D0-A46B-F29E63B1B7D4}">
      <dsp:nvSpPr>
        <dsp:cNvPr id="0" name=""/>
        <dsp:cNvSpPr/>
      </dsp:nvSpPr>
      <dsp:spPr>
        <a:xfrm>
          <a:off x="2816273" y="1510317"/>
          <a:ext cx="1550670" cy="969168"/>
        </a:xfrm>
        <a:prstGeom prst="roundRect">
          <a:avLst>
            <a:gd name="adj" fmla="val 10000"/>
          </a:avLst>
        </a:prstGeom>
        <a:solidFill>
          <a:srgbClr val="F9DBD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Palabras clave</a:t>
          </a:r>
        </a:p>
      </dsp:txBody>
      <dsp:txXfrm>
        <a:off x="2844659" y="1538703"/>
        <a:ext cx="1493898" cy="912396"/>
      </dsp:txXfrm>
    </dsp:sp>
    <dsp:sp modelId="{C51EA6F5-9C7F-436C-A384-750E04ED2578}">
      <dsp:nvSpPr>
        <dsp:cNvPr id="0" name=""/>
        <dsp:cNvSpPr/>
      </dsp:nvSpPr>
      <dsp:spPr>
        <a:xfrm>
          <a:off x="2622440" y="1268024"/>
          <a:ext cx="193833" cy="1938337"/>
        </a:xfrm>
        <a:custGeom>
          <a:avLst/>
          <a:gdLst/>
          <a:ahLst/>
          <a:cxnLst/>
          <a:rect l="0" t="0" r="0" b="0"/>
          <a:pathLst>
            <a:path>
              <a:moveTo>
                <a:pt x="0" y="0"/>
              </a:moveTo>
              <a:lnTo>
                <a:pt x="0" y="1938337"/>
              </a:lnTo>
              <a:lnTo>
                <a:pt x="193833" y="1938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67BEF-AB4F-4C6C-BBDA-03521EC0A669}">
      <dsp:nvSpPr>
        <dsp:cNvPr id="0" name=""/>
        <dsp:cNvSpPr/>
      </dsp:nvSpPr>
      <dsp:spPr>
        <a:xfrm>
          <a:off x="2816273" y="2721778"/>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Firma de temas</a:t>
          </a:r>
        </a:p>
      </dsp:txBody>
      <dsp:txXfrm>
        <a:off x="2844659" y="2750164"/>
        <a:ext cx="1493898" cy="912396"/>
      </dsp:txXfrm>
    </dsp:sp>
    <dsp:sp modelId="{526266BE-A57D-4F83-BD52-47346C5B3A52}">
      <dsp:nvSpPr>
        <dsp:cNvPr id="0" name=""/>
        <dsp:cNvSpPr/>
      </dsp:nvSpPr>
      <dsp:spPr>
        <a:xfrm>
          <a:off x="4851528" y="298856"/>
          <a:ext cx="1938337" cy="9691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ES" sz="2800" kern="1200"/>
            <a:t>Grafos</a:t>
          </a:r>
        </a:p>
      </dsp:txBody>
      <dsp:txXfrm>
        <a:off x="4879914" y="327242"/>
        <a:ext cx="1881565" cy="912396"/>
      </dsp:txXfrm>
    </dsp:sp>
    <dsp:sp modelId="{96928A1B-3B30-45F0-A626-D2567921980A}">
      <dsp:nvSpPr>
        <dsp:cNvPr id="0" name=""/>
        <dsp:cNvSpPr/>
      </dsp:nvSpPr>
      <dsp:spPr>
        <a:xfrm>
          <a:off x="5045361" y="1268024"/>
          <a:ext cx="193833" cy="726876"/>
        </a:xfrm>
        <a:custGeom>
          <a:avLst/>
          <a:gdLst/>
          <a:ahLst/>
          <a:cxnLst/>
          <a:rect l="0" t="0" r="0" b="0"/>
          <a:pathLst>
            <a:path>
              <a:moveTo>
                <a:pt x="0" y="0"/>
              </a:moveTo>
              <a:lnTo>
                <a:pt x="0" y="726876"/>
              </a:lnTo>
              <a:lnTo>
                <a:pt x="193833" y="726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F87CE0-7CEB-4709-86E4-C5E690539029}">
      <dsp:nvSpPr>
        <dsp:cNvPr id="0" name=""/>
        <dsp:cNvSpPr/>
      </dsp:nvSpPr>
      <dsp:spPr>
        <a:xfrm>
          <a:off x="5239195" y="1510317"/>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Nodo por elemento</a:t>
          </a:r>
        </a:p>
      </dsp:txBody>
      <dsp:txXfrm>
        <a:off x="5267581" y="1538703"/>
        <a:ext cx="1493898" cy="912396"/>
      </dsp:txXfrm>
    </dsp:sp>
    <dsp:sp modelId="{C3ADB7A9-B2B8-48CF-9A0D-B4E1ACA5FA1E}">
      <dsp:nvSpPr>
        <dsp:cNvPr id="0" name=""/>
        <dsp:cNvSpPr/>
      </dsp:nvSpPr>
      <dsp:spPr>
        <a:xfrm>
          <a:off x="5045361" y="1268024"/>
          <a:ext cx="193833" cy="1938337"/>
        </a:xfrm>
        <a:custGeom>
          <a:avLst/>
          <a:gdLst/>
          <a:ahLst/>
          <a:cxnLst/>
          <a:rect l="0" t="0" r="0" b="0"/>
          <a:pathLst>
            <a:path>
              <a:moveTo>
                <a:pt x="0" y="0"/>
              </a:moveTo>
              <a:lnTo>
                <a:pt x="0" y="1938337"/>
              </a:lnTo>
              <a:lnTo>
                <a:pt x="193833" y="1938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13B50C-1F2F-49C2-B5CE-0DBABB13FB41}">
      <dsp:nvSpPr>
        <dsp:cNvPr id="0" name=""/>
        <dsp:cNvSpPr/>
      </dsp:nvSpPr>
      <dsp:spPr>
        <a:xfrm>
          <a:off x="5239195" y="2721778"/>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Conectividad</a:t>
          </a:r>
        </a:p>
      </dsp:txBody>
      <dsp:txXfrm>
        <a:off x="5267581" y="2750164"/>
        <a:ext cx="1493898" cy="912396"/>
      </dsp:txXfrm>
    </dsp:sp>
    <dsp:sp modelId="{B221C87F-8206-4FC8-8D92-DF569A3FA5E7}">
      <dsp:nvSpPr>
        <dsp:cNvPr id="0" name=""/>
        <dsp:cNvSpPr/>
      </dsp:nvSpPr>
      <dsp:spPr>
        <a:xfrm>
          <a:off x="7274450" y="298856"/>
          <a:ext cx="1938337" cy="9691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ES" sz="2800" kern="1200"/>
            <a:t>Discurso</a:t>
          </a:r>
        </a:p>
      </dsp:txBody>
      <dsp:txXfrm>
        <a:off x="7302836" y="327242"/>
        <a:ext cx="1881565" cy="912396"/>
      </dsp:txXfrm>
    </dsp:sp>
    <dsp:sp modelId="{05868F32-EE6B-4F4A-B3FF-BEE8EB6483EE}">
      <dsp:nvSpPr>
        <dsp:cNvPr id="0" name=""/>
        <dsp:cNvSpPr/>
      </dsp:nvSpPr>
      <dsp:spPr>
        <a:xfrm>
          <a:off x="7468283" y="1268024"/>
          <a:ext cx="193833" cy="726876"/>
        </a:xfrm>
        <a:custGeom>
          <a:avLst/>
          <a:gdLst/>
          <a:ahLst/>
          <a:cxnLst/>
          <a:rect l="0" t="0" r="0" b="0"/>
          <a:pathLst>
            <a:path>
              <a:moveTo>
                <a:pt x="0" y="0"/>
              </a:moveTo>
              <a:lnTo>
                <a:pt x="0" y="726876"/>
              </a:lnTo>
              <a:lnTo>
                <a:pt x="193833" y="726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1A92F9-0C2D-4565-BBD9-CB89B96E325C}">
      <dsp:nvSpPr>
        <dsp:cNvPr id="0" name=""/>
        <dsp:cNvSpPr/>
      </dsp:nvSpPr>
      <dsp:spPr>
        <a:xfrm>
          <a:off x="7662117" y="1510317"/>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Estructura retórica</a:t>
          </a:r>
        </a:p>
      </dsp:txBody>
      <dsp:txXfrm>
        <a:off x="7690503" y="1538703"/>
        <a:ext cx="1493898" cy="912396"/>
      </dsp:txXfrm>
    </dsp:sp>
    <dsp:sp modelId="{6E4713A9-47F5-4464-8435-29FE96BD90B5}">
      <dsp:nvSpPr>
        <dsp:cNvPr id="0" name=""/>
        <dsp:cNvSpPr/>
      </dsp:nvSpPr>
      <dsp:spPr>
        <a:xfrm>
          <a:off x="7468283" y="1268024"/>
          <a:ext cx="193833" cy="1938337"/>
        </a:xfrm>
        <a:custGeom>
          <a:avLst/>
          <a:gdLst/>
          <a:ahLst/>
          <a:cxnLst/>
          <a:rect l="0" t="0" r="0" b="0"/>
          <a:pathLst>
            <a:path>
              <a:moveTo>
                <a:pt x="0" y="0"/>
              </a:moveTo>
              <a:lnTo>
                <a:pt x="0" y="1938337"/>
              </a:lnTo>
              <a:lnTo>
                <a:pt x="193833" y="1938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E5C4CD-02BA-4C32-B87A-628B8287D458}">
      <dsp:nvSpPr>
        <dsp:cNvPr id="0" name=""/>
        <dsp:cNvSpPr/>
      </dsp:nvSpPr>
      <dsp:spPr>
        <a:xfrm>
          <a:off x="7662117" y="2721778"/>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Relaciones sintácticas</a:t>
          </a:r>
        </a:p>
      </dsp:txBody>
      <dsp:txXfrm>
        <a:off x="7690503" y="2750164"/>
        <a:ext cx="1493898" cy="912396"/>
      </dsp:txXfrm>
    </dsp:sp>
    <dsp:sp modelId="{3AA95D74-D7DB-4AD2-8628-4A8EE5CE7A18}">
      <dsp:nvSpPr>
        <dsp:cNvPr id="0" name=""/>
        <dsp:cNvSpPr/>
      </dsp:nvSpPr>
      <dsp:spPr>
        <a:xfrm>
          <a:off x="9697372" y="298856"/>
          <a:ext cx="1938337" cy="9691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ES" sz="2800" kern="1200"/>
            <a:t>Aprendizaje automático</a:t>
          </a:r>
        </a:p>
      </dsp:txBody>
      <dsp:txXfrm>
        <a:off x="9725758" y="327242"/>
        <a:ext cx="1881565" cy="912396"/>
      </dsp:txXfrm>
    </dsp:sp>
    <dsp:sp modelId="{F2250692-905A-46ED-BA41-A809A24BE6D1}">
      <dsp:nvSpPr>
        <dsp:cNvPr id="0" name=""/>
        <dsp:cNvSpPr/>
      </dsp:nvSpPr>
      <dsp:spPr>
        <a:xfrm>
          <a:off x="9891205" y="1268024"/>
          <a:ext cx="193833" cy="726876"/>
        </a:xfrm>
        <a:custGeom>
          <a:avLst/>
          <a:gdLst/>
          <a:ahLst/>
          <a:cxnLst/>
          <a:rect l="0" t="0" r="0" b="0"/>
          <a:pathLst>
            <a:path>
              <a:moveTo>
                <a:pt x="0" y="0"/>
              </a:moveTo>
              <a:lnTo>
                <a:pt x="0" y="726876"/>
              </a:lnTo>
              <a:lnTo>
                <a:pt x="193833" y="726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830C8-92C7-4B39-8874-17EE0D9EDCA0}">
      <dsp:nvSpPr>
        <dsp:cNvPr id="0" name=""/>
        <dsp:cNvSpPr/>
      </dsp:nvSpPr>
      <dsp:spPr>
        <a:xfrm>
          <a:off x="10085039" y="1510317"/>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Clasificadores</a:t>
          </a:r>
        </a:p>
      </dsp:txBody>
      <dsp:txXfrm>
        <a:off x="10113425" y="1538703"/>
        <a:ext cx="1493898" cy="912396"/>
      </dsp:txXfrm>
    </dsp:sp>
    <dsp:sp modelId="{98D10197-19AB-4F86-B40A-CF6C663B76ED}">
      <dsp:nvSpPr>
        <dsp:cNvPr id="0" name=""/>
        <dsp:cNvSpPr/>
      </dsp:nvSpPr>
      <dsp:spPr>
        <a:xfrm>
          <a:off x="9891205" y="1268024"/>
          <a:ext cx="193833" cy="1938337"/>
        </a:xfrm>
        <a:custGeom>
          <a:avLst/>
          <a:gdLst/>
          <a:ahLst/>
          <a:cxnLst/>
          <a:rect l="0" t="0" r="0" b="0"/>
          <a:pathLst>
            <a:path>
              <a:moveTo>
                <a:pt x="0" y="0"/>
              </a:moveTo>
              <a:lnTo>
                <a:pt x="0" y="1938337"/>
              </a:lnTo>
              <a:lnTo>
                <a:pt x="193833" y="1938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2CA2D7-1173-4F00-BB0B-EDF092E2DB0D}">
      <dsp:nvSpPr>
        <dsp:cNvPr id="0" name=""/>
        <dsp:cNvSpPr/>
      </dsp:nvSpPr>
      <dsp:spPr>
        <a:xfrm>
          <a:off x="10085039" y="2721778"/>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Redes neuronales</a:t>
          </a:r>
        </a:p>
      </dsp:txBody>
      <dsp:txXfrm>
        <a:off x="10113425" y="2750164"/>
        <a:ext cx="1493898" cy="912396"/>
      </dsp:txXfrm>
    </dsp:sp>
    <dsp:sp modelId="{483E2E02-90E9-45DA-A40D-C2BB3FADAAEA}">
      <dsp:nvSpPr>
        <dsp:cNvPr id="0" name=""/>
        <dsp:cNvSpPr/>
      </dsp:nvSpPr>
      <dsp:spPr>
        <a:xfrm>
          <a:off x="9891205" y="1268024"/>
          <a:ext cx="193833" cy="3149798"/>
        </a:xfrm>
        <a:custGeom>
          <a:avLst/>
          <a:gdLst/>
          <a:ahLst/>
          <a:cxnLst/>
          <a:rect l="0" t="0" r="0" b="0"/>
          <a:pathLst>
            <a:path>
              <a:moveTo>
                <a:pt x="0" y="0"/>
              </a:moveTo>
              <a:lnTo>
                <a:pt x="0" y="3149798"/>
              </a:lnTo>
              <a:lnTo>
                <a:pt x="193833" y="31497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C9AF89-BD2D-49D9-9D69-904AE8AE837F}">
      <dsp:nvSpPr>
        <dsp:cNvPr id="0" name=""/>
        <dsp:cNvSpPr/>
      </dsp:nvSpPr>
      <dsp:spPr>
        <a:xfrm>
          <a:off x="10085039" y="3933239"/>
          <a:ext cx="1550670" cy="969168"/>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a:t>Puntuación de oraciones</a:t>
          </a:r>
        </a:p>
      </dsp:txBody>
      <dsp:txXfrm>
        <a:off x="10113425" y="3961625"/>
        <a:ext cx="1493898" cy="912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81A1-8503-4E07-A0E9-C287D4C37E6F}">
      <dsp:nvSpPr>
        <dsp:cNvPr id="0" name=""/>
        <dsp:cNvSpPr/>
      </dsp:nvSpPr>
      <dsp:spPr>
        <a:xfrm>
          <a:off x="5170" y="362372"/>
          <a:ext cx="1763117" cy="881558"/>
        </a:xfrm>
        <a:prstGeom prst="roundRect">
          <a:avLst>
            <a:gd name="adj" fmla="val 10000"/>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S" sz="2100" kern="1200">
              <a:latin typeface="Calibri Light" panose="020F0302020204030204"/>
            </a:rPr>
            <a:t>Personalizados</a:t>
          </a:r>
          <a:endParaRPr lang="es-ES" sz="2100" kern="1200"/>
        </a:p>
      </dsp:txBody>
      <dsp:txXfrm>
        <a:off x="30990" y="388192"/>
        <a:ext cx="1711477" cy="829918"/>
      </dsp:txXfrm>
    </dsp:sp>
    <dsp:sp modelId="{41ED3FEC-6A32-4CEC-A65A-6847CD750980}">
      <dsp:nvSpPr>
        <dsp:cNvPr id="0" name=""/>
        <dsp:cNvSpPr/>
      </dsp:nvSpPr>
      <dsp:spPr>
        <a:xfrm>
          <a:off x="2209067" y="362372"/>
          <a:ext cx="1763117" cy="881558"/>
        </a:xfrm>
        <a:prstGeom prst="roundRect">
          <a:avLst>
            <a:gd name="adj" fmla="val 10000"/>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De actualización</a:t>
          </a:r>
          <a:endParaRPr lang="es-ES" sz="2100" kern="1200"/>
        </a:p>
      </dsp:txBody>
      <dsp:txXfrm>
        <a:off x="2234887" y="388192"/>
        <a:ext cx="1711477" cy="829918"/>
      </dsp:txXfrm>
    </dsp:sp>
    <dsp:sp modelId="{FEFD6EB2-6DFF-451A-B29C-5C46D58FF039}">
      <dsp:nvSpPr>
        <dsp:cNvPr id="0" name=""/>
        <dsp:cNvSpPr/>
      </dsp:nvSpPr>
      <dsp:spPr>
        <a:xfrm>
          <a:off x="4412963" y="362372"/>
          <a:ext cx="1763117" cy="881558"/>
        </a:xfrm>
        <a:prstGeom prst="roundRect">
          <a:avLst>
            <a:gd name="adj" fmla="val 10000"/>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Basados en opiniones</a:t>
          </a:r>
          <a:endParaRPr lang="es-ES" sz="2100" kern="1200"/>
        </a:p>
      </dsp:txBody>
      <dsp:txXfrm>
        <a:off x="4438783" y="388192"/>
        <a:ext cx="1711477" cy="829918"/>
      </dsp:txXfrm>
    </dsp:sp>
    <dsp:sp modelId="{B7ADAE7B-D756-4715-9E5A-CF01519F8C29}">
      <dsp:nvSpPr>
        <dsp:cNvPr id="0" name=""/>
        <dsp:cNvSpPr/>
      </dsp:nvSpPr>
      <dsp:spPr>
        <a:xfrm>
          <a:off x="6616860" y="362372"/>
          <a:ext cx="1763117" cy="881558"/>
        </a:xfrm>
        <a:prstGeom prst="roundRect">
          <a:avLst>
            <a:gd name="adj" fmla="val 10000"/>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De encuestas</a:t>
          </a:r>
        </a:p>
      </dsp:txBody>
      <dsp:txXfrm>
        <a:off x="6642680" y="388192"/>
        <a:ext cx="1711477" cy="829918"/>
      </dsp:txXfrm>
    </dsp:sp>
    <dsp:sp modelId="{17E17423-71F8-41E5-9AD3-9825BA15B5B1}">
      <dsp:nvSpPr>
        <dsp:cNvPr id="0" name=""/>
        <dsp:cNvSpPr/>
      </dsp:nvSpPr>
      <dsp:spPr>
        <a:xfrm>
          <a:off x="8820757" y="362372"/>
          <a:ext cx="1763117" cy="881558"/>
        </a:xfrm>
        <a:prstGeom prst="roundRect">
          <a:avLst>
            <a:gd name="adj" fmla="val 10000"/>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S" sz="2100" kern="1200">
              <a:latin typeface="Calibri Light" panose="020F0302020204030204"/>
            </a:rPr>
            <a:t>Abstractos</a:t>
          </a:r>
        </a:p>
      </dsp:txBody>
      <dsp:txXfrm>
        <a:off x="8846577" y="388192"/>
        <a:ext cx="1711477" cy="8299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37843-35C2-40B0-B34F-0A10BB6F1D4B}">
      <dsp:nvSpPr>
        <dsp:cNvPr id="0" name=""/>
        <dsp:cNvSpPr/>
      </dsp:nvSpPr>
      <dsp:spPr>
        <a:xfrm>
          <a:off x="3442004" y="1108978"/>
          <a:ext cx="602225" cy="647392"/>
        </a:xfrm>
        <a:custGeom>
          <a:avLst/>
          <a:gdLst/>
          <a:ahLst/>
          <a:cxnLst/>
          <a:rect l="0" t="0" r="0" b="0"/>
          <a:pathLst>
            <a:path>
              <a:moveTo>
                <a:pt x="0" y="0"/>
              </a:moveTo>
              <a:lnTo>
                <a:pt x="301112" y="0"/>
              </a:lnTo>
              <a:lnTo>
                <a:pt x="301112" y="647392"/>
              </a:lnTo>
              <a:lnTo>
                <a:pt x="602225" y="6473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D06DD8-ED30-494C-A6FD-DEA1BC3B79AF}">
      <dsp:nvSpPr>
        <dsp:cNvPr id="0" name=""/>
        <dsp:cNvSpPr/>
      </dsp:nvSpPr>
      <dsp:spPr>
        <a:xfrm>
          <a:off x="3442004" y="461586"/>
          <a:ext cx="602225" cy="647392"/>
        </a:xfrm>
        <a:custGeom>
          <a:avLst/>
          <a:gdLst/>
          <a:ahLst/>
          <a:cxnLst/>
          <a:rect l="0" t="0" r="0" b="0"/>
          <a:pathLst>
            <a:path>
              <a:moveTo>
                <a:pt x="0" y="647392"/>
              </a:moveTo>
              <a:lnTo>
                <a:pt x="301112" y="647392"/>
              </a:lnTo>
              <a:lnTo>
                <a:pt x="301112" y="0"/>
              </a:lnTo>
              <a:lnTo>
                <a:pt x="60222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C9DBD9-5BFF-42F0-84B8-7542CDE992AF}">
      <dsp:nvSpPr>
        <dsp:cNvPr id="0" name=""/>
        <dsp:cNvSpPr/>
      </dsp:nvSpPr>
      <dsp:spPr>
        <a:xfrm>
          <a:off x="430878" y="509809"/>
          <a:ext cx="3011126" cy="1198338"/>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Combinación de síntesis de texto con recuperación de la información</a:t>
          </a:r>
        </a:p>
      </dsp:txBody>
      <dsp:txXfrm>
        <a:off x="489376" y="568307"/>
        <a:ext cx="2894130" cy="1081342"/>
      </dsp:txXfrm>
    </dsp:sp>
    <dsp:sp modelId="{16CE3126-6D82-4FB3-BA96-4AB652FA4F6A}">
      <dsp:nvSpPr>
        <dsp:cNvPr id="0" name=""/>
        <dsp:cNvSpPr/>
      </dsp:nvSpPr>
      <dsp:spPr>
        <a:xfrm>
          <a:off x="4044230" y="2389"/>
          <a:ext cx="3011126" cy="918393"/>
        </a:xfrm>
        <a:prstGeom prst="roundRect">
          <a:avLst/>
        </a:prstGeom>
        <a:solidFill>
          <a:schemeClr val="bg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Beneficiar RI</a:t>
          </a:r>
        </a:p>
      </dsp:txBody>
      <dsp:txXfrm>
        <a:off x="4089062" y="47221"/>
        <a:ext cx="2921462" cy="828729"/>
      </dsp:txXfrm>
    </dsp:sp>
    <dsp:sp modelId="{30927043-1396-4D04-AC05-8BAC51A32430}">
      <dsp:nvSpPr>
        <dsp:cNvPr id="0" name=""/>
        <dsp:cNvSpPr/>
      </dsp:nvSpPr>
      <dsp:spPr>
        <a:xfrm>
          <a:off x="4044230" y="1297174"/>
          <a:ext cx="3011126" cy="918393"/>
        </a:xfrm>
        <a:prstGeom prst="roundRect">
          <a:avLst/>
        </a:prstGeom>
        <a:solidFill>
          <a:schemeClr val="bg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Salida del RI como entrada para resumen</a:t>
          </a:r>
        </a:p>
      </dsp:txBody>
      <dsp:txXfrm>
        <a:off x="4089062" y="1342006"/>
        <a:ext cx="2921462" cy="828729"/>
      </dsp:txXfrm>
    </dsp:sp>
    <dsp:sp modelId="{4B90B374-6ED7-402D-9059-6561970C4FFC}">
      <dsp:nvSpPr>
        <dsp:cNvPr id="0" name=""/>
        <dsp:cNvSpPr/>
      </dsp:nvSpPr>
      <dsp:spPr>
        <a:xfrm>
          <a:off x="430878" y="2084538"/>
          <a:ext cx="3011126" cy="1119797"/>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Combinación de síntesis de texto con respuestas a preguntas</a:t>
          </a:r>
        </a:p>
      </dsp:txBody>
      <dsp:txXfrm>
        <a:off x="485542" y="2139202"/>
        <a:ext cx="2901798" cy="1010469"/>
      </dsp:txXfrm>
    </dsp:sp>
    <dsp:sp modelId="{A587B6BC-7384-4E77-A3F4-EF78A180E6F0}">
      <dsp:nvSpPr>
        <dsp:cNvPr id="0" name=""/>
        <dsp:cNvSpPr/>
      </dsp:nvSpPr>
      <dsp:spPr>
        <a:xfrm>
          <a:off x="430878" y="3580726"/>
          <a:ext cx="3011126" cy="1102806"/>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Combinación de síntesis de texto con clasificación de texto</a:t>
          </a:r>
        </a:p>
      </dsp:txBody>
      <dsp:txXfrm>
        <a:off x="484713" y="3634561"/>
        <a:ext cx="2903456" cy="9951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3CF39-496C-4BAB-8313-EC2F40650693}">
      <dsp:nvSpPr>
        <dsp:cNvPr id="0" name=""/>
        <dsp:cNvSpPr/>
      </dsp:nvSpPr>
      <dsp:spPr>
        <a:xfrm>
          <a:off x="2286000" y="1611683"/>
          <a:ext cx="1251007" cy="434233"/>
        </a:xfrm>
        <a:custGeom>
          <a:avLst/>
          <a:gdLst/>
          <a:ahLst/>
          <a:cxnLst/>
          <a:rect l="0" t="0" r="0" b="0"/>
          <a:pathLst>
            <a:path>
              <a:moveTo>
                <a:pt x="0" y="0"/>
              </a:moveTo>
              <a:lnTo>
                <a:pt x="0" y="217116"/>
              </a:lnTo>
              <a:lnTo>
                <a:pt x="1251007" y="217116"/>
              </a:lnTo>
              <a:lnTo>
                <a:pt x="1251007" y="4342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B2D97D-90C5-45E9-B7CF-A02EBD1FB671}">
      <dsp:nvSpPr>
        <dsp:cNvPr id="0" name=""/>
        <dsp:cNvSpPr/>
      </dsp:nvSpPr>
      <dsp:spPr>
        <a:xfrm>
          <a:off x="1034992" y="1611683"/>
          <a:ext cx="1251007" cy="434233"/>
        </a:xfrm>
        <a:custGeom>
          <a:avLst/>
          <a:gdLst/>
          <a:ahLst/>
          <a:cxnLst/>
          <a:rect l="0" t="0" r="0" b="0"/>
          <a:pathLst>
            <a:path>
              <a:moveTo>
                <a:pt x="1251007" y="0"/>
              </a:moveTo>
              <a:lnTo>
                <a:pt x="1251007" y="217116"/>
              </a:lnTo>
              <a:lnTo>
                <a:pt x="0" y="217116"/>
              </a:lnTo>
              <a:lnTo>
                <a:pt x="0" y="4342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249D7-DAE2-426A-BC3A-1489A6459024}">
      <dsp:nvSpPr>
        <dsp:cNvPr id="0" name=""/>
        <dsp:cNvSpPr/>
      </dsp:nvSpPr>
      <dsp:spPr>
        <a:xfrm>
          <a:off x="1252109" y="577792"/>
          <a:ext cx="2067780" cy="1033890"/>
        </a:xfrm>
        <a:prstGeom prst="roundRect">
          <a:avLst/>
        </a:prstGeom>
        <a:solidFill>
          <a:schemeClr val="bg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s-ES" sz="3100" b="0" kern="1200"/>
            <a:t>Tipos de resúmenes</a:t>
          </a:r>
          <a:endParaRPr lang="en-US" sz="3100" b="0" kern="1200"/>
        </a:p>
      </dsp:txBody>
      <dsp:txXfrm>
        <a:off x="1302579" y="628262"/>
        <a:ext cx="1966840" cy="932950"/>
      </dsp:txXfrm>
    </dsp:sp>
    <dsp:sp modelId="{4A8A222C-5AA1-4305-A399-5C30169CEEB1}">
      <dsp:nvSpPr>
        <dsp:cNvPr id="0" name=""/>
        <dsp:cNvSpPr/>
      </dsp:nvSpPr>
      <dsp:spPr>
        <a:xfrm>
          <a:off x="1102" y="2045916"/>
          <a:ext cx="2067780" cy="1033890"/>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s-ES" sz="3100" b="0" kern="1200"/>
            <a:t>Extractivo</a:t>
          </a:r>
          <a:endParaRPr lang="en-US" sz="3100" b="0" kern="1200"/>
        </a:p>
      </dsp:txBody>
      <dsp:txXfrm>
        <a:off x="51572" y="2096386"/>
        <a:ext cx="1966840" cy="932950"/>
      </dsp:txXfrm>
    </dsp:sp>
    <dsp:sp modelId="{D066451C-B1BF-441A-9A5B-CEFF05D47BDC}">
      <dsp:nvSpPr>
        <dsp:cNvPr id="0" name=""/>
        <dsp:cNvSpPr/>
      </dsp:nvSpPr>
      <dsp:spPr>
        <a:xfrm>
          <a:off x="2503116" y="2045916"/>
          <a:ext cx="2067780" cy="1033890"/>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s-ES" sz="3100" b="0" kern="1200"/>
            <a:t>Abstractivo</a:t>
          </a:r>
        </a:p>
      </dsp:txBody>
      <dsp:txXfrm>
        <a:off x="2553586" y="2096386"/>
        <a:ext cx="1966840" cy="932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5982B-7930-4F94-BC3A-CA7D907F0421}">
      <dsp:nvSpPr>
        <dsp:cNvPr id="0" name=""/>
        <dsp:cNvSpPr/>
      </dsp:nvSpPr>
      <dsp:spPr>
        <a:xfrm>
          <a:off x="7187663" y="3217434"/>
          <a:ext cx="398543" cy="1222201"/>
        </a:xfrm>
        <a:custGeom>
          <a:avLst/>
          <a:gdLst/>
          <a:ahLst/>
          <a:cxnLst/>
          <a:rect l="0" t="0" r="0" b="0"/>
          <a:pathLst>
            <a:path>
              <a:moveTo>
                <a:pt x="0" y="0"/>
              </a:moveTo>
              <a:lnTo>
                <a:pt x="0" y="1222201"/>
              </a:lnTo>
              <a:lnTo>
                <a:pt x="398543" y="122220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816BBF-F60B-467B-8C2D-C9642127428A}">
      <dsp:nvSpPr>
        <dsp:cNvPr id="0" name=""/>
        <dsp:cNvSpPr/>
      </dsp:nvSpPr>
      <dsp:spPr>
        <a:xfrm>
          <a:off x="5035526" y="1330993"/>
          <a:ext cx="3214920" cy="557961"/>
        </a:xfrm>
        <a:custGeom>
          <a:avLst/>
          <a:gdLst/>
          <a:ahLst/>
          <a:cxnLst/>
          <a:rect l="0" t="0" r="0" b="0"/>
          <a:pathLst>
            <a:path>
              <a:moveTo>
                <a:pt x="0" y="0"/>
              </a:moveTo>
              <a:lnTo>
                <a:pt x="0" y="278980"/>
              </a:lnTo>
              <a:lnTo>
                <a:pt x="3214920" y="278980"/>
              </a:lnTo>
              <a:lnTo>
                <a:pt x="3214920" y="55796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D6AD2-88F3-4426-AEC8-19A54A4EC483}">
      <dsp:nvSpPr>
        <dsp:cNvPr id="0" name=""/>
        <dsp:cNvSpPr/>
      </dsp:nvSpPr>
      <dsp:spPr>
        <a:xfrm>
          <a:off x="3972743" y="3217434"/>
          <a:ext cx="398543" cy="1222201"/>
        </a:xfrm>
        <a:custGeom>
          <a:avLst/>
          <a:gdLst/>
          <a:ahLst/>
          <a:cxnLst/>
          <a:rect l="0" t="0" r="0" b="0"/>
          <a:pathLst>
            <a:path>
              <a:moveTo>
                <a:pt x="0" y="0"/>
              </a:moveTo>
              <a:lnTo>
                <a:pt x="0" y="1222201"/>
              </a:lnTo>
              <a:lnTo>
                <a:pt x="398543" y="122220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58C91-D925-4910-B68A-807686C897B9}">
      <dsp:nvSpPr>
        <dsp:cNvPr id="0" name=""/>
        <dsp:cNvSpPr/>
      </dsp:nvSpPr>
      <dsp:spPr>
        <a:xfrm>
          <a:off x="4989806" y="1330993"/>
          <a:ext cx="91440" cy="557961"/>
        </a:xfrm>
        <a:custGeom>
          <a:avLst/>
          <a:gdLst/>
          <a:ahLst/>
          <a:cxnLst/>
          <a:rect l="0" t="0" r="0" b="0"/>
          <a:pathLst>
            <a:path>
              <a:moveTo>
                <a:pt x="45720" y="0"/>
              </a:moveTo>
              <a:lnTo>
                <a:pt x="45720" y="55796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28A98-D1B6-4484-A6EB-D494014D45E8}">
      <dsp:nvSpPr>
        <dsp:cNvPr id="0" name=""/>
        <dsp:cNvSpPr/>
      </dsp:nvSpPr>
      <dsp:spPr>
        <a:xfrm>
          <a:off x="757822" y="3217434"/>
          <a:ext cx="398543" cy="1222201"/>
        </a:xfrm>
        <a:custGeom>
          <a:avLst/>
          <a:gdLst/>
          <a:ahLst/>
          <a:cxnLst/>
          <a:rect l="0" t="0" r="0" b="0"/>
          <a:pathLst>
            <a:path>
              <a:moveTo>
                <a:pt x="0" y="0"/>
              </a:moveTo>
              <a:lnTo>
                <a:pt x="0" y="1222201"/>
              </a:lnTo>
              <a:lnTo>
                <a:pt x="398543" y="122220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B15FFE-A7D7-4F86-B3E7-124C641D68A2}">
      <dsp:nvSpPr>
        <dsp:cNvPr id="0" name=""/>
        <dsp:cNvSpPr/>
      </dsp:nvSpPr>
      <dsp:spPr>
        <a:xfrm>
          <a:off x="1820606" y="1330993"/>
          <a:ext cx="3214920" cy="557961"/>
        </a:xfrm>
        <a:custGeom>
          <a:avLst/>
          <a:gdLst/>
          <a:ahLst/>
          <a:cxnLst/>
          <a:rect l="0" t="0" r="0" b="0"/>
          <a:pathLst>
            <a:path>
              <a:moveTo>
                <a:pt x="3214920" y="0"/>
              </a:moveTo>
              <a:lnTo>
                <a:pt x="3214920" y="278980"/>
              </a:lnTo>
              <a:lnTo>
                <a:pt x="0" y="278980"/>
              </a:lnTo>
              <a:lnTo>
                <a:pt x="0" y="55796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59DCEB-3224-4D5B-863C-E783D65521FF}">
      <dsp:nvSpPr>
        <dsp:cNvPr id="0" name=""/>
        <dsp:cNvSpPr/>
      </dsp:nvSpPr>
      <dsp:spPr>
        <a:xfrm>
          <a:off x="3707047" y="2514"/>
          <a:ext cx="2656958" cy="1328479"/>
        </a:xfrm>
        <a:prstGeom prst="roundRect">
          <a:avLst/>
        </a:prstGeom>
        <a:solidFill>
          <a:schemeClr val="bg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latin typeface="Calibri Light" panose="020F0302020204030204"/>
            </a:rPr>
            <a:t>Técnicas</a:t>
          </a:r>
          <a:endParaRPr lang="es-ES" sz="2100" kern="1200"/>
        </a:p>
      </dsp:txBody>
      <dsp:txXfrm>
        <a:off x="3771898" y="67365"/>
        <a:ext cx="2527256" cy="1198777"/>
      </dsp:txXfrm>
    </dsp:sp>
    <dsp:sp modelId="{B729C8D0-F21B-4C6D-ADE3-0E77D1EDB47D}">
      <dsp:nvSpPr>
        <dsp:cNvPr id="0" name=""/>
        <dsp:cNvSpPr/>
      </dsp:nvSpPr>
      <dsp:spPr>
        <a:xfrm>
          <a:off x="492127" y="1888955"/>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Basadas en la estructura</a:t>
          </a:r>
          <a:endParaRPr lang="es-ES" sz="2100" kern="1200"/>
        </a:p>
      </dsp:txBody>
      <dsp:txXfrm>
        <a:off x="556978" y="1953806"/>
        <a:ext cx="2527256" cy="1198777"/>
      </dsp:txXfrm>
    </dsp:sp>
    <dsp:sp modelId="{BF72C1D4-1AF0-4461-922E-818592689AA9}">
      <dsp:nvSpPr>
        <dsp:cNvPr id="0" name=""/>
        <dsp:cNvSpPr/>
      </dsp:nvSpPr>
      <dsp:spPr>
        <a:xfrm>
          <a:off x="1156366" y="3775396"/>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Plantillas</a:t>
          </a:r>
          <a:br>
            <a:rPr lang="es-ES" sz="2100" kern="1200">
              <a:latin typeface="Calibri Light" panose="020F0302020204030204"/>
            </a:rPr>
          </a:br>
          <a:r>
            <a:rPr lang="es-ES" sz="2100" kern="1200">
              <a:latin typeface="Calibri Light" panose="020F0302020204030204"/>
            </a:rPr>
            <a:t>Ontología</a:t>
          </a:r>
          <a:br>
            <a:rPr lang="es-ES" sz="2100" kern="1200">
              <a:latin typeface="Calibri Light" panose="020F0302020204030204"/>
            </a:rPr>
          </a:br>
          <a:r>
            <a:rPr lang="es-ES" sz="2100" kern="1200">
              <a:latin typeface="Calibri Light" panose="020F0302020204030204"/>
            </a:rPr>
            <a:t>Grafos</a:t>
          </a:r>
        </a:p>
      </dsp:txBody>
      <dsp:txXfrm>
        <a:off x="1221217" y="3840247"/>
        <a:ext cx="2527256" cy="1198777"/>
      </dsp:txXfrm>
    </dsp:sp>
    <dsp:sp modelId="{C4861231-A538-4C9A-9ECA-BB254357A1AC}">
      <dsp:nvSpPr>
        <dsp:cNvPr id="0" name=""/>
        <dsp:cNvSpPr/>
      </dsp:nvSpPr>
      <dsp:spPr>
        <a:xfrm>
          <a:off x="3707047" y="1888955"/>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Basadas en la semántica</a:t>
          </a:r>
          <a:endParaRPr lang="es-ES" sz="2100" kern="1200"/>
        </a:p>
      </dsp:txBody>
      <dsp:txXfrm>
        <a:off x="3771898" y="1953806"/>
        <a:ext cx="2527256" cy="1198777"/>
      </dsp:txXfrm>
    </dsp:sp>
    <dsp:sp modelId="{5185630B-7CF2-45ED-A1C7-909073B76E04}">
      <dsp:nvSpPr>
        <dsp:cNvPr id="0" name=""/>
        <dsp:cNvSpPr/>
      </dsp:nvSpPr>
      <dsp:spPr>
        <a:xfrm>
          <a:off x="4371286" y="3775396"/>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Ítems de información</a:t>
          </a:r>
          <a:br>
            <a:rPr lang="es-ES" sz="2100" kern="1200"/>
          </a:br>
          <a:r>
            <a:rPr lang="es-ES" sz="2100" kern="1200">
              <a:latin typeface="Calibri Light" panose="020F0302020204030204"/>
            </a:rPr>
            <a:t>Predicados</a:t>
          </a:r>
          <a:br>
            <a:rPr lang="es-ES" sz="2100" kern="1200">
              <a:latin typeface="Calibri Light" panose="020F0302020204030204"/>
            </a:rPr>
          </a:br>
          <a:r>
            <a:rPr lang="es-ES" sz="2100" kern="1200">
              <a:latin typeface="Calibri Light" panose="020F0302020204030204"/>
            </a:rPr>
            <a:t>Grafos</a:t>
          </a:r>
          <a:br>
            <a:rPr lang="es-ES" sz="2100" kern="1200">
              <a:latin typeface="Calibri Light" panose="020F0302020204030204"/>
            </a:rPr>
          </a:br>
          <a:r>
            <a:rPr lang="es-ES" sz="2100" kern="1200">
              <a:latin typeface="Calibri Light" panose="020F0302020204030204"/>
            </a:rPr>
            <a:t>Multimodal</a:t>
          </a:r>
        </a:p>
      </dsp:txBody>
      <dsp:txXfrm>
        <a:off x="4436137" y="3840247"/>
        <a:ext cx="2527256" cy="1198777"/>
      </dsp:txXfrm>
    </dsp:sp>
    <dsp:sp modelId="{989642DB-F7AA-48B3-A60B-2CE18F7C10D8}">
      <dsp:nvSpPr>
        <dsp:cNvPr id="0" name=""/>
        <dsp:cNvSpPr/>
      </dsp:nvSpPr>
      <dsp:spPr>
        <a:xfrm>
          <a:off x="6921967" y="1888955"/>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Basadas en aprendizaje profundo y redes neuronales</a:t>
          </a:r>
          <a:endParaRPr lang="es-ES" sz="2100" kern="1200"/>
        </a:p>
      </dsp:txBody>
      <dsp:txXfrm>
        <a:off x="6986818" y="1953806"/>
        <a:ext cx="2527256" cy="1198777"/>
      </dsp:txXfrm>
    </dsp:sp>
    <dsp:sp modelId="{00DA217E-9608-4601-820A-0416D543525B}">
      <dsp:nvSpPr>
        <dsp:cNvPr id="0" name=""/>
        <dsp:cNvSpPr/>
      </dsp:nvSpPr>
      <dsp:spPr>
        <a:xfrm>
          <a:off x="7586207" y="3775396"/>
          <a:ext cx="2656958" cy="1328479"/>
        </a:xfrm>
        <a:prstGeom prst="roundRect">
          <a:avLst/>
        </a:prstGeom>
        <a:solidFill>
          <a:srgbClr val="F9DBD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a:latin typeface="Calibri Light" panose="020F0302020204030204"/>
            </a:rPr>
            <a:t>Aplicación de redes </a:t>
          </a:r>
          <a:r>
            <a:rPr lang="es-ES" sz="2100" kern="1200" err="1">
              <a:latin typeface="Calibri Light" panose="020F0302020204030204"/>
            </a:rPr>
            <a:t>convulsionales</a:t>
          </a:r>
          <a:r>
            <a:rPr lang="es-ES" sz="2100" kern="1200">
              <a:latin typeface="Calibri Light" panose="020F0302020204030204"/>
            </a:rPr>
            <a:t> para reducción de errores</a:t>
          </a:r>
        </a:p>
      </dsp:txBody>
      <dsp:txXfrm>
        <a:off x="7651058" y="3840247"/>
        <a:ext cx="2527256" cy="11987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73CA1-968B-4C6F-9A4D-57933AE992F7}">
      <dsp:nvSpPr>
        <dsp:cNvPr id="0" name=""/>
        <dsp:cNvSpPr/>
      </dsp:nvSpPr>
      <dsp:spPr>
        <a:xfrm>
          <a:off x="850981" y="0"/>
          <a:ext cx="9644462" cy="4994786"/>
        </a:xfrm>
        <a:prstGeom prst="rightArrow">
          <a:avLst/>
        </a:prstGeom>
        <a:solidFill>
          <a:srgbClr val="F9DBD2"/>
        </a:solidFill>
        <a:ln>
          <a:noFill/>
        </a:ln>
        <a:effectLst/>
      </dsp:spPr>
      <dsp:style>
        <a:lnRef idx="0">
          <a:scrgbClr r="0" g="0" b="0"/>
        </a:lnRef>
        <a:fillRef idx="1">
          <a:scrgbClr r="0" g="0" b="0"/>
        </a:fillRef>
        <a:effectRef idx="0">
          <a:scrgbClr r="0" g="0" b="0"/>
        </a:effectRef>
        <a:fontRef idx="minor"/>
      </dsp:style>
    </dsp:sp>
    <dsp:sp modelId="{A0CAF5BC-C481-4A70-85D3-F470ACB09100}">
      <dsp:nvSpPr>
        <dsp:cNvPr id="0" name=""/>
        <dsp:cNvSpPr/>
      </dsp:nvSpPr>
      <dsp:spPr>
        <a:xfrm>
          <a:off x="2181" y="1498435"/>
          <a:ext cx="2664529" cy="1997914"/>
        </a:xfrm>
        <a:prstGeom prst="roundRect">
          <a:avLst/>
        </a:prstGeom>
        <a:solidFill>
          <a:srgbClr val="D9793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Comprensión</a:t>
          </a:r>
        </a:p>
        <a:p>
          <a:pPr marL="171450" lvl="1" indent="-171450" algn="l" defTabSz="844550">
            <a:lnSpc>
              <a:spcPct val="90000"/>
            </a:lnSpc>
            <a:spcBef>
              <a:spcPct val="0"/>
            </a:spcBef>
            <a:spcAft>
              <a:spcPct val="15000"/>
            </a:spcAft>
            <a:buChar char="•"/>
          </a:pPr>
          <a:r>
            <a:rPr lang="es-ES" sz="1900" kern="1200"/>
            <a:t>Reducir longitud</a:t>
          </a:r>
        </a:p>
        <a:p>
          <a:pPr marL="171450" lvl="1" indent="-171450" algn="l" defTabSz="844550">
            <a:lnSpc>
              <a:spcPct val="90000"/>
            </a:lnSpc>
            <a:spcBef>
              <a:spcPct val="0"/>
            </a:spcBef>
            <a:spcAft>
              <a:spcPct val="15000"/>
            </a:spcAft>
            <a:buChar char="•"/>
          </a:pPr>
          <a:r>
            <a:rPr lang="es-ES" sz="1900" kern="1200"/>
            <a:t>Conservar significado</a:t>
          </a:r>
        </a:p>
      </dsp:txBody>
      <dsp:txXfrm>
        <a:off x="99711" y="1595965"/>
        <a:ext cx="2469469" cy="1802854"/>
      </dsp:txXfrm>
    </dsp:sp>
    <dsp:sp modelId="{97217B8D-4813-4214-A939-4779DCE52E17}">
      <dsp:nvSpPr>
        <dsp:cNvPr id="0" name=""/>
        <dsp:cNvSpPr/>
      </dsp:nvSpPr>
      <dsp:spPr>
        <a:xfrm>
          <a:off x="2894692" y="1498435"/>
          <a:ext cx="2664529" cy="1997914"/>
        </a:xfrm>
        <a:prstGeom prst="roundRect">
          <a:avLst/>
        </a:prstGeom>
        <a:solidFill>
          <a:schemeClr val="accent2">
            <a:shade val="50000"/>
            <a:hueOff val="-295587"/>
            <a:satOff val="3892"/>
            <a:lumOff val="233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Generalización</a:t>
          </a:r>
        </a:p>
        <a:p>
          <a:pPr marL="171450" lvl="1" indent="-171450" algn="l" defTabSz="844550">
            <a:lnSpc>
              <a:spcPct val="90000"/>
            </a:lnSpc>
            <a:spcBef>
              <a:spcPct val="0"/>
            </a:spcBef>
            <a:spcAft>
              <a:spcPct val="15000"/>
            </a:spcAft>
            <a:buChar char="•"/>
          </a:pPr>
          <a:r>
            <a:rPr lang="es-ES" sz="1900" kern="1200"/>
            <a:t>Rutas de hiperonimia</a:t>
          </a:r>
        </a:p>
        <a:p>
          <a:pPr marL="171450" lvl="1" indent="-171450" algn="l" defTabSz="844550">
            <a:lnSpc>
              <a:spcPct val="90000"/>
            </a:lnSpc>
            <a:spcBef>
              <a:spcPct val="0"/>
            </a:spcBef>
            <a:spcAft>
              <a:spcPct val="15000"/>
            </a:spcAft>
            <a:buChar char="•"/>
          </a:pPr>
          <a:r>
            <a:rPr lang="es-ES" sz="1900" kern="1200"/>
            <a:t>Información común</a:t>
          </a:r>
        </a:p>
      </dsp:txBody>
      <dsp:txXfrm>
        <a:off x="2992222" y="1595965"/>
        <a:ext cx="2469469" cy="1802854"/>
      </dsp:txXfrm>
    </dsp:sp>
    <dsp:sp modelId="{BD0D14EE-1CF9-47EF-999E-A33D046B1A85}">
      <dsp:nvSpPr>
        <dsp:cNvPr id="0" name=""/>
        <dsp:cNvSpPr/>
      </dsp:nvSpPr>
      <dsp:spPr>
        <a:xfrm>
          <a:off x="5787203" y="1498435"/>
          <a:ext cx="2664529" cy="1997914"/>
        </a:xfrm>
        <a:prstGeom prst="roundRect">
          <a:avLst/>
        </a:prstGeom>
        <a:solidFill>
          <a:srgbClr val="D9793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Cálculo de puntuaciones</a:t>
          </a:r>
        </a:p>
        <a:p>
          <a:pPr marL="171450" lvl="1" indent="-171450" algn="l" defTabSz="844550">
            <a:lnSpc>
              <a:spcPct val="90000"/>
            </a:lnSpc>
            <a:spcBef>
              <a:spcPct val="0"/>
            </a:spcBef>
            <a:spcAft>
              <a:spcPct val="15000"/>
            </a:spcAft>
            <a:buChar char="•"/>
          </a:pPr>
          <a:r>
            <a:rPr lang="es-ES" sz="1900" kern="1200"/>
            <a:t>Grafos semánticos</a:t>
          </a:r>
        </a:p>
        <a:p>
          <a:pPr marL="171450" lvl="1" indent="-171450" algn="l" defTabSz="844550">
            <a:lnSpc>
              <a:spcPct val="90000"/>
            </a:lnSpc>
            <a:spcBef>
              <a:spcPct val="0"/>
            </a:spcBef>
            <a:spcAft>
              <a:spcPct val="15000"/>
            </a:spcAft>
            <a:buChar char="•"/>
          </a:pPr>
          <a:r>
            <a:rPr lang="es-ES" sz="1900" kern="1200"/>
            <a:t>Sujeto-objeto-verbo</a:t>
          </a:r>
        </a:p>
      </dsp:txBody>
      <dsp:txXfrm>
        <a:off x="5884733" y="1595965"/>
        <a:ext cx="2469469" cy="1802854"/>
      </dsp:txXfrm>
    </dsp:sp>
    <dsp:sp modelId="{93F56247-A3DD-4408-8BF1-CA26E55B7E4B}">
      <dsp:nvSpPr>
        <dsp:cNvPr id="0" name=""/>
        <dsp:cNvSpPr/>
      </dsp:nvSpPr>
      <dsp:spPr>
        <a:xfrm>
          <a:off x="8679714" y="1498435"/>
          <a:ext cx="2664529" cy="1997914"/>
        </a:xfrm>
        <a:prstGeom prst="roundRect">
          <a:avLst/>
        </a:prstGeom>
        <a:solidFill>
          <a:schemeClr val="accent2">
            <a:shade val="50000"/>
            <a:hueOff val="-295587"/>
            <a:satOff val="3892"/>
            <a:lumOff val="233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a:t>Generación</a:t>
          </a:r>
        </a:p>
        <a:p>
          <a:pPr marL="171450" lvl="1" indent="-171450" algn="l" defTabSz="844550">
            <a:lnSpc>
              <a:spcPct val="90000"/>
            </a:lnSpc>
            <a:spcBef>
              <a:spcPct val="0"/>
            </a:spcBef>
            <a:spcAft>
              <a:spcPct val="15000"/>
            </a:spcAft>
            <a:buChar char="•"/>
          </a:pPr>
          <a:r>
            <a:rPr lang="es-ES" sz="1900" kern="1200"/>
            <a:t>Planificación</a:t>
          </a:r>
        </a:p>
        <a:p>
          <a:pPr marL="171450" lvl="1" indent="-171450" algn="l" defTabSz="844550">
            <a:lnSpc>
              <a:spcPct val="90000"/>
            </a:lnSpc>
            <a:spcBef>
              <a:spcPct val="0"/>
            </a:spcBef>
            <a:spcAft>
              <a:spcPct val="15000"/>
            </a:spcAft>
            <a:buChar char="•"/>
          </a:pPr>
          <a:r>
            <a:rPr lang="es-ES" sz="1900" kern="1200"/>
            <a:t>Realización</a:t>
          </a:r>
        </a:p>
        <a:p>
          <a:pPr marL="171450" lvl="1" indent="-171450" algn="l" defTabSz="844550">
            <a:lnSpc>
              <a:spcPct val="90000"/>
            </a:lnSpc>
            <a:spcBef>
              <a:spcPct val="0"/>
            </a:spcBef>
            <a:spcAft>
              <a:spcPct val="15000"/>
            </a:spcAft>
            <a:buChar char="•"/>
          </a:pPr>
          <a:r>
            <a:rPr lang="es-ES" sz="1900" kern="1200"/>
            <a:t>Evaluación</a:t>
          </a:r>
        </a:p>
      </dsp:txBody>
      <dsp:txXfrm>
        <a:off x="8777244" y="1595965"/>
        <a:ext cx="2469469" cy="1802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capçaler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Contenidor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E6E6E-1FA8-49AF-91F5-B7636BA2E137}" type="datetimeFigureOut">
              <a:rPr lang="es-ES" smtClean="0"/>
              <a:t>15/05/2022</a:t>
            </a:fld>
            <a:endParaRPr lang="es-ES"/>
          </a:p>
        </p:txBody>
      </p:sp>
      <p:sp>
        <p:nvSpPr>
          <p:cNvPr id="4" name="Contenidor d'imatge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Contenidor de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6" name="Contenidor de peu de pà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Conteni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092AC-8927-4B7B-B385-7A919BBF9B35}" type="slidenum">
              <a:rPr lang="es-ES" smtClean="0"/>
              <a:t>‹#›</a:t>
            </a:fld>
            <a:endParaRPr lang="es-ES"/>
          </a:p>
        </p:txBody>
      </p:sp>
    </p:spTree>
    <p:extLst>
      <p:ext uri="{BB962C8B-B14F-4D97-AF65-F5344CB8AC3E}">
        <p14:creationId xmlns:p14="http://schemas.microsoft.com/office/powerpoint/2010/main" val="3534233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es-ES"/>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1</a:t>
            </a:fld>
            <a:endParaRPr lang="es-ES"/>
          </a:p>
        </p:txBody>
      </p:sp>
    </p:spTree>
    <p:extLst>
      <p:ext uri="{BB962C8B-B14F-4D97-AF65-F5344CB8AC3E}">
        <p14:creationId xmlns:p14="http://schemas.microsoft.com/office/powerpoint/2010/main" val="366342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es-ES"/>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2</a:t>
            </a:fld>
            <a:endParaRPr lang="es-ES"/>
          </a:p>
        </p:txBody>
      </p:sp>
    </p:spTree>
    <p:extLst>
      <p:ext uri="{BB962C8B-B14F-4D97-AF65-F5344CB8AC3E}">
        <p14:creationId xmlns:p14="http://schemas.microsoft.com/office/powerpoint/2010/main" val="50883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es-ES"/>
              <a:t>Podemos encontrar las primeras investigaciones sobre sistemas de resumido de texto a finales de los años 50 de mano de </a:t>
            </a:r>
            <a:r>
              <a:rPr lang="es-ES" err="1"/>
              <a:t>Luhn</a:t>
            </a:r>
            <a:r>
              <a:rPr lang="es-ES"/>
              <a:t> en su </a:t>
            </a:r>
            <a:r>
              <a:rPr lang="es-ES" err="1"/>
              <a:t>paper</a:t>
            </a:r>
            <a:r>
              <a:rPr lang="es-ES"/>
              <a:t> “La creación automática de resúmenes de literatura”.</a:t>
            </a:r>
          </a:p>
          <a:p>
            <a:endParaRPr lang="es-ES"/>
          </a:p>
          <a:p>
            <a:r>
              <a:rPr lang="es-ES"/>
              <a:t>El resumen de textos está incluido en lo que llamamos las “Tecnologías del lenguaje humano” o, por sus siglas en inglés, “HLT”. Este conjunto de tecnologías tiene como objetivo permitir la comunicación de las personas con las máquinas utilizando habilidades de comunicación natural.</a:t>
            </a:r>
          </a:p>
          <a:p>
            <a:endParaRPr lang="es-ES"/>
          </a:p>
          <a:p>
            <a:r>
              <a:rPr lang="es-ES"/>
              <a:t>Con el rápido crecimiento de internet, este tipo de tecnologías se han vuelto cada vez más importantes por la inmensa cantidad de información en tantos diferentes formatos (texto, vídeo, imágenes) que podemos encontrar. Para cada uno de estos tipos tenemos que trabajar de forma diferente para extraer su información, lo que complica aún más si cabe la tarea.</a:t>
            </a:r>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3</a:t>
            </a:fld>
            <a:endParaRPr lang="es-ES"/>
          </a:p>
        </p:txBody>
      </p:sp>
    </p:spTree>
    <p:extLst>
      <p:ext uri="{BB962C8B-B14F-4D97-AF65-F5344CB8AC3E}">
        <p14:creationId xmlns:p14="http://schemas.microsoft.com/office/powerpoint/2010/main" val="273240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es-ES"/>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4</a:t>
            </a:fld>
            <a:endParaRPr lang="es-ES"/>
          </a:p>
        </p:txBody>
      </p:sp>
    </p:spTree>
    <p:extLst>
      <p:ext uri="{BB962C8B-B14F-4D97-AF65-F5344CB8AC3E}">
        <p14:creationId xmlns:p14="http://schemas.microsoft.com/office/powerpoint/2010/main" val="188722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es-ES"/>
              <a:t>El resumen de textos tiene como objetivo obtener una transformación reductiva del texto fuente a través de la condensación de contenido por selección, es decir, de aquello que más interese al usuario; o bien por generalización, donde se escoge lo más importante.</a:t>
            </a:r>
          </a:p>
          <a:p>
            <a:endParaRPr lang="es-ES"/>
          </a:p>
          <a:p>
            <a:r>
              <a:rPr lang="es-ES"/>
              <a:t>Esto conseguirá ahorrar tiempo a los usuarios encontrando para ellos la información específica de un documento sin que estos tengan que analizarlo en su totalidad.</a:t>
            </a:r>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5</a:t>
            </a:fld>
            <a:endParaRPr lang="es-ES"/>
          </a:p>
        </p:txBody>
      </p:sp>
    </p:spTree>
    <p:extLst>
      <p:ext uri="{BB962C8B-B14F-4D97-AF65-F5344CB8AC3E}">
        <p14:creationId xmlns:p14="http://schemas.microsoft.com/office/powerpoint/2010/main" val="90226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es-ES"/>
              <a:t>Producir un resumen de forma automática es muy desafiante. Es por ello que existen multitud de retos a los que hacer frente para que nuestro resumen sea útil y de calidad.</a:t>
            </a:r>
          </a:p>
          <a:p>
            <a:endParaRPr lang="es-ES"/>
          </a:p>
          <a:p>
            <a:r>
              <a:rPr lang="es-ES"/>
              <a:t>Principalmente, muchos sistemas de resumido de textos pecan de los retos que podemos observar aquí. Cabe destacar sobre todo un reto especialmente complicado de resolver que es el debido a los cambios que ocurren en nuestra sociedad. Durante la última década, el crecimiento de las redes sociales ha creado nuevos requerimientos, ya que observamos multitud de usuarios exponiendo sus sentimientos en las redes (ya sea blogs o bien redes sociales) en uno o múltiples textos.</a:t>
            </a:r>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6</a:t>
            </a:fld>
            <a:endParaRPr lang="es-ES"/>
          </a:p>
        </p:txBody>
      </p:sp>
    </p:spTree>
    <p:extLst>
      <p:ext uri="{BB962C8B-B14F-4D97-AF65-F5344CB8AC3E}">
        <p14:creationId xmlns:p14="http://schemas.microsoft.com/office/powerpoint/2010/main" val="139882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Ahora nos podemos disponer a analizar las diferentes técnicas disponibles para, a partir de una entrada, conseguir un resumen.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a:p>
          <a:p>
            <a:pPr marL="0" marR="0" lvl="0" indent="0" algn="l" defTabSz="914400" rtl="0" eaLnBrk="1" fontAlgn="auto" latinLnBrk="0" hangingPunct="1">
              <a:lnSpc>
                <a:spcPct val="100000"/>
              </a:lnSpc>
              <a:spcBef>
                <a:spcPts val="0"/>
              </a:spcBef>
              <a:spcAft>
                <a:spcPts val="0"/>
              </a:spcAft>
              <a:buClrTx/>
              <a:buSzTx/>
              <a:buFontTx/>
              <a:buNone/>
              <a:tabLst/>
              <a:defRPr/>
            </a:pPr>
            <a:r>
              <a:rPr lang="es-ES"/>
              <a:t>Una de las más ampliamente explorada es la estadística, donde se aplican diferentes procedimientos para extraer la relevancia de las oraciones del documento</a:t>
            </a:r>
          </a:p>
          <a:p>
            <a:endParaRPr lang="es-ES"/>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8</a:t>
            </a:fld>
            <a:endParaRPr lang="es-ES"/>
          </a:p>
        </p:txBody>
      </p:sp>
    </p:spTree>
    <p:extLst>
      <p:ext uri="{BB962C8B-B14F-4D97-AF65-F5344CB8AC3E}">
        <p14:creationId xmlns:p14="http://schemas.microsoft.com/office/powerpoint/2010/main" val="149345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es-ES"/>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12</a:t>
            </a:fld>
            <a:endParaRPr lang="es-ES"/>
          </a:p>
        </p:txBody>
      </p:sp>
    </p:spTree>
    <p:extLst>
      <p:ext uri="{BB962C8B-B14F-4D97-AF65-F5344CB8AC3E}">
        <p14:creationId xmlns:p14="http://schemas.microsoft.com/office/powerpoint/2010/main" val="334971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171450" indent="-171450">
              <a:buFontTx/>
              <a:buChar char="-"/>
            </a:pPr>
            <a:r>
              <a:rPr lang="es-ES"/>
              <a:t>Mu chungo</a:t>
            </a:r>
          </a:p>
          <a:p>
            <a:pPr marL="171450" indent="-171450">
              <a:buFontTx/>
              <a:buChar char="-"/>
            </a:pPr>
            <a:r>
              <a:rPr lang="es-ES"/>
              <a:t>Queda mucho por hacer</a:t>
            </a:r>
          </a:p>
          <a:p>
            <a:pPr marL="171450" indent="-171450">
              <a:buFontTx/>
              <a:buChar char="-"/>
            </a:pPr>
            <a:r>
              <a:rPr lang="es-ES"/>
              <a:t>Es de gran utilidad</a:t>
            </a:r>
          </a:p>
          <a:p>
            <a:pPr marL="171450" indent="-171450">
              <a:buFontTx/>
              <a:buChar char="-"/>
            </a:pPr>
            <a:r>
              <a:rPr lang="es-ES"/>
              <a:t>Difícil evaluación</a:t>
            </a:r>
          </a:p>
        </p:txBody>
      </p:sp>
      <p:sp>
        <p:nvSpPr>
          <p:cNvPr id="4" name="Contenidor de número de diapositiva 3"/>
          <p:cNvSpPr>
            <a:spLocks noGrp="1"/>
          </p:cNvSpPr>
          <p:nvPr>
            <p:ph type="sldNum" sz="quarter" idx="5"/>
          </p:nvPr>
        </p:nvSpPr>
        <p:spPr/>
        <p:txBody>
          <a:bodyPr/>
          <a:lstStyle/>
          <a:p>
            <a:fld id="{382092AC-8927-4B7B-B385-7A919BBF9B35}" type="slidenum">
              <a:rPr lang="es-ES" smtClean="0"/>
              <a:t>16</a:t>
            </a:fld>
            <a:endParaRPr lang="es-ES"/>
          </a:p>
        </p:txBody>
      </p:sp>
    </p:spTree>
    <p:extLst>
      <p:ext uri="{BB962C8B-B14F-4D97-AF65-F5344CB8AC3E}">
        <p14:creationId xmlns:p14="http://schemas.microsoft.com/office/powerpoint/2010/main" val="345971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2FDCA3C8-CECC-D1AF-BA4C-344BE3335195}"/>
              </a:ext>
            </a:extLst>
          </p:cNvPr>
          <p:cNvSpPr>
            <a:spLocks noGrp="1"/>
          </p:cNvSpPr>
          <p:nvPr>
            <p:ph type="ctrTitle"/>
          </p:nvPr>
        </p:nvSpPr>
        <p:spPr>
          <a:xfrm>
            <a:off x="1524000" y="1122363"/>
            <a:ext cx="9144000" cy="2387600"/>
          </a:xfrm>
        </p:spPr>
        <p:txBody>
          <a:bodyPr anchor="b"/>
          <a:lstStyle>
            <a:lvl1pPr algn="ctr">
              <a:defRPr sz="6000"/>
            </a:lvl1pPr>
          </a:lstStyle>
          <a:p>
            <a:r>
              <a:rPr lang="ca-ES-valencia"/>
              <a:t>Feu clic per editar l'estil de títol del patró</a:t>
            </a:r>
            <a:endParaRPr lang="es-ES"/>
          </a:p>
        </p:txBody>
      </p:sp>
      <p:sp>
        <p:nvSpPr>
          <p:cNvPr id="3" name="Subtítol 2">
            <a:extLst>
              <a:ext uri="{FF2B5EF4-FFF2-40B4-BE49-F238E27FC236}">
                <a16:creationId xmlns:a16="http://schemas.microsoft.com/office/drawing/2014/main" id="{90AE1144-F697-4506-2C81-7C31BD33B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a-ES-valencia"/>
              <a:t>Feu clic per editar l'estil de subtítols del patró</a:t>
            </a:r>
            <a:endParaRPr lang="es-ES"/>
          </a:p>
        </p:txBody>
      </p:sp>
      <p:sp>
        <p:nvSpPr>
          <p:cNvPr id="4" name="Contenidor de data 3">
            <a:extLst>
              <a:ext uri="{FF2B5EF4-FFF2-40B4-BE49-F238E27FC236}">
                <a16:creationId xmlns:a16="http://schemas.microsoft.com/office/drawing/2014/main" id="{EE5D781F-D2AC-5323-7C06-6768442B46B2}"/>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F159E7F9-B0EB-9226-1B1D-FF07DF168736}"/>
              </a:ext>
            </a:extLst>
          </p:cNvPr>
          <p:cNvSpPr>
            <a:spLocks noGrp="1"/>
          </p:cNvSpPr>
          <p:nvPr>
            <p:ph type="ftr" sz="quarter" idx="11"/>
          </p:nvPr>
        </p:nvSpPr>
        <p:spPr/>
        <p:txBody>
          <a:bodyPr/>
          <a:lstStyle/>
          <a:p>
            <a:endParaRPr lang="es-ES"/>
          </a:p>
        </p:txBody>
      </p:sp>
      <p:sp>
        <p:nvSpPr>
          <p:cNvPr id="6" name="Contenidor de número de diapositiva 5">
            <a:extLst>
              <a:ext uri="{FF2B5EF4-FFF2-40B4-BE49-F238E27FC236}">
                <a16:creationId xmlns:a16="http://schemas.microsoft.com/office/drawing/2014/main" id="{2555FFAB-CD95-F613-97CB-8BC905AD001C}"/>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97219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B51B9312-0E47-B334-B94C-953C43F5BCDE}"/>
              </a:ext>
            </a:extLst>
          </p:cNvPr>
          <p:cNvSpPr>
            <a:spLocks noGrp="1"/>
          </p:cNvSpPr>
          <p:nvPr>
            <p:ph type="title"/>
          </p:nvPr>
        </p:nvSpPr>
        <p:spPr/>
        <p:txBody>
          <a:bodyPr/>
          <a:lstStyle/>
          <a:p>
            <a:r>
              <a:rPr lang="ca-ES-valencia"/>
              <a:t>Feu clic per editar l'estil de títol del patró</a:t>
            </a:r>
            <a:endParaRPr lang="es-ES"/>
          </a:p>
        </p:txBody>
      </p:sp>
      <p:sp>
        <p:nvSpPr>
          <p:cNvPr id="3" name="Contenidor de text vertical 2">
            <a:extLst>
              <a:ext uri="{FF2B5EF4-FFF2-40B4-BE49-F238E27FC236}">
                <a16:creationId xmlns:a16="http://schemas.microsoft.com/office/drawing/2014/main" id="{923562F6-293A-0CAE-FB7F-F3E343EF7300}"/>
              </a:ext>
            </a:extLst>
          </p:cNvPr>
          <p:cNvSpPr>
            <a:spLocks noGrp="1"/>
          </p:cNvSpPr>
          <p:nvPr>
            <p:ph type="body" orient="vert" idx="1"/>
          </p:nvPr>
        </p:nvSpPr>
        <p:spPr/>
        <p:txBody>
          <a:bodyPr vert="eaVert"/>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data 3">
            <a:extLst>
              <a:ext uri="{FF2B5EF4-FFF2-40B4-BE49-F238E27FC236}">
                <a16:creationId xmlns:a16="http://schemas.microsoft.com/office/drawing/2014/main" id="{D297C822-B63A-5DE2-62EF-8DFA203B3DD8}"/>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F9913087-F1F2-39F9-5B7E-9D02802ADB68}"/>
              </a:ext>
            </a:extLst>
          </p:cNvPr>
          <p:cNvSpPr>
            <a:spLocks noGrp="1"/>
          </p:cNvSpPr>
          <p:nvPr>
            <p:ph type="ftr" sz="quarter" idx="11"/>
          </p:nvPr>
        </p:nvSpPr>
        <p:spPr/>
        <p:txBody>
          <a:bodyPr/>
          <a:lstStyle/>
          <a:p>
            <a:endParaRPr lang="es-ES"/>
          </a:p>
        </p:txBody>
      </p:sp>
      <p:sp>
        <p:nvSpPr>
          <p:cNvPr id="6" name="Contenidor de número de diapositiva 5">
            <a:extLst>
              <a:ext uri="{FF2B5EF4-FFF2-40B4-BE49-F238E27FC236}">
                <a16:creationId xmlns:a16="http://schemas.microsoft.com/office/drawing/2014/main" id="{CAFDCBBD-B4CB-60B1-2CCF-ADDA46EFA4F2}"/>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126996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a:extLst>
              <a:ext uri="{FF2B5EF4-FFF2-40B4-BE49-F238E27FC236}">
                <a16:creationId xmlns:a16="http://schemas.microsoft.com/office/drawing/2014/main" id="{7E48884B-1EF1-95AD-0241-AC2239F7C7CA}"/>
              </a:ext>
            </a:extLst>
          </p:cNvPr>
          <p:cNvSpPr>
            <a:spLocks noGrp="1"/>
          </p:cNvSpPr>
          <p:nvPr>
            <p:ph type="title" orient="vert"/>
          </p:nvPr>
        </p:nvSpPr>
        <p:spPr>
          <a:xfrm>
            <a:off x="8724900" y="365125"/>
            <a:ext cx="2628900" cy="5811838"/>
          </a:xfrm>
        </p:spPr>
        <p:txBody>
          <a:bodyPr vert="eaVert"/>
          <a:lstStyle/>
          <a:p>
            <a:r>
              <a:rPr lang="ca-ES-valencia"/>
              <a:t>Feu clic per editar l'estil de títol del patró</a:t>
            </a:r>
            <a:endParaRPr lang="es-ES"/>
          </a:p>
        </p:txBody>
      </p:sp>
      <p:sp>
        <p:nvSpPr>
          <p:cNvPr id="3" name="Contenidor de text vertical 2">
            <a:extLst>
              <a:ext uri="{FF2B5EF4-FFF2-40B4-BE49-F238E27FC236}">
                <a16:creationId xmlns:a16="http://schemas.microsoft.com/office/drawing/2014/main" id="{CF3BDD95-57AB-F594-6498-99BE9B7535B0}"/>
              </a:ext>
            </a:extLst>
          </p:cNvPr>
          <p:cNvSpPr>
            <a:spLocks noGrp="1"/>
          </p:cNvSpPr>
          <p:nvPr>
            <p:ph type="body" orient="vert" idx="1"/>
          </p:nvPr>
        </p:nvSpPr>
        <p:spPr>
          <a:xfrm>
            <a:off x="838200" y="365125"/>
            <a:ext cx="7734300" cy="5811838"/>
          </a:xfrm>
        </p:spPr>
        <p:txBody>
          <a:bodyPr vert="eaVert"/>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data 3">
            <a:extLst>
              <a:ext uri="{FF2B5EF4-FFF2-40B4-BE49-F238E27FC236}">
                <a16:creationId xmlns:a16="http://schemas.microsoft.com/office/drawing/2014/main" id="{C230D52D-63D5-5137-5BF7-0727288FFEF2}"/>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1CDE022B-1944-B381-6039-B8AF76B2EC03}"/>
              </a:ext>
            </a:extLst>
          </p:cNvPr>
          <p:cNvSpPr>
            <a:spLocks noGrp="1"/>
          </p:cNvSpPr>
          <p:nvPr>
            <p:ph type="ftr" sz="quarter" idx="11"/>
          </p:nvPr>
        </p:nvSpPr>
        <p:spPr/>
        <p:txBody>
          <a:bodyPr/>
          <a:lstStyle/>
          <a:p>
            <a:endParaRPr lang="es-ES"/>
          </a:p>
        </p:txBody>
      </p:sp>
      <p:sp>
        <p:nvSpPr>
          <p:cNvPr id="6" name="Contenidor de número de diapositiva 5">
            <a:extLst>
              <a:ext uri="{FF2B5EF4-FFF2-40B4-BE49-F238E27FC236}">
                <a16:creationId xmlns:a16="http://schemas.microsoft.com/office/drawing/2014/main" id="{BF3C1950-3F81-625C-5E12-2A74DA540F51}"/>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87877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19C4F90-B2FF-2EC9-FE57-757F9A4D04FF}"/>
              </a:ext>
            </a:extLst>
          </p:cNvPr>
          <p:cNvSpPr>
            <a:spLocks noGrp="1"/>
          </p:cNvSpPr>
          <p:nvPr>
            <p:ph type="title"/>
          </p:nvPr>
        </p:nvSpPr>
        <p:spPr/>
        <p:txBody>
          <a:bodyPr/>
          <a:lstStyle/>
          <a:p>
            <a:r>
              <a:rPr lang="ca-ES-valencia"/>
              <a:t>Feu clic per editar l'estil de títol del patró</a:t>
            </a:r>
            <a:endParaRPr lang="es-ES"/>
          </a:p>
        </p:txBody>
      </p:sp>
      <p:sp>
        <p:nvSpPr>
          <p:cNvPr id="3" name="Contenidor de contingut 2">
            <a:extLst>
              <a:ext uri="{FF2B5EF4-FFF2-40B4-BE49-F238E27FC236}">
                <a16:creationId xmlns:a16="http://schemas.microsoft.com/office/drawing/2014/main" id="{F3951085-0578-C294-5934-BA32C18F70CF}"/>
              </a:ext>
            </a:extLst>
          </p:cNvPr>
          <p:cNvSpPr>
            <a:spLocks noGrp="1"/>
          </p:cNvSpPr>
          <p:nvPr>
            <p:ph idx="1"/>
          </p:nvPr>
        </p:nvSpPr>
        <p:spPr/>
        <p:txBody>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data 3">
            <a:extLst>
              <a:ext uri="{FF2B5EF4-FFF2-40B4-BE49-F238E27FC236}">
                <a16:creationId xmlns:a16="http://schemas.microsoft.com/office/drawing/2014/main" id="{2F5CA018-4BE6-9F27-93C2-05AB6EB343D9}"/>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C06158D4-AFE9-185C-50F4-A43E47868F8F}"/>
              </a:ext>
            </a:extLst>
          </p:cNvPr>
          <p:cNvSpPr>
            <a:spLocks noGrp="1"/>
          </p:cNvSpPr>
          <p:nvPr>
            <p:ph type="ftr" sz="quarter" idx="11"/>
          </p:nvPr>
        </p:nvSpPr>
        <p:spPr/>
        <p:txBody>
          <a:bodyPr/>
          <a:lstStyle/>
          <a:p>
            <a:endParaRPr lang="es-ES"/>
          </a:p>
        </p:txBody>
      </p:sp>
      <p:sp>
        <p:nvSpPr>
          <p:cNvPr id="6" name="Contenidor de número de diapositiva 5">
            <a:extLst>
              <a:ext uri="{FF2B5EF4-FFF2-40B4-BE49-F238E27FC236}">
                <a16:creationId xmlns:a16="http://schemas.microsoft.com/office/drawing/2014/main" id="{1338115E-1ECC-A480-B1A0-A01BB1AF04F8}"/>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4013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C4B8377-296E-02F3-FABA-D91E1DADB01B}"/>
              </a:ext>
            </a:extLst>
          </p:cNvPr>
          <p:cNvSpPr>
            <a:spLocks noGrp="1"/>
          </p:cNvSpPr>
          <p:nvPr>
            <p:ph type="title"/>
          </p:nvPr>
        </p:nvSpPr>
        <p:spPr>
          <a:xfrm>
            <a:off x="831850" y="1709738"/>
            <a:ext cx="10515600" cy="2852737"/>
          </a:xfrm>
        </p:spPr>
        <p:txBody>
          <a:bodyPr anchor="b"/>
          <a:lstStyle>
            <a:lvl1pPr>
              <a:defRPr sz="6000"/>
            </a:lvl1pPr>
          </a:lstStyle>
          <a:p>
            <a:r>
              <a:rPr lang="ca-ES-valencia"/>
              <a:t>Feu clic per editar l'estil de títol del patró</a:t>
            </a:r>
            <a:endParaRPr lang="es-ES"/>
          </a:p>
        </p:txBody>
      </p:sp>
      <p:sp>
        <p:nvSpPr>
          <p:cNvPr id="3" name="Contenidor de text 2">
            <a:extLst>
              <a:ext uri="{FF2B5EF4-FFF2-40B4-BE49-F238E27FC236}">
                <a16:creationId xmlns:a16="http://schemas.microsoft.com/office/drawing/2014/main" id="{66ABA049-BEC5-4645-B2B6-ADB0E412B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a-ES-valencia"/>
              <a:t>Feu clic per editar els estils del text mestre</a:t>
            </a:r>
          </a:p>
        </p:txBody>
      </p:sp>
      <p:sp>
        <p:nvSpPr>
          <p:cNvPr id="4" name="Contenidor de data 3">
            <a:extLst>
              <a:ext uri="{FF2B5EF4-FFF2-40B4-BE49-F238E27FC236}">
                <a16:creationId xmlns:a16="http://schemas.microsoft.com/office/drawing/2014/main" id="{D75F4356-6162-7A71-916F-73D189ABC5D8}"/>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D2001C4B-E2A5-40CA-5D79-AEDD31D87902}"/>
              </a:ext>
            </a:extLst>
          </p:cNvPr>
          <p:cNvSpPr>
            <a:spLocks noGrp="1"/>
          </p:cNvSpPr>
          <p:nvPr>
            <p:ph type="ftr" sz="quarter" idx="11"/>
          </p:nvPr>
        </p:nvSpPr>
        <p:spPr/>
        <p:txBody>
          <a:bodyPr/>
          <a:lstStyle/>
          <a:p>
            <a:endParaRPr lang="es-ES"/>
          </a:p>
        </p:txBody>
      </p:sp>
      <p:sp>
        <p:nvSpPr>
          <p:cNvPr id="6" name="Contenidor de número de diapositiva 5">
            <a:extLst>
              <a:ext uri="{FF2B5EF4-FFF2-40B4-BE49-F238E27FC236}">
                <a16:creationId xmlns:a16="http://schemas.microsoft.com/office/drawing/2014/main" id="{DFF89D46-9070-19A3-4EFB-78B9E6A70DB4}"/>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227371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00AB7ADE-48E5-2FD4-21D6-C23D85B8EF3C}"/>
              </a:ext>
            </a:extLst>
          </p:cNvPr>
          <p:cNvSpPr>
            <a:spLocks noGrp="1"/>
          </p:cNvSpPr>
          <p:nvPr>
            <p:ph type="title"/>
          </p:nvPr>
        </p:nvSpPr>
        <p:spPr/>
        <p:txBody>
          <a:bodyPr/>
          <a:lstStyle/>
          <a:p>
            <a:r>
              <a:rPr lang="ca-ES-valencia"/>
              <a:t>Feu clic per editar l'estil de títol del patró</a:t>
            </a:r>
            <a:endParaRPr lang="es-ES"/>
          </a:p>
        </p:txBody>
      </p:sp>
      <p:sp>
        <p:nvSpPr>
          <p:cNvPr id="3" name="Contenidor de contingut 2">
            <a:extLst>
              <a:ext uri="{FF2B5EF4-FFF2-40B4-BE49-F238E27FC236}">
                <a16:creationId xmlns:a16="http://schemas.microsoft.com/office/drawing/2014/main" id="{E8E644F3-2A9B-016C-6E34-A36F530313C5}"/>
              </a:ext>
            </a:extLst>
          </p:cNvPr>
          <p:cNvSpPr>
            <a:spLocks noGrp="1"/>
          </p:cNvSpPr>
          <p:nvPr>
            <p:ph sz="half" idx="1"/>
          </p:nvPr>
        </p:nvSpPr>
        <p:spPr>
          <a:xfrm>
            <a:off x="838200" y="1825625"/>
            <a:ext cx="5181600" cy="4351338"/>
          </a:xfrm>
        </p:spPr>
        <p:txBody>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contingut 3">
            <a:extLst>
              <a:ext uri="{FF2B5EF4-FFF2-40B4-BE49-F238E27FC236}">
                <a16:creationId xmlns:a16="http://schemas.microsoft.com/office/drawing/2014/main" id="{29029D36-DC8E-6735-0A29-AF8E599E869B}"/>
              </a:ext>
            </a:extLst>
          </p:cNvPr>
          <p:cNvSpPr>
            <a:spLocks noGrp="1"/>
          </p:cNvSpPr>
          <p:nvPr>
            <p:ph sz="half" idx="2"/>
          </p:nvPr>
        </p:nvSpPr>
        <p:spPr>
          <a:xfrm>
            <a:off x="6172200" y="1825625"/>
            <a:ext cx="5181600" cy="4351338"/>
          </a:xfrm>
        </p:spPr>
        <p:txBody>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5" name="Contenidor de data 4">
            <a:extLst>
              <a:ext uri="{FF2B5EF4-FFF2-40B4-BE49-F238E27FC236}">
                <a16:creationId xmlns:a16="http://schemas.microsoft.com/office/drawing/2014/main" id="{73392AF8-46EA-15A7-77B5-33F1BB525AB5}"/>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6" name="Contenidor de peu de pàgina 5">
            <a:extLst>
              <a:ext uri="{FF2B5EF4-FFF2-40B4-BE49-F238E27FC236}">
                <a16:creationId xmlns:a16="http://schemas.microsoft.com/office/drawing/2014/main" id="{A234435C-5F7D-1D42-F882-DF989007A9E3}"/>
              </a:ext>
            </a:extLst>
          </p:cNvPr>
          <p:cNvSpPr>
            <a:spLocks noGrp="1"/>
          </p:cNvSpPr>
          <p:nvPr>
            <p:ph type="ftr" sz="quarter" idx="11"/>
          </p:nvPr>
        </p:nvSpPr>
        <p:spPr/>
        <p:txBody>
          <a:bodyPr/>
          <a:lstStyle/>
          <a:p>
            <a:endParaRPr lang="es-ES"/>
          </a:p>
        </p:txBody>
      </p:sp>
      <p:sp>
        <p:nvSpPr>
          <p:cNvPr id="7" name="Contenidor de número de diapositiva 6">
            <a:extLst>
              <a:ext uri="{FF2B5EF4-FFF2-40B4-BE49-F238E27FC236}">
                <a16:creationId xmlns:a16="http://schemas.microsoft.com/office/drawing/2014/main" id="{0B880CC2-7B0D-62A0-2955-650A85B8A14B}"/>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24917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4D3DBF97-396D-5FE4-3C08-415378347DF2}"/>
              </a:ext>
            </a:extLst>
          </p:cNvPr>
          <p:cNvSpPr>
            <a:spLocks noGrp="1"/>
          </p:cNvSpPr>
          <p:nvPr>
            <p:ph type="title"/>
          </p:nvPr>
        </p:nvSpPr>
        <p:spPr>
          <a:xfrm>
            <a:off x="839788" y="365125"/>
            <a:ext cx="10515600" cy="1325563"/>
          </a:xfrm>
        </p:spPr>
        <p:txBody>
          <a:bodyPr/>
          <a:lstStyle/>
          <a:p>
            <a:r>
              <a:rPr lang="ca-ES-valencia"/>
              <a:t>Feu clic per editar l'estil de títol del patró</a:t>
            </a:r>
            <a:endParaRPr lang="es-ES"/>
          </a:p>
        </p:txBody>
      </p:sp>
      <p:sp>
        <p:nvSpPr>
          <p:cNvPr id="3" name="Contenidor de text 2">
            <a:extLst>
              <a:ext uri="{FF2B5EF4-FFF2-40B4-BE49-F238E27FC236}">
                <a16:creationId xmlns:a16="http://schemas.microsoft.com/office/drawing/2014/main" id="{FC043F5A-E59E-A9C8-B6E6-D8743E770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valencia"/>
              <a:t>Feu clic per editar els estils del text mestre</a:t>
            </a:r>
          </a:p>
        </p:txBody>
      </p:sp>
      <p:sp>
        <p:nvSpPr>
          <p:cNvPr id="4" name="Contenidor de contingut 3">
            <a:extLst>
              <a:ext uri="{FF2B5EF4-FFF2-40B4-BE49-F238E27FC236}">
                <a16:creationId xmlns:a16="http://schemas.microsoft.com/office/drawing/2014/main" id="{78037FB7-216D-DD97-741B-E4D815567047}"/>
              </a:ext>
            </a:extLst>
          </p:cNvPr>
          <p:cNvSpPr>
            <a:spLocks noGrp="1"/>
          </p:cNvSpPr>
          <p:nvPr>
            <p:ph sz="half" idx="2"/>
          </p:nvPr>
        </p:nvSpPr>
        <p:spPr>
          <a:xfrm>
            <a:off x="839788" y="2505075"/>
            <a:ext cx="5157787" cy="3684588"/>
          </a:xfrm>
        </p:spPr>
        <p:txBody>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5" name="Contenidor de text 4">
            <a:extLst>
              <a:ext uri="{FF2B5EF4-FFF2-40B4-BE49-F238E27FC236}">
                <a16:creationId xmlns:a16="http://schemas.microsoft.com/office/drawing/2014/main" id="{6E61961F-89C4-75DE-7E64-8025799C4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valencia"/>
              <a:t>Feu clic per editar els estils del text mestre</a:t>
            </a:r>
          </a:p>
        </p:txBody>
      </p:sp>
      <p:sp>
        <p:nvSpPr>
          <p:cNvPr id="6" name="Contenidor de contingut 5">
            <a:extLst>
              <a:ext uri="{FF2B5EF4-FFF2-40B4-BE49-F238E27FC236}">
                <a16:creationId xmlns:a16="http://schemas.microsoft.com/office/drawing/2014/main" id="{594E1FFB-B9A8-CF0F-115F-BFA9EED9A716}"/>
              </a:ext>
            </a:extLst>
          </p:cNvPr>
          <p:cNvSpPr>
            <a:spLocks noGrp="1"/>
          </p:cNvSpPr>
          <p:nvPr>
            <p:ph sz="quarter" idx="4"/>
          </p:nvPr>
        </p:nvSpPr>
        <p:spPr>
          <a:xfrm>
            <a:off x="6172200" y="2505075"/>
            <a:ext cx="5183188" cy="3684588"/>
          </a:xfrm>
        </p:spPr>
        <p:txBody>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7" name="Contenidor de data 6">
            <a:extLst>
              <a:ext uri="{FF2B5EF4-FFF2-40B4-BE49-F238E27FC236}">
                <a16:creationId xmlns:a16="http://schemas.microsoft.com/office/drawing/2014/main" id="{D2BB01A4-AA1A-5690-1936-EAC90167EB0D}"/>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8" name="Contenidor de peu de pàgina 7">
            <a:extLst>
              <a:ext uri="{FF2B5EF4-FFF2-40B4-BE49-F238E27FC236}">
                <a16:creationId xmlns:a16="http://schemas.microsoft.com/office/drawing/2014/main" id="{3A5BF8E6-4217-9A3F-8785-2716A53B55F5}"/>
              </a:ext>
            </a:extLst>
          </p:cNvPr>
          <p:cNvSpPr>
            <a:spLocks noGrp="1"/>
          </p:cNvSpPr>
          <p:nvPr>
            <p:ph type="ftr" sz="quarter" idx="11"/>
          </p:nvPr>
        </p:nvSpPr>
        <p:spPr/>
        <p:txBody>
          <a:bodyPr/>
          <a:lstStyle/>
          <a:p>
            <a:endParaRPr lang="es-ES"/>
          </a:p>
        </p:txBody>
      </p:sp>
      <p:sp>
        <p:nvSpPr>
          <p:cNvPr id="9" name="Contenidor de número de diapositiva 8">
            <a:extLst>
              <a:ext uri="{FF2B5EF4-FFF2-40B4-BE49-F238E27FC236}">
                <a16:creationId xmlns:a16="http://schemas.microsoft.com/office/drawing/2014/main" id="{8E921A5D-AE91-9955-0948-81925106AB3D}"/>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322063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8BF5E806-A0CA-63C6-C11E-777FE04228BB}"/>
              </a:ext>
            </a:extLst>
          </p:cNvPr>
          <p:cNvSpPr>
            <a:spLocks noGrp="1"/>
          </p:cNvSpPr>
          <p:nvPr>
            <p:ph type="title"/>
          </p:nvPr>
        </p:nvSpPr>
        <p:spPr/>
        <p:txBody>
          <a:bodyPr/>
          <a:lstStyle/>
          <a:p>
            <a:r>
              <a:rPr lang="ca-ES-valencia"/>
              <a:t>Feu clic per editar l'estil de títol del patró</a:t>
            </a:r>
            <a:endParaRPr lang="es-ES"/>
          </a:p>
        </p:txBody>
      </p:sp>
      <p:sp>
        <p:nvSpPr>
          <p:cNvPr id="3" name="Contenidor de data 2">
            <a:extLst>
              <a:ext uri="{FF2B5EF4-FFF2-40B4-BE49-F238E27FC236}">
                <a16:creationId xmlns:a16="http://schemas.microsoft.com/office/drawing/2014/main" id="{723B3F44-C60E-61FA-405C-354B78624D43}"/>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4" name="Contenidor de peu de pàgina 3">
            <a:extLst>
              <a:ext uri="{FF2B5EF4-FFF2-40B4-BE49-F238E27FC236}">
                <a16:creationId xmlns:a16="http://schemas.microsoft.com/office/drawing/2014/main" id="{C368F4D2-E428-B5BF-048A-41397C9BD62D}"/>
              </a:ext>
            </a:extLst>
          </p:cNvPr>
          <p:cNvSpPr>
            <a:spLocks noGrp="1"/>
          </p:cNvSpPr>
          <p:nvPr>
            <p:ph type="ftr" sz="quarter" idx="11"/>
          </p:nvPr>
        </p:nvSpPr>
        <p:spPr/>
        <p:txBody>
          <a:bodyPr/>
          <a:lstStyle/>
          <a:p>
            <a:endParaRPr lang="es-ES"/>
          </a:p>
        </p:txBody>
      </p:sp>
      <p:sp>
        <p:nvSpPr>
          <p:cNvPr id="5" name="Contenidor de número de diapositiva 4">
            <a:extLst>
              <a:ext uri="{FF2B5EF4-FFF2-40B4-BE49-F238E27FC236}">
                <a16:creationId xmlns:a16="http://schemas.microsoft.com/office/drawing/2014/main" id="{22B02EBC-4000-F5AB-6742-F11D08244091}"/>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12751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
        <p:nvSpPr>
          <p:cNvPr id="2" name="Contenidor de data 1">
            <a:extLst>
              <a:ext uri="{FF2B5EF4-FFF2-40B4-BE49-F238E27FC236}">
                <a16:creationId xmlns:a16="http://schemas.microsoft.com/office/drawing/2014/main" id="{928C0EDC-EF5E-F85C-1AD0-F6F73586A0D0}"/>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3" name="Contenidor de peu de pàgina 2">
            <a:extLst>
              <a:ext uri="{FF2B5EF4-FFF2-40B4-BE49-F238E27FC236}">
                <a16:creationId xmlns:a16="http://schemas.microsoft.com/office/drawing/2014/main" id="{4DD2F344-0BF0-2F64-E50B-0CC503D0B67A}"/>
              </a:ext>
            </a:extLst>
          </p:cNvPr>
          <p:cNvSpPr>
            <a:spLocks noGrp="1"/>
          </p:cNvSpPr>
          <p:nvPr>
            <p:ph type="ftr" sz="quarter" idx="11"/>
          </p:nvPr>
        </p:nvSpPr>
        <p:spPr/>
        <p:txBody>
          <a:bodyPr/>
          <a:lstStyle/>
          <a:p>
            <a:endParaRPr lang="es-ES"/>
          </a:p>
        </p:txBody>
      </p:sp>
      <p:sp>
        <p:nvSpPr>
          <p:cNvPr id="4" name="Contenidor de número de diapositiva 3">
            <a:extLst>
              <a:ext uri="{FF2B5EF4-FFF2-40B4-BE49-F238E27FC236}">
                <a16:creationId xmlns:a16="http://schemas.microsoft.com/office/drawing/2014/main" id="{8D31EB0A-1574-6F1F-AAE4-C82A8C2BD3E3}"/>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141050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3F68BAA-4F02-302C-721A-3F71ADABA95E}"/>
              </a:ext>
            </a:extLst>
          </p:cNvPr>
          <p:cNvSpPr>
            <a:spLocks noGrp="1"/>
          </p:cNvSpPr>
          <p:nvPr>
            <p:ph type="title"/>
          </p:nvPr>
        </p:nvSpPr>
        <p:spPr>
          <a:xfrm>
            <a:off x="839788" y="457200"/>
            <a:ext cx="3932237" cy="1600200"/>
          </a:xfrm>
        </p:spPr>
        <p:txBody>
          <a:bodyPr anchor="b"/>
          <a:lstStyle>
            <a:lvl1pPr>
              <a:defRPr sz="3200"/>
            </a:lvl1pPr>
          </a:lstStyle>
          <a:p>
            <a:r>
              <a:rPr lang="ca-ES-valencia"/>
              <a:t>Feu clic per editar l'estil de títol del patró</a:t>
            </a:r>
            <a:endParaRPr lang="es-ES"/>
          </a:p>
        </p:txBody>
      </p:sp>
      <p:sp>
        <p:nvSpPr>
          <p:cNvPr id="3" name="Contenidor de contingut 2">
            <a:extLst>
              <a:ext uri="{FF2B5EF4-FFF2-40B4-BE49-F238E27FC236}">
                <a16:creationId xmlns:a16="http://schemas.microsoft.com/office/drawing/2014/main" id="{5BD31FED-03C1-BF3A-0C3F-F83DD4672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text 3">
            <a:extLst>
              <a:ext uri="{FF2B5EF4-FFF2-40B4-BE49-F238E27FC236}">
                <a16:creationId xmlns:a16="http://schemas.microsoft.com/office/drawing/2014/main" id="{15FD56BA-9AC2-F2CB-9585-1F43DD3F5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a-ES-valencia"/>
              <a:t>Feu clic per editar els estils del text mestre</a:t>
            </a:r>
          </a:p>
        </p:txBody>
      </p:sp>
      <p:sp>
        <p:nvSpPr>
          <p:cNvPr id="5" name="Contenidor de data 4">
            <a:extLst>
              <a:ext uri="{FF2B5EF4-FFF2-40B4-BE49-F238E27FC236}">
                <a16:creationId xmlns:a16="http://schemas.microsoft.com/office/drawing/2014/main" id="{5DD99DC3-3F23-69FA-D433-D0DA310DE488}"/>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6" name="Contenidor de peu de pàgina 5">
            <a:extLst>
              <a:ext uri="{FF2B5EF4-FFF2-40B4-BE49-F238E27FC236}">
                <a16:creationId xmlns:a16="http://schemas.microsoft.com/office/drawing/2014/main" id="{8F8BF72F-A0E5-883E-0D27-BC1F88B02AE3}"/>
              </a:ext>
            </a:extLst>
          </p:cNvPr>
          <p:cNvSpPr>
            <a:spLocks noGrp="1"/>
          </p:cNvSpPr>
          <p:nvPr>
            <p:ph type="ftr" sz="quarter" idx="11"/>
          </p:nvPr>
        </p:nvSpPr>
        <p:spPr/>
        <p:txBody>
          <a:bodyPr/>
          <a:lstStyle/>
          <a:p>
            <a:endParaRPr lang="es-ES"/>
          </a:p>
        </p:txBody>
      </p:sp>
      <p:sp>
        <p:nvSpPr>
          <p:cNvPr id="7" name="Contenidor de número de diapositiva 6">
            <a:extLst>
              <a:ext uri="{FF2B5EF4-FFF2-40B4-BE49-F238E27FC236}">
                <a16:creationId xmlns:a16="http://schemas.microsoft.com/office/drawing/2014/main" id="{DD11CCEA-06B6-1A23-2E6F-9F469D9462C8}"/>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39770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36185252-2BC8-6981-98D1-92A6C6479193}"/>
              </a:ext>
            </a:extLst>
          </p:cNvPr>
          <p:cNvSpPr>
            <a:spLocks noGrp="1"/>
          </p:cNvSpPr>
          <p:nvPr>
            <p:ph type="title"/>
          </p:nvPr>
        </p:nvSpPr>
        <p:spPr>
          <a:xfrm>
            <a:off x="839788" y="457200"/>
            <a:ext cx="3932237" cy="1600200"/>
          </a:xfrm>
        </p:spPr>
        <p:txBody>
          <a:bodyPr anchor="b"/>
          <a:lstStyle>
            <a:lvl1pPr>
              <a:defRPr sz="3200"/>
            </a:lvl1pPr>
          </a:lstStyle>
          <a:p>
            <a:r>
              <a:rPr lang="ca-ES-valencia"/>
              <a:t>Feu clic per editar l'estil de títol del patró</a:t>
            </a:r>
            <a:endParaRPr lang="es-ES"/>
          </a:p>
        </p:txBody>
      </p:sp>
      <p:sp>
        <p:nvSpPr>
          <p:cNvPr id="3" name="Contenidor d'imatge 2">
            <a:extLst>
              <a:ext uri="{FF2B5EF4-FFF2-40B4-BE49-F238E27FC236}">
                <a16:creationId xmlns:a16="http://schemas.microsoft.com/office/drawing/2014/main" id="{DE8242B3-2656-0782-5347-E1D9A90B2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Contenidor de text 3">
            <a:extLst>
              <a:ext uri="{FF2B5EF4-FFF2-40B4-BE49-F238E27FC236}">
                <a16:creationId xmlns:a16="http://schemas.microsoft.com/office/drawing/2014/main" id="{0034B7EF-9C56-5726-1CEB-9F431A299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a-ES-valencia"/>
              <a:t>Feu clic per editar els estils del text mestre</a:t>
            </a:r>
          </a:p>
        </p:txBody>
      </p:sp>
      <p:sp>
        <p:nvSpPr>
          <p:cNvPr id="5" name="Contenidor de data 4">
            <a:extLst>
              <a:ext uri="{FF2B5EF4-FFF2-40B4-BE49-F238E27FC236}">
                <a16:creationId xmlns:a16="http://schemas.microsoft.com/office/drawing/2014/main" id="{724495E4-0DE1-5037-5CDA-B5FB349152AD}"/>
              </a:ext>
            </a:extLst>
          </p:cNvPr>
          <p:cNvSpPr>
            <a:spLocks noGrp="1"/>
          </p:cNvSpPr>
          <p:nvPr>
            <p:ph type="dt" sz="half" idx="10"/>
          </p:nvPr>
        </p:nvSpPr>
        <p:spPr/>
        <p:txBody>
          <a:bodyPr/>
          <a:lstStyle/>
          <a:p>
            <a:fld id="{250F1481-28D0-47E4-8233-FEA2330CFCD9}" type="datetimeFigureOut">
              <a:rPr lang="es-ES" smtClean="0"/>
              <a:t>15/05/2022</a:t>
            </a:fld>
            <a:endParaRPr lang="es-ES"/>
          </a:p>
        </p:txBody>
      </p:sp>
      <p:sp>
        <p:nvSpPr>
          <p:cNvPr id="6" name="Contenidor de peu de pàgina 5">
            <a:extLst>
              <a:ext uri="{FF2B5EF4-FFF2-40B4-BE49-F238E27FC236}">
                <a16:creationId xmlns:a16="http://schemas.microsoft.com/office/drawing/2014/main" id="{5E168ABB-80C5-0655-705A-3E270206E021}"/>
              </a:ext>
            </a:extLst>
          </p:cNvPr>
          <p:cNvSpPr>
            <a:spLocks noGrp="1"/>
          </p:cNvSpPr>
          <p:nvPr>
            <p:ph type="ftr" sz="quarter" idx="11"/>
          </p:nvPr>
        </p:nvSpPr>
        <p:spPr/>
        <p:txBody>
          <a:bodyPr/>
          <a:lstStyle/>
          <a:p>
            <a:endParaRPr lang="es-ES"/>
          </a:p>
        </p:txBody>
      </p:sp>
      <p:sp>
        <p:nvSpPr>
          <p:cNvPr id="7" name="Contenidor de número de diapositiva 6">
            <a:extLst>
              <a:ext uri="{FF2B5EF4-FFF2-40B4-BE49-F238E27FC236}">
                <a16:creationId xmlns:a16="http://schemas.microsoft.com/office/drawing/2014/main" id="{6EE00F5E-FA1A-C073-90EC-616F139558D6}"/>
              </a:ext>
            </a:extLst>
          </p:cNvPr>
          <p:cNvSpPr>
            <a:spLocks noGrp="1"/>
          </p:cNvSpPr>
          <p:nvPr>
            <p:ph type="sldNum" sz="quarter" idx="12"/>
          </p:nvPr>
        </p:nvSpPr>
        <p:spPr/>
        <p:txBody>
          <a:bodyPr/>
          <a:lstStyle/>
          <a:p>
            <a:fld id="{7CAC0540-EC13-4A39-A27F-31C2B6ABE63F}" type="slidenum">
              <a:rPr lang="es-ES" smtClean="0"/>
              <a:t>‹#›</a:t>
            </a:fld>
            <a:endParaRPr lang="es-ES"/>
          </a:p>
        </p:txBody>
      </p:sp>
    </p:spTree>
    <p:extLst>
      <p:ext uri="{BB962C8B-B14F-4D97-AF65-F5344CB8AC3E}">
        <p14:creationId xmlns:p14="http://schemas.microsoft.com/office/powerpoint/2010/main" val="212528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títol 1">
            <a:extLst>
              <a:ext uri="{FF2B5EF4-FFF2-40B4-BE49-F238E27FC236}">
                <a16:creationId xmlns:a16="http://schemas.microsoft.com/office/drawing/2014/main" id="{4D5B00D0-9581-55A8-D13B-280FD8640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a-ES-valencia"/>
              <a:t>Feu clic per editar l'estil de títol del patró</a:t>
            </a:r>
            <a:endParaRPr lang="es-ES"/>
          </a:p>
        </p:txBody>
      </p:sp>
      <p:sp>
        <p:nvSpPr>
          <p:cNvPr id="3" name="Contenidor de text 2">
            <a:extLst>
              <a:ext uri="{FF2B5EF4-FFF2-40B4-BE49-F238E27FC236}">
                <a16:creationId xmlns:a16="http://schemas.microsoft.com/office/drawing/2014/main" id="{44985CB7-1433-3CBB-3447-D413CB480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4" name="Contenidor de data 3">
            <a:extLst>
              <a:ext uri="{FF2B5EF4-FFF2-40B4-BE49-F238E27FC236}">
                <a16:creationId xmlns:a16="http://schemas.microsoft.com/office/drawing/2014/main" id="{A53D78C2-7731-92C3-2AB0-BB7D0BDF0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F1481-28D0-47E4-8233-FEA2330CFCD9}" type="datetimeFigureOut">
              <a:rPr lang="es-ES" smtClean="0"/>
              <a:t>15/05/2022</a:t>
            </a:fld>
            <a:endParaRPr lang="es-ES"/>
          </a:p>
        </p:txBody>
      </p:sp>
      <p:sp>
        <p:nvSpPr>
          <p:cNvPr id="5" name="Contenidor de peu de pàgina 4">
            <a:extLst>
              <a:ext uri="{FF2B5EF4-FFF2-40B4-BE49-F238E27FC236}">
                <a16:creationId xmlns:a16="http://schemas.microsoft.com/office/drawing/2014/main" id="{A0D68373-579B-6482-6370-C2F236599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Contenidor de número de diapositiva 5">
            <a:extLst>
              <a:ext uri="{FF2B5EF4-FFF2-40B4-BE49-F238E27FC236}">
                <a16:creationId xmlns:a16="http://schemas.microsoft.com/office/drawing/2014/main" id="{4AA9F63F-54C1-D670-D725-2C3B69C61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C0540-EC13-4A39-A27F-31C2B6ABE63F}" type="slidenum">
              <a:rPr lang="es-ES" smtClean="0"/>
              <a:t>‹#›</a:t>
            </a:fld>
            <a:endParaRPr lang="es-ES"/>
          </a:p>
        </p:txBody>
      </p:sp>
    </p:spTree>
    <p:extLst>
      <p:ext uri="{BB962C8B-B14F-4D97-AF65-F5344CB8AC3E}">
        <p14:creationId xmlns:p14="http://schemas.microsoft.com/office/powerpoint/2010/main" val="4196107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7A206FE-7ACD-CF3A-7F6E-A7062F061D67}"/>
              </a:ext>
            </a:extLst>
          </p:cNvPr>
          <p:cNvSpPr txBox="1">
            <a:spLocks/>
          </p:cNvSpPr>
          <p:nvPr/>
        </p:nvSpPr>
        <p:spPr>
          <a:xfrm>
            <a:off x="-115394" y="-143814"/>
            <a:ext cx="12460739" cy="3566685"/>
          </a:xfrm>
          <a:prstGeom prst="rect">
            <a:avLst/>
          </a:prstGeom>
          <a:solidFill>
            <a:srgbClr val="F9DBD2"/>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ES"/>
          </a:p>
        </p:txBody>
      </p:sp>
      <p:sp>
        <p:nvSpPr>
          <p:cNvPr id="2" name="Títol 1">
            <a:extLst>
              <a:ext uri="{FF2B5EF4-FFF2-40B4-BE49-F238E27FC236}">
                <a16:creationId xmlns:a16="http://schemas.microsoft.com/office/drawing/2014/main" id="{245DBA0B-E090-A7D2-19B2-05389342772C}"/>
              </a:ext>
            </a:extLst>
          </p:cNvPr>
          <p:cNvSpPr>
            <a:spLocks noGrp="1"/>
          </p:cNvSpPr>
          <p:nvPr>
            <p:ph type="ctrTitle"/>
          </p:nvPr>
        </p:nvSpPr>
        <p:spPr>
          <a:xfrm>
            <a:off x="1524000" y="1122363"/>
            <a:ext cx="9144000" cy="2213167"/>
          </a:xfrm>
        </p:spPr>
        <p:txBody>
          <a:bodyPr>
            <a:normAutofit/>
          </a:bodyPr>
          <a:lstStyle/>
          <a:p>
            <a:r>
              <a:rPr lang="es-ES" sz="7200"/>
              <a:t>Síntesis de textos</a:t>
            </a:r>
          </a:p>
        </p:txBody>
      </p:sp>
      <p:sp>
        <p:nvSpPr>
          <p:cNvPr id="3" name="Subtítol 2">
            <a:extLst>
              <a:ext uri="{FF2B5EF4-FFF2-40B4-BE49-F238E27FC236}">
                <a16:creationId xmlns:a16="http://schemas.microsoft.com/office/drawing/2014/main" id="{DD982F69-465F-13F8-7D22-0D6B4E5BD2CF}"/>
              </a:ext>
            </a:extLst>
          </p:cNvPr>
          <p:cNvSpPr>
            <a:spLocks noGrp="1"/>
          </p:cNvSpPr>
          <p:nvPr>
            <p:ph type="subTitle" idx="1"/>
          </p:nvPr>
        </p:nvSpPr>
        <p:spPr>
          <a:xfrm>
            <a:off x="1524000" y="4189604"/>
            <a:ext cx="9144000" cy="1655762"/>
          </a:xfrm>
        </p:spPr>
        <p:txBody>
          <a:bodyPr vert="horz" lIns="91440" tIns="45720" rIns="91440" bIns="45720" rtlCol="0" anchor="t">
            <a:normAutofit lnSpcReduction="10000"/>
          </a:bodyPr>
          <a:lstStyle/>
          <a:p>
            <a:r>
              <a:rPr lang="es-ES"/>
              <a:t>Manuel Díaz Pastor</a:t>
            </a:r>
          </a:p>
          <a:p>
            <a:r>
              <a:rPr lang="es-ES"/>
              <a:t>Mireia Pires </a:t>
            </a:r>
            <a:r>
              <a:rPr lang="es-ES" err="1"/>
              <a:t>State</a:t>
            </a:r>
            <a:endParaRPr lang="es-ES"/>
          </a:p>
          <a:p>
            <a:r>
              <a:rPr lang="es-ES"/>
              <a:t>Andrea </a:t>
            </a:r>
            <a:r>
              <a:rPr lang="es-ES" err="1"/>
              <a:t>Gascó</a:t>
            </a:r>
            <a:r>
              <a:rPr lang="es-ES"/>
              <a:t> Pau</a:t>
            </a:r>
            <a:endParaRPr lang="es-ES">
              <a:cs typeface="Calibri"/>
            </a:endParaRPr>
          </a:p>
          <a:p>
            <a:r>
              <a:rPr lang="es-ES"/>
              <a:t>Iñaki Diez Lambies</a:t>
            </a:r>
          </a:p>
        </p:txBody>
      </p:sp>
    </p:spTree>
    <p:extLst>
      <p:ext uri="{BB962C8B-B14F-4D97-AF65-F5344CB8AC3E}">
        <p14:creationId xmlns:p14="http://schemas.microsoft.com/office/powerpoint/2010/main" val="12140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1">
            <a:extLst>
              <a:ext uri="{FF2B5EF4-FFF2-40B4-BE49-F238E27FC236}">
                <a16:creationId xmlns:a16="http://schemas.microsoft.com/office/drawing/2014/main" id="{AD20654D-BDE3-BA04-2F8E-8F2D81D0CF9B}"/>
              </a:ext>
            </a:extLst>
          </p:cNvPr>
          <p:cNvSpPr txBox="1">
            <a:spLocks/>
          </p:cNvSpPr>
          <p:nvPr/>
        </p:nvSpPr>
        <p:spPr>
          <a:xfrm>
            <a:off x="-91774" y="-3010"/>
            <a:ext cx="12372304" cy="1325563"/>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ea typeface="Calibri Light"/>
                <a:cs typeface="Calibri Light"/>
              </a:rPr>
              <a:t>Técnicas con sistemas inteligentes</a:t>
            </a:r>
            <a:endParaRPr lang="es-ES"/>
          </a:p>
        </p:txBody>
      </p:sp>
      <p:graphicFrame>
        <p:nvGraphicFramePr>
          <p:cNvPr id="2" name="Diagrama 1">
            <a:extLst>
              <a:ext uri="{FF2B5EF4-FFF2-40B4-BE49-F238E27FC236}">
                <a16:creationId xmlns:a16="http://schemas.microsoft.com/office/drawing/2014/main" id="{EF9F402C-6213-5B87-2078-43501829CDB9}"/>
              </a:ext>
            </a:extLst>
          </p:cNvPr>
          <p:cNvGraphicFramePr/>
          <p:nvPr>
            <p:extLst>
              <p:ext uri="{D42A27DB-BD31-4B8C-83A1-F6EECF244321}">
                <p14:modId xmlns:p14="http://schemas.microsoft.com/office/powerpoint/2010/main" val="2199729903"/>
              </p:ext>
            </p:extLst>
          </p:nvPr>
        </p:nvGraphicFramePr>
        <p:xfrm>
          <a:off x="310435" y="1682204"/>
          <a:ext cx="7486235" cy="468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descr="Interfaz de usuario gráfica, Texto, Aplicación, Chat o mensaje de texto&#10;&#10;Descripción generada automáticamente">
            <a:extLst>
              <a:ext uri="{FF2B5EF4-FFF2-40B4-BE49-F238E27FC236}">
                <a16:creationId xmlns:a16="http://schemas.microsoft.com/office/drawing/2014/main" id="{06178A85-BB38-6EA2-C968-07A7C3051F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928" y="2067541"/>
            <a:ext cx="3615517" cy="3915248"/>
          </a:xfrm>
          <a:prstGeom prst="rect">
            <a:avLst/>
          </a:prstGeom>
        </p:spPr>
      </p:pic>
    </p:spTree>
    <p:extLst>
      <p:ext uri="{BB962C8B-B14F-4D97-AF65-F5344CB8AC3E}">
        <p14:creationId xmlns:p14="http://schemas.microsoft.com/office/powerpoint/2010/main" val="154145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6DBCE-6BB4-371B-C636-588E17C52676}"/>
              </a:ext>
            </a:extLst>
          </p:cNvPr>
          <p:cNvSpPr>
            <a:spLocks noGrp="1"/>
          </p:cNvSpPr>
          <p:nvPr>
            <p:ph type="title"/>
          </p:nvPr>
        </p:nvSpPr>
        <p:spPr>
          <a:xfrm>
            <a:off x="3955" y="-143814"/>
            <a:ext cx="5143704" cy="7073720"/>
          </a:xfrm>
          <a:solidFill>
            <a:srgbClr val="F9DBD2"/>
          </a:solidFill>
        </p:spPr>
        <p:txBody>
          <a:bodyPr vert="horz" lIns="91440" tIns="45720" rIns="91440" bIns="45720" rtlCol="0" anchor="ctr">
            <a:normAutofit/>
          </a:bodyPr>
          <a:lstStyle/>
          <a:p>
            <a:pPr algn="ctr"/>
            <a:r>
              <a:rPr lang="es-ES" sz="4000">
                <a:ea typeface="Calibri Light"/>
                <a:cs typeface="Calibri Light"/>
              </a:rPr>
              <a:t>Síntesis abstractiva </a:t>
            </a:r>
            <a:br>
              <a:rPr lang="es-ES" sz="4000">
                <a:ea typeface="Calibri Light"/>
                <a:cs typeface="Calibri Light"/>
              </a:rPr>
            </a:br>
            <a:r>
              <a:rPr lang="es-ES" sz="4000">
                <a:ea typeface="Calibri Light"/>
                <a:cs typeface="Calibri Light"/>
              </a:rPr>
              <a:t>de texto</a:t>
            </a:r>
            <a:endParaRPr lang="es-ES" sz="4000">
              <a:cs typeface="Calibri Light"/>
            </a:endParaRPr>
          </a:p>
        </p:txBody>
      </p:sp>
      <p:graphicFrame>
        <p:nvGraphicFramePr>
          <p:cNvPr id="436" name="Diagrama 436">
            <a:extLst>
              <a:ext uri="{FF2B5EF4-FFF2-40B4-BE49-F238E27FC236}">
                <a16:creationId xmlns:a16="http://schemas.microsoft.com/office/drawing/2014/main" id="{78DA7A39-6D57-52D8-16B2-638DBD1F4C3F}"/>
              </a:ext>
            </a:extLst>
          </p:cNvPr>
          <p:cNvGraphicFramePr/>
          <p:nvPr>
            <p:extLst>
              <p:ext uri="{D42A27DB-BD31-4B8C-83A1-F6EECF244321}">
                <p14:modId xmlns:p14="http://schemas.microsoft.com/office/powerpoint/2010/main" val="1026363660"/>
              </p:ext>
            </p:extLst>
          </p:nvPr>
        </p:nvGraphicFramePr>
        <p:xfrm>
          <a:off x="6514564" y="160020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0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Diagrama 43">
            <a:extLst>
              <a:ext uri="{FF2B5EF4-FFF2-40B4-BE49-F238E27FC236}">
                <a16:creationId xmlns:a16="http://schemas.microsoft.com/office/drawing/2014/main" id="{ED5DD1F7-45E3-AFAB-CA99-4AA2C8393C9E}"/>
              </a:ext>
            </a:extLst>
          </p:cNvPr>
          <p:cNvGraphicFramePr/>
          <p:nvPr>
            <p:extLst>
              <p:ext uri="{D42A27DB-BD31-4B8C-83A1-F6EECF244321}">
                <p14:modId xmlns:p14="http://schemas.microsoft.com/office/powerpoint/2010/main" val="841458273"/>
              </p:ext>
            </p:extLst>
          </p:nvPr>
        </p:nvGraphicFramePr>
        <p:xfrm>
          <a:off x="728353" y="875805"/>
          <a:ext cx="10735293" cy="5106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37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1">
            <a:extLst>
              <a:ext uri="{FF2B5EF4-FFF2-40B4-BE49-F238E27FC236}">
                <a16:creationId xmlns:a16="http://schemas.microsoft.com/office/drawing/2014/main" id="{21997DAE-23B7-EB3A-80B0-EC7E1A269949}"/>
              </a:ext>
            </a:extLst>
          </p:cNvPr>
          <p:cNvSpPr txBox="1">
            <a:spLocks/>
          </p:cNvSpPr>
          <p:nvPr/>
        </p:nvSpPr>
        <p:spPr>
          <a:xfrm>
            <a:off x="-91774" y="-3010"/>
            <a:ext cx="12372304" cy="1325563"/>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ea typeface="Calibri Light"/>
                <a:cs typeface="Calibri Light"/>
              </a:rPr>
              <a:t>Implementaciones</a:t>
            </a:r>
            <a:endParaRPr lang="es-ES"/>
          </a:p>
        </p:txBody>
      </p:sp>
      <p:graphicFrame>
        <p:nvGraphicFramePr>
          <p:cNvPr id="6" name="Diagrama 5">
            <a:extLst>
              <a:ext uri="{FF2B5EF4-FFF2-40B4-BE49-F238E27FC236}">
                <a16:creationId xmlns:a16="http://schemas.microsoft.com/office/drawing/2014/main" id="{4967F8F1-5E42-34A1-C9B3-08A646226F55}"/>
              </a:ext>
            </a:extLst>
          </p:cNvPr>
          <p:cNvGraphicFramePr/>
          <p:nvPr>
            <p:extLst>
              <p:ext uri="{D42A27DB-BD31-4B8C-83A1-F6EECF244321}">
                <p14:modId xmlns:p14="http://schemas.microsoft.com/office/powerpoint/2010/main" val="1016321854"/>
              </p:ext>
            </p:extLst>
          </p:nvPr>
        </p:nvGraphicFramePr>
        <p:xfrm>
          <a:off x="462117" y="1563330"/>
          <a:ext cx="11346426" cy="4994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06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849CFC8-DEBD-EFE7-1257-E79CB60DDAD6}"/>
              </a:ext>
            </a:extLst>
          </p:cNvPr>
          <p:cNvSpPr txBox="1">
            <a:spLocks/>
          </p:cNvSpPr>
          <p:nvPr/>
        </p:nvSpPr>
        <p:spPr>
          <a:xfrm>
            <a:off x="3955" y="-143814"/>
            <a:ext cx="5197366" cy="7073720"/>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a:cs typeface="Calibri Light"/>
              </a:rPr>
              <a:t>Evaluación de las técnicas</a:t>
            </a:r>
          </a:p>
        </p:txBody>
      </p:sp>
      <p:graphicFrame>
        <p:nvGraphicFramePr>
          <p:cNvPr id="9" name="Diagrama 436">
            <a:extLst>
              <a:ext uri="{FF2B5EF4-FFF2-40B4-BE49-F238E27FC236}">
                <a16:creationId xmlns:a16="http://schemas.microsoft.com/office/drawing/2014/main" id="{A9FE09AF-7E9E-F862-4BEB-861FBEC5C1D5}"/>
              </a:ext>
            </a:extLst>
          </p:cNvPr>
          <p:cNvGraphicFramePr/>
          <p:nvPr>
            <p:extLst>
              <p:ext uri="{D42A27DB-BD31-4B8C-83A1-F6EECF244321}">
                <p14:modId xmlns:p14="http://schemas.microsoft.com/office/powerpoint/2010/main" val="2820154411"/>
              </p:ext>
            </p:extLst>
          </p:nvPr>
        </p:nvGraphicFramePr>
        <p:xfrm>
          <a:off x="5399442" y="451262"/>
          <a:ext cx="6504878" cy="6068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78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ol 1">
            <a:extLst>
              <a:ext uri="{FF2B5EF4-FFF2-40B4-BE49-F238E27FC236}">
                <a16:creationId xmlns:a16="http://schemas.microsoft.com/office/drawing/2014/main" id="{BF845C02-0519-6005-886F-7049E18FD0D2}"/>
              </a:ext>
            </a:extLst>
          </p:cNvPr>
          <p:cNvSpPr>
            <a:spLocks noGrp="1"/>
          </p:cNvSpPr>
          <p:nvPr>
            <p:ph type="title"/>
          </p:nvPr>
        </p:nvSpPr>
        <p:spPr>
          <a:xfrm>
            <a:off x="-92415" y="-3010"/>
            <a:ext cx="12372304" cy="1325563"/>
          </a:xfrm>
          <a:solidFill>
            <a:srgbClr val="F9DBD2"/>
          </a:solidFill>
        </p:spPr>
        <p:txBody>
          <a:bodyPr/>
          <a:lstStyle/>
          <a:p>
            <a:pPr algn="ctr"/>
            <a:r>
              <a:rPr lang="es-ES"/>
              <a:t>Evaluación de las técnicas</a:t>
            </a:r>
          </a:p>
        </p:txBody>
      </p:sp>
      <p:sp>
        <p:nvSpPr>
          <p:cNvPr id="8" name="Contenidor de contingut 2">
            <a:extLst>
              <a:ext uri="{FF2B5EF4-FFF2-40B4-BE49-F238E27FC236}">
                <a16:creationId xmlns:a16="http://schemas.microsoft.com/office/drawing/2014/main" id="{0E95A471-AF2F-B1A7-5568-1E796E92BE4B}"/>
              </a:ext>
            </a:extLst>
          </p:cNvPr>
          <p:cNvSpPr>
            <a:spLocks noGrp="1"/>
          </p:cNvSpPr>
          <p:nvPr>
            <p:ph idx="1"/>
          </p:nvPr>
        </p:nvSpPr>
        <p:spPr>
          <a:xfrm>
            <a:off x="578005" y="1834918"/>
            <a:ext cx="5283820" cy="4537192"/>
          </a:xfrm>
        </p:spPr>
        <p:txBody>
          <a:bodyPr vert="horz" lIns="91440" tIns="45720" rIns="91440" bIns="45720" rtlCol="0" anchor="t">
            <a:normAutofit lnSpcReduction="10000"/>
          </a:bodyPr>
          <a:lstStyle/>
          <a:p>
            <a:pPr>
              <a:buClr>
                <a:schemeClr val="accent2">
                  <a:lumMod val="75000"/>
                </a:schemeClr>
              </a:buClr>
            </a:pPr>
            <a:r>
              <a:rPr lang="es-ES">
                <a:cs typeface="Calibri"/>
              </a:rPr>
              <a:t>Evaluación de la información</a:t>
            </a:r>
            <a:endParaRPr lang="es-ES"/>
          </a:p>
          <a:p>
            <a:pPr marL="457200" lvl="1" indent="0">
              <a:buNone/>
            </a:pPr>
            <a:r>
              <a:rPr lang="es-ES">
                <a:ea typeface="+mn-lt"/>
                <a:cs typeface="+mn-lt"/>
              </a:rPr>
              <a:t>Métricas más conocidas: precisión, </a:t>
            </a:r>
            <a:r>
              <a:rPr lang="es-ES" err="1">
                <a:ea typeface="+mn-lt"/>
                <a:cs typeface="+mn-lt"/>
              </a:rPr>
              <a:t>recall</a:t>
            </a:r>
            <a:r>
              <a:rPr lang="es-ES">
                <a:ea typeface="+mn-lt"/>
                <a:cs typeface="+mn-lt"/>
              </a:rPr>
              <a:t>, F-media.</a:t>
            </a:r>
          </a:p>
          <a:p>
            <a:pPr marL="457200" lvl="1" indent="0">
              <a:buNone/>
            </a:pPr>
            <a:endParaRPr lang="es-ES">
              <a:ea typeface="+mn-lt"/>
              <a:cs typeface="+mn-lt"/>
            </a:endParaRPr>
          </a:p>
          <a:p>
            <a:pPr marL="457200" lvl="1" indent="0">
              <a:buNone/>
            </a:pPr>
            <a:r>
              <a:rPr lang="es-ES">
                <a:cs typeface="Calibri" panose="020F0502020204030204"/>
              </a:rPr>
              <a:t>Al usar estas métricas se pueden juzgar mal dos resúmenes buenos para un mismo documento.</a:t>
            </a:r>
          </a:p>
          <a:p>
            <a:pPr marL="457200" lvl="1" indent="0">
              <a:buNone/>
            </a:pPr>
            <a:endParaRPr lang="es-ES">
              <a:cs typeface="Calibri" panose="020F0502020204030204"/>
            </a:endParaRPr>
          </a:p>
          <a:p>
            <a:pPr marL="457200" lvl="1" indent="0">
              <a:buNone/>
            </a:pPr>
            <a:r>
              <a:rPr lang="es-ES">
                <a:cs typeface="Calibri" panose="020F0502020204030204"/>
              </a:rPr>
              <a:t>Se proponen:</a:t>
            </a:r>
          </a:p>
          <a:p>
            <a:pPr lvl="1">
              <a:buClr>
                <a:schemeClr val="accent2">
                  <a:lumMod val="75000"/>
                </a:schemeClr>
              </a:buClr>
            </a:pPr>
            <a:r>
              <a:rPr lang="es-ES">
                <a:cs typeface="Calibri" panose="020F0502020204030204"/>
              </a:rPr>
              <a:t>Utilidad relativa</a:t>
            </a:r>
          </a:p>
          <a:p>
            <a:pPr lvl="1">
              <a:buClr>
                <a:schemeClr val="accent2">
                  <a:lumMod val="75000"/>
                </a:schemeClr>
              </a:buClr>
            </a:pPr>
            <a:r>
              <a:rPr lang="es-ES" err="1">
                <a:cs typeface="Calibri" panose="020F0502020204030204"/>
              </a:rPr>
              <a:t>Factoid</a:t>
            </a:r>
            <a:r>
              <a:rPr lang="es-ES">
                <a:cs typeface="Calibri" panose="020F0502020204030204"/>
              </a:rPr>
              <a:t> score</a:t>
            </a:r>
          </a:p>
          <a:p>
            <a:pPr lvl="1">
              <a:buClr>
                <a:schemeClr val="accent2">
                  <a:lumMod val="75000"/>
                </a:schemeClr>
              </a:buClr>
            </a:pPr>
            <a:r>
              <a:rPr lang="es-ES" err="1">
                <a:cs typeface="Calibri" panose="020F0502020204030204"/>
              </a:rPr>
              <a:t>Pyramid</a:t>
            </a:r>
            <a:endParaRPr lang="es-ES">
              <a:cs typeface="Calibri" panose="020F0502020204030204"/>
            </a:endParaRPr>
          </a:p>
        </p:txBody>
      </p:sp>
      <p:sp>
        <p:nvSpPr>
          <p:cNvPr id="11" name="Contenidor de contingut 2">
            <a:extLst>
              <a:ext uri="{FF2B5EF4-FFF2-40B4-BE49-F238E27FC236}">
                <a16:creationId xmlns:a16="http://schemas.microsoft.com/office/drawing/2014/main" id="{3238B1E2-B763-873B-3069-B2688C51A408}"/>
              </a:ext>
            </a:extLst>
          </p:cNvPr>
          <p:cNvSpPr txBox="1">
            <a:spLocks/>
          </p:cNvSpPr>
          <p:nvPr/>
        </p:nvSpPr>
        <p:spPr>
          <a:xfrm>
            <a:off x="6092283" y="1838635"/>
            <a:ext cx="5283820" cy="45371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s-ES">
                <a:cs typeface="Calibri"/>
              </a:rPr>
              <a:t>Evaluación de la calidad</a:t>
            </a:r>
            <a:endParaRPr lang="es-ES"/>
          </a:p>
          <a:p>
            <a:pPr marL="457200" lvl="1" indent="0">
              <a:buNone/>
            </a:pPr>
            <a:r>
              <a:rPr lang="es-ES">
                <a:ea typeface="+mn-lt"/>
                <a:cs typeface="+mn-lt"/>
              </a:rPr>
              <a:t>Los métodos automáticos solo evalúan la calidad según su contenido, pero no por su coherencia o su redundancia.</a:t>
            </a:r>
          </a:p>
          <a:p>
            <a:pPr marL="457200" lvl="1" indent="0">
              <a:buNone/>
            </a:pPr>
            <a:endParaRPr lang="es-ES">
              <a:ea typeface="+mn-lt"/>
              <a:cs typeface="+mn-lt"/>
            </a:endParaRPr>
          </a:p>
          <a:p>
            <a:pPr marL="800100" lvl="1" indent="-342900">
              <a:buClr>
                <a:schemeClr val="accent2">
                  <a:lumMod val="75000"/>
                </a:schemeClr>
              </a:buClr>
            </a:pPr>
            <a:r>
              <a:rPr lang="es-ES">
                <a:ea typeface="+mn-lt"/>
                <a:cs typeface="+mn-lt"/>
              </a:rPr>
              <a:t>FAN </a:t>
            </a:r>
            <a:r>
              <a:rPr lang="es-ES" err="1">
                <a:ea typeface="+mn-lt"/>
                <a:cs typeface="+mn-lt"/>
              </a:rPr>
              <a:t>Protocol</a:t>
            </a:r>
            <a:endParaRPr lang="es-ES">
              <a:ea typeface="+mn-lt"/>
              <a:cs typeface="+mn-lt"/>
            </a:endParaRPr>
          </a:p>
          <a:p>
            <a:pPr marL="800100" lvl="1" indent="-342900">
              <a:buClr>
                <a:schemeClr val="accent2">
                  <a:lumMod val="75000"/>
                </a:schemeClr>
              </a:buClr>
            </a:pPr>
            <a:r>
              <a:rPr lang="es-ES">
                <a:ea typeface="+mn-lt"/>
                <a:cs typeface="+mn-lt"/>
              </a:rPr>
              <a:t>MLUCE </a:t>
            </a:r>
            <a:r>
              <a:rPr lang="es-ES" err="1">
                <a:ea typeface="+mn-lt"/>
                <a:cs typeface="+mn-lt"/>
              </a:rPr>
              <a:t>Protocol</a:t>
            </a:r>
            <a:endParaRPr lang="es-ES">
              <a:ea typeface="+mn-lt"/>
              <a:cs typeface="+mn-lt"/>
            </a:endParaRPr>
          </a:p>
          <a:p>
            <a:pPr marL="457200" lvl="1" indent="0">
              <a:buNone/>
            </a:pPr>
            <a:endParaRPr lang="es-ES">
              <a:ea typeface="+mn-lt"/>
              <a:cs typeface="+mn-lt"/>
            </a:endParaRPr>
          </a:p>
        </p:txBody>
      </p:sp>
      <p:pic>
        <p:nvPicPr>
          <p:cNvPr id="18" name="Imagen 18" descr="Texto&#10;&#10;Descripción generada automáticamente">
            <a:extLst>
              <a:ext uri="{FF2B5EF4-FFF2-40B4-BE49-F238E27FC236}">
                <a16:creationId xmlns:a16="http://schemas.microsoft.com/office/drawing/2014/main" id="{D35BF326-8EE3-A7B7-BBF1-6A1AB35F1D83}"/>
              </a:ext>
            </a:extLst>
          </p:cNvPr>
          <p:cNvPicPr>
            <a:picLocks noChangeAspect="1"/>
          </p:cNvPicPr>
          <p:nvPr/>
        </p:nvPicPr>
        <p:blipFill>
          <a:blip r:embed="rId2"/>
          <a:stretch>
            <a:fillRect/>
          </a:stretch>
        </p:blipFill>
        <p:spPr>
          <a:xfrm>
            <a:off x="9108374" y="3750520"/>
            <a:ext cx="2658953" cy="2878288"/>
          </a:xfrm>
          <a:prstGeom prst="rect">
            <a:avLst/>
          </a:prstGeom>
        </p:spPr>
      </p:pic>
    </p:spTree>
    <p:extLst>
      <p:ext uri="{BB962C8B-B14F-4D97-AF65-F5344CB8AC3E}">
        <p14:creationId xmlns:p14="http://schemas.microsoft.com/office/powerpoint/2010/main" val="334326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a:extLst>
              <a:ext uri="{FF2B5EF4-FFF2-40B4-BE49-F238E27FC236}">
                <a16:creationId xmlns:a16="http://schemas.microsoft.com/office/drawing/2014/main" id="{FF293268-BA73-68E7-87A9-6054431AEAD7}"/>
              </a:ext>
            </a:extLst>
          </p:cNvPr>
          <p:cNvSpPr txBox="1">
            <a:spLocks/>
          </p:cNvSpPr>
          <p:nvPr/>
        </p:nvSpPr>
        <p:spPr>
          <a:xfrm>
            <a:off x="-3712" y="223"/>
            <a:ext cx="12197871" cy="6861538"/>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t>Conclusiones</a:t>
            </a:r>
          </a:p>
        </p:txBody>
      </p:sp>
    </p:spTree>
    <p:extLst>
      <p:ext uri="{BB962C8B-B14F-4D97-AF65-F5344CB8AC3E}">
        <p14:creationId xmlns:p14="http://schemas.microsoft.com/office/powerpoint/2010/main" val="236683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idor de contingut 3">
            <a:extLst>
              <a:ext uri="{FF2B5EF4-FFF2-40B4-BE49-F238E27FC236}">
                <a16:creationId xmlns:a16="http://schemas.microsoft.com/office/drawing/2014/main" id="{E2396CED-9C22-4086-8121-BF9C29C42331}"/>
              </a:ext>
            </a:extLst>
          </p:cNvPr>
          <p:cNvGraphicFramePr>
            <a:graphicFrameLocks noGrp="1"/>
          </p:cNvGraphicFramePr>
          <p:nvPr>
            <p:ph idx="1"/>
            <p:extLst>
              <p:ext uri="{D42A27DB-BD31-4B8C-83A1-F6EECF244321}">
                <p14:modId xmlns:p14="http://schemas.microsoft.com/office/powerpoint/2010/main" val="794208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ítol 1">
            <a:extLst>
              <a:ext uri="{FF2B5EF4-FFF2-40B4-BE49-F238E27FC236}">
                <a16:creationId xmlns:a16="http://schemas.microsoft.com/office/drawing/2014/main" id="{C5551769-AC90-F59E-C6E4-86E58CA3C26C}"/>
              </a:ext>
            </a:extLst>
          </p:cNvPr>
          <p:cNvSpPr txBox="1">
            <a:spLocks/>
          </p:cNvSpPr>
          <p:nvPr/>
        </p:nvSpPr>
        <p:spPr>
          <a:xfrm>
            <a:off x="-91774" y="-3010"/>
            <a:ext cx="12372304" cy="1325563"/>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ea typeface="Calibri Light"/>
                <a:cs typeface="Calibri Light"/>
              </a:rPr>
              <a:t>Bibliografía</a:t>
            </a:r>
            <a:endParaRPr lang="es-ES"/>
          </a:p>
        </p:txBody>
      </p:sp>
    </p:spTree>
    <p:extLst>
      <p:ext uri="{BB962C8B-B14F-4D97-AF65-F5344CB8AC3E}">
        <p14:creationId xmlns:p14="http://schemas.microsoft.com/office/powerpoint/2010/main" val="318665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F48EE3AD-1114-4B8C-9162-D2B50A989AD4}"/>
              </a:ext>
            </a:extLst>
          </p:cNvPr>
          <p:cNvGraphicFramePr>
            <a:graphicFrameLocks noGrp="1"/>
          </p:cNvGraphicFramePr>
          <p:nvPr>
            <p:ph idx="1"/>
            <p:extLst>
              <p:ext uri="{D42A27DB-BD31-4B8C-83A1-F6EECF244321}">
                <p14:modId xmlns:p14="http://schemas.microsoft.com/office/powerpoint/2010/main" val="325969560"/>
              </p:ext>
            </p:extLst>
          </p:nvPr>
        </p:nvGraphicFramePr>
        <p:xfrm>
          <a:off x="5440877" y="813374"/>
          <a:ext cx="6520543" cy="5159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ítulo 1">
            <a:extLst>
              <a:ext uri="{FF2B5EF4-FFF2-40B4-BE49-F238E27FC236}">
                <a16:creationId xmlns:a16="http://schemas.microsoft.com/office/drawing/2014/main" id="{52515B27-7FA2-C8FC-87F0-D27F87AC0333}"/>
              </a:ext>
            </a:extLst>
          </p:cNvPr>
          <p:cNvSpPr txBox="1">
            <a:spLocks/>
          </p:cNvSpPr>
          <p:nvPr/>
        </p:nvSpPr>
        <p:spPr>
          <a:xfrm>
            <a:off x="3955" y="-143814"/>
            <a:ext cx="5197366" cy="7073720"/>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a:cs typeface="Calibri Light"/>
              </a:rPr>
              <a:t>Índice</a:t>
            </a:r>
            <a:endParaRPr lang="es-ES">
              <a:cs typeface="Calibri Light" panose="020F0302020204030204"/>
            </a:endParaRPr>
          </a:p>
        </p:txBody>
      </p:sp>
    </p:spTree>
    <p:extLst>
      <p:ext uri="{BB962C8B-B14F-4D97-AF65-F5344CB8AC3E}">
        <p14:creationId xmlns:p14="http://schemas.microsoft.com/office/powerpoint/2010/main" val="358344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BD78FF5-42F0-330D-ABE9-C34E32222DC7}"/>
              </a:ext>
            </a:extLst>
          </p:cNvPr>
          <p:cNvSpPr txBox="1">
            <a:spLocks/>
          </p:cNvSpPr>
          <p:nvPr/>
        </p:nvSpPr>
        <p:spPr>
          <a:xfrm>
            <a:off x="3955" y="-143814"/>
            <a:ext cx="5197366" cy="7073720"/>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a:ea typeface="Calibri Light"/>
                <a:cs typeface="Calibri Light"/>
              </a:rPr>
              <a:t>Introducción</a:t>
            </a:r>
            <a:endParaRPr lang="es-ES" sz="4000"/>
          </a:p>
        </p:txBody>
      </p:sp>
      <p:graphicFrame>
        <p:nvGraphicFramePr>
          <p:cNvPr id="2" name="Diagrama 1">
            <a:extLst>
              <a:ext uri="{FF2B5EF4-FFF2-40B4-BE49-F238E27FC236}">
                <a16:creationId xmlns:a16="http://schemas.microsoft.com/office/drawing/2014/main" id="{6748D073-2ED8-369F-7D28-863EAD21316A}"/>
              </a:ext>
            </a:extLst>
          </p:cNvPr>
          <p:cNvGraphicFramePr/>
          <p:nvPr>
            <p:extLst>
              <p:ext uri="{D42A27DB-BD31-4B8C-83A1-F6EECF244321}">
                <p14:modId xmlns:p14="http://schemas.microsoft.com/office/powerpoint/2010/main" val="1591744941"/>
              </p:ext>
            </p:extLst>
          </p:nvPr>
        </p:nvGraphicFramePr>
        <p:xfrm>
          <a:off x="5545394" y="285135"/>
          <a:ext cx="6351638" cy="627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178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a:extLst>
              <a:ext uri="{FF2B5EF4-FFF2-40B4-BE49-F238E27FC236}">
                <a16:creationId xmlns:a16="http://schemas.microsoft.com/office/drawing/2014/main" id="{FF293268-BA73-68E7-87A9-6054431AEAD7}"/>
              </a:ext>
            </a:extLst>
          </p:cNvPr>
          <p:cNvSpPr txBox="1">
            <a:spLocks/>
          </p:cNvSpPr>
          <p:nvPr/>
        </p:nvSpPr>
        <p:spPr>
          <a:xfrm>
            <a:off x="-3712" y="223"/>
            <a:ext cx="12197871" cy="6861538"/>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t>¿En qué consiste la síntesis de textos?</a:t>
            </a:r>
          </a:p>
        </p:txBody>
      </p:sp>
    </p:spTree>
    <p:extLst>
      <p:ext uri="{BB962C8B-B14F-4D97-AF65-F5344CB8AC3E}">
        <p14:creationId xmlns:p14="http://schemas.microsoft.com/office/powerpoint/2010/main" val="171914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2278120F-7C82-E46B-A763-8DDB715BFAE0}"/>
              </a:ext>
            </a:extLst>
          </p:cNvPr>
          <p:cNvSpPr>
            <a:spLocks noGrp="1"/>
          </p:cNvSpPr>
          <p:nvPr>
            <p:ph type="title"/>
          </p:nvPr>
        </p:nvSpPr>
        <p:spPr>
          <a:xfrm>
            <a:off x="-92415" y="-3010"/>
            <a:ext cx="12372304" cy="1325563"/>
          </a:xfrm>
          <a:solidFill>
            <a:srgbClr val="F9DBD2"/>
          </a:solidFill>
        </p:spPr>
        <p:txBody>
          <a:bodyPr/>
          <a:lstStyle/>
          <a:p>
            <a:pPr algn="ctr"/>
            <a:r>
              <a:rPr lang="es-ES"/>
              <a:t>Objetivos</a:t>
            </a:r>
          </a:p>
        </p:txBody>
      </p:sp>
      <p:sp>
        <p:nvSpPr>
          <p:cNvPr id="3" name="Contenidor de contingut 2">
            <a:extLst>
              <a:ext uri="{FF2B5EF4-FFF2-40B4-BE49-F238E27FC236}">
                <a16:creationId xmlns:a16="http://schemas.microsoft.com/office/drawing/2014/main" id="{7597C108-CF60-3032-6D83-A1D0A0E93F65}"/>
              </a:ext>
            </a:extLst>
          </p:cNvPr>
          <p:cNvSpPr>
            <a:spLocks noGrp="1"/>
          </p:cNvSpPr>
          <p:nvPr>
            <p:ph idx="1"/>
          </p:nvPr>
        </p:nvSpPr>
        <p:spPr/>
        <p:txBody>
          <a:bodyPr vert="horz" lIns="91440" tIns="45720" rIns="91440" bIns="45720" rtlCol="0" anchor="t">
            <a:normAutofit/>
          </a:bodyPr>
          <a:lstStyle/>
          <a:p>
            <a:pPr>
              <a:buClr>
                <a:schemeClr val="accent2">
                  <a:lumMod val="75000"/>
                </a:schemeClr>
              </a:buClr>
            </a:pPr>
            <a:r>
              <a:rPr lang="es-ES"/>
              <a:t>Ahorrar tiempo a los usuarios.</a:t>
            </a:r>
          </a:p>
          <a:p>
            <a:pPr lvl="1">
              <a:buClr>
                <a:schemeClr val="accent2">
                  <a:lumMod val="75000"/>
                </a:schemeClr>
              </a:buClr>
            </a:pPr>
            <a:r>
              <a:rPr lang="es-ES"/>
              <a:t>Encontrar rápidamente información de forma concisa y relevante.</a:t>
            </a:r>
            <a:endParaRPr lang="es-ES">
              <a:cs typeface="Calibri"/>
            </a:endParaRPr>
          </a:p>
          <a:p>
            <a:pPr lvl="1">
              <a:buClr>
                <a:schemeClr val="accent2">
                  <a:lumMod val="75000"/>
                </a:schemeClr>
              </a:buClr>
            </a:pPr>
            <a:endParaRPr lang="es-ES">
              <a:cs typeface="Calibri"/>
            </a:endParaRPr>
          </a:p>
          <a:p>
            <a:pPr>
              <a:buClr>
                <a:schemeClr val="accent2">
                  <a:lumMod val="75000"/>
                </a:schemeClr>
              </a:buClr>
            </a:pPr>
            <a:r>
              <a:rPr lang="es-ES">
                <a:cs typeface="Calibri"/>
              </a:rPr>
              <a:t>Ahorrar tiempo a los sistemas de recuperación de la información.</a:t>
            </a:r>
          </a:p>
        </p:txBody>
      </p:sp>
    </p:spTree>
    <p:extLst>
      <p:ext uri="{BB962C8B-B14F-4D97-AF65-F5344CB8AC3E}">
        <p14:creationId xmlns:p14="http://schemas.microsoft.com/office/powerpoint/2010/main" val="10676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idor de contingut 2">
            <a:extLst>
              <a:ext uri="{FF2B5EF4-FFF2-40B4-BE49-F238E27FC236}">
                <a16:creationId xmlns:a16="http://schemas.microsoft.com/office/drawing/2014/main" id="{DFE20584-3310-7488-F2BC-5208653FD3A7}"/>
              </a:ext>
            </a:extLst>
          </p:cNvPr>
          <p:cNvSpPr>
            <a:spLocks noGrp="1"/>
          </p:cNvSpPr>
          <p:nvPr>
            <p:ph idx="1"/>
          </p:nvPr>
        </p:nvSpPr>
        <p:spPr/>
        <p:txBody>
          <a:bodyPr/>
          <a:lstStyle/>
          <a:p>
            <a:pPr>
              <a:buClr>
                <a:schemeClr val="accent2">
                  <a:lumMod val="75000"/>
                </a:schemeClr>
              </a:buClr>
            </a:pPr>
            <a:r>
              <a:rPr lang="es-ES"/>
              <a:t>Redundancia</a:t>
            </a:r>
          </a:p>
          <a:p>
            <a:pPr>
              <a:buClr>
                <a:schemeClr val="accent2">
                  <a:lumMod val="75000"/>
                </a:schemeClr>
              </a:buClr>
            </a:pPr>
            <a:r>
              <a:rPr lang="es-ES"/>
              <a:t>Dimensión temporal</a:t>
            </a:r>
          </a:p>
          <a:p>
            <a:pPr>
              <a:buClr>
                <a:schemeClr val="accent2">
                  <a:lumMod val="75000"/>
                </a:schemeClr>
              </a:buClr>
            </a:pPr>
            <a:r>
              <a:rPr lang="es-ES"/>
              <a:t>Correferencia</a:t>
            </a:r>
          </a:p>
          <a:p>
            <a:pPr>
              <a:buClr>
                <a:schemeClr val="accent2">
                  <a:lumMod val="75000"/>
                </a:schemeClr>
              </a:buClr>
            </a:pPr>
            <a:r>
              <a:rPr lang="es-ES"/>
              <a:t>Ordenación de frases</a:t>
            </a:r>
          </a:p>
          <a:p>
            <a:pPr lvl="1">
              <a:buClr>
                <a:schemeClr val="accent2">
                  <a:lumMod val="75000"/>
                </a:schemeClr>
              </a:buClr>
            </a:pPr>
            <a:r>
              <a:rPr lang="en-US"/>
              <a:t>Multi-document summarization</a:t>
            </a:r>
          </a:p>
          <a:p>
            <a:pPr>
              <a:buClr>
                <a:schemeClr val="accent2">
                  <a:lumMod val="75000"/>
                </a:schemeClr>
              </a:buClr>
            </a:pPr>
            <a:r>
              <a:rPr lang="es-ES"/>
              <a:t>Coherencia</a:t>
            </a:r>
          </a:p>
          <a:p>
            <a:pPr>
              <a:buClr>
                <a:schemeClr val="accent2">
                  <a:lumMod val="75000"/>
                </a:schemeClr>
              </a:buClr>
            </a:pPr>
            <a:r>
              <a:rPr lang="es-ES"/>
              <a:t>Cambios en la sociedad</a:t>
            </a:r>
          </a:p>
          <a:p>
            <a:pPr lvl="1">
              <a:buClr>
                <a:schemeClr val="accent2">
                  <a:lumMod val="75000"/>
                </a:schemeClr>
              </a:buClr>
            </a:pPr>
            <a:r>
              <a:rPr lang="es-ES"/>
              <a:t>Nuevos requerimientos</a:t>
            </a:r>
          </a:p>
          <a:p>
            <a:pPr lvl="1">
              <a:buClr>
                <a:schemeClr val="accent2">
                  <a:lumMod val="75000"/>
                </a:schemeClr>
              </a:buClr>
            </a:pPr>
            <a:r>
              <a:rPr lang="es-ES"/>
              <a:t>Resúmenes basados en opiniones</a:t>
            </a:r>
          </a:p>
        </p:txBody>
      </p:sp>
      <p:sp>
        <p:nvSpPr>
          <p:cNvPr id="8" name="Títol 1">
            <a:extLst>
              <a:ext uri="{FF2B5EF4-FFF2-40B4-BE49-F238E27FC236}">
                <a16:creationId xmlns:a16="http://schemas.microsoft.com/office/drawing/2014/main" id="{D47DAABC-092E-C148-4E95-758EF0BD61FA}"/>
              </a:ext>
            </a:extLst>
          </p:cNvPr>
          <p:cNvSpPr>
            <a:spLocks noGrp="1"/>
          </p:cNvSpPr>
          <p:nvPr>
            <p:ph type="title"/>
          </p:nvPr>
        </p:nvSpPr>
        <p:spPr>
          <a:xfrm>
            <a:off x="-92415" y="-3010"/>
            <a:ext cx="12372304" cy="1325563"/>
          </a:xfrm>
          <a:solidFill>
            <a:srgbClr val="F9DBD2"/>
          </a:solidFill>
        </p:spPr>
        <p:txBody>
          <a:bodyPr/>
          <a:lstStyle/>
          <a:p>
            <a:pPr algn="ctr"/>
            <a:r>
              <a:rPr lang="es-ES">
                <a:ea typeface="Calibri Light"/>
                <a:cs typeface="Calibri Light"/>
              </a:rPr>
              <a:t>Retos</a:t>
            </a:r>
            <a:endParaRPr lang="es-ES"/>
          </a:p>
        </p:txBody>
      </p:sp>
    </p:spTree>
    <p:extLst>
      <p:ext uri="{BB962C8B-B14F-4D97-AF65-F5344CB8AC3E}">
        <p14:creationId xmlns:p14="http://schemas.microsoft.com/office/powerpoint/2010/main" val="12582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ítulo 1">
            <a:extLst>
              <a:ext uri="{FF2B5EF4-FFF2-40B4-BE49-F238E27FC236}">
                <a16:creationId xmlns:a16="http://schemas.microsoft.com/office/drawing/2014/main" id="{84ECD5DF-CE6C-130D-E21D-119330EAC564}"/>
              </a:ext>
            </a:extLst>
          </p:cNvPr>
          <p:cNvSpPr txBox="1">
            <a:spLocks/>
          </p:cNvSpPr>
          <p:nvPr/>
        </p:nvSpPr>
        <p:spPr>
          <a:xfrm>
            <a:off x="3955" y="-143814"/>
            <a:ext cx="5316715" cy="7073720"/>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a:ea typeface="Calibri Light"/>
                <a:cs typeface="Calibri Light"/>
              </a:rPr>
              <a:t>Evolución </a:t>
            </a:r>
          </a:p>
          <a:p>
            <a:pPr algn="ctr"/>
            <a:r>
              <a:rPr lang="es-ES" sz="4000">
                <a:ea typeface="Calibri Light"/>
                <a:cs typeface="Calibri Light"/>
              </a:rPr>
              <a:t>de las técnicas</a:t>
            </a:r>
            <a:endParaRPr lang="es-ES" sz="4000">
              <a:cs typeface="Calibri Light"/>
            </a:endParaRPr>
          </a:p>
        </p:txBody>
      </p:sp>
      <p:graphicFrame>
        <p:nvGraphicFramePr>
          <p:cNvPr id="483" name="Diagrama 483">
            <a:extLst>
              <a:ext uri="{FF2B5EF4-FFF2-40B4-BE49-F238E27FC236}">
                <a16:creationId xmlns:a16="http://schemas.microsoft.com/office/drawing/2014/main" id="{EE1E4463-2D62-260B-F78E-4B1730F48B72}"/>
              </a:ext>
            </a:extLst>
          </p:cNvPr>
          <p:cNvGraphicFramePr/>
          <p:nvPr>
            <p:extLst>
              <p:ext uri="{D42A27DB-BD31-4B8C-83A1-F6EECF244321}">
                <p14:modId xmlns:p14="http://schemas.microsoft.com/office/powerpoint/2010/main" val="4070882320"/>
              </p:ext>
            </p:extLst>
          </p:nvPr>
        </p:nvGraphicFramePr>
        <p:xfrm>
          <a:off x="5784761" y="1600200"/>
          <a:ext cx="5945746"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2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E65DC0E8-2571-56B7-68A3-238B746E9FB4}"/>
              </a:ext>
            </a:extLst>
          </p:cNvPr>
          <p:cNvGraphicFramePr/>
          <p:nvPr>
            <p:extLst>
              <p:ext uri="{D42A27DB-BD31-4B8C-83A1-F6EECF244321}">
                <p14:modId xmlns:p14="http://schemas.microsoft.com/office/powerpoint/2010/main" val="3325871506"/>
              </p:ext>
            </p:extLst>
          </p:nvPr>
        </p:nvGraphicFramePr>
        <p:xfrm>
          <a:off x="275303" y="1435510"/>
          <a:ext cx="11641394" cy="520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03" name="Títol 1">
            <a:extLst>
              <a:ext uri="{FF2B5EF4-FFF2-40B4-BE49-F238E27FC236}">
                <a16:creationId xmlns:a16="http://schemas.microsoft.com/office/drawing/2014/main" id="{3C870E17-8BEC-F724-3887-865E1408B113}"/>
              </a:ext>
            </a:extLst>
          </p:cNvPr>
          <p:cNvSpPr txBox="1">
            <a:spLocks/>
          </p:cNvSpPr>
          <p:nvPr/>
        </p:nvSpPr>
        <p:spPr>
          <a:xfrm>
            <a:off x="-75126" y="1"/>
            <a:ext cx="12267126" cy="1224950"/>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ea typeface="Calibri Light"/>
                <a:cs typeface="Calibri Light"/>
              </a:rPr>
              <a:t>Técnicas pioneras</a:t>
            </a:r>
            <a:endParaRPr lang="es-ES"/>
          </a:p>
        </p:txBody>
      </p:sp>
    </p:spTree>
    <p:extLst>
      <p:ext uri="{BB962C8B-B14F-4D97-AF65-F5344CB8AC3E}">
        <p14:creationId xmlns:p14="http://schemas.microsoft.com/office/powerpoint/2010/main" val="11941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ol 1">
            <a:extLst>
              <a:ext uri="{FF2B5EF4-FFF2-40B4-BE49-F238E27FC236}">
                <a16:creationId xmlns:a16="http://schemas.microsoft.com/office/drawing/2014/main" id="{AFCA12A9-5787-FC91-B6F6-9CFC53523A33}"/>
              </a:ext>
            </a:extLst>
          </p:cNvPr>
          <p:cNvSpPr txBox="1">
            <a:spLocks/>
          </p:cNvSpPr>
          <p:nvPr/>
        </p:nvSpPr>
        <p:spPr>
          <a:xfrm>
            <a:off x="-92415" y="-3010"/>
            <a:ext cx="12372304" cy="1325563"/>
          </a:xfrm>
          <a:prstGeom prst="rect">
            <a:avLst/>
          </a:prstGeom>
          <a:solidFill>
            <a:srgbClr val="F9DBD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cs typeface="Calibri Light"/>
              </a:rPr>
              <a:t>Técnicas actuales</a:t>
            </a:r>
            <a:endParaRPr lang="es-ES"/>
          </a:p>
        </p:txBody>
      </p:sp>
      <p:graphicFrame>
        <p:nvGraphicFramePr>
          <p:cNvPr id="2" name="Diagrama 3">
            <a:extLst>
              <a:ext uri="{FF2B5EF4-FFF2-40B4-BE49-F238E27FC236}">
                <a16:creationId xmlns:a16="http://schemas.microsoft.com/office/drawing/2014/main" id="{04EC5540-29EF-1291-4A6C-0CD717ACB2CF}"/>
              </a:ext>
            </a:extLst>
          </p:cNvPr>
          <p:cNvGraphicFramePr>
            <a:graphicFrameLocks noGrp="1"/>
          </p:cNvGraphicFramePr>
          <p:nvPr>
            <p:ph idx="1"/>
            <p:extLst>
              <p:ext uri="{D42A27DB-BD31-4B8C-83A1-F6EECF244321}">
                <p14:modId xmlns:p14="http://schemas.microsoft.com/office/powerpoint/2010/main" val="1231804022"/>
              </p:ext>
            </p:extLst>
          </p:nvPr>
        </p:nvGraphicFramePr>
        <p:xfrm>
          <a:off x="838200" y="1825625"/>
          <a:ext cx="10589045" cy="160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24" name="CuadroTexto 1323">
            <a:extLst>
              <a:ext uri="{FF2B5EF4-FFF2-40B4-BE49-F238E27FC236}">
                <a16:creationId xmlns:a16="http://schemas.microsoft.com/office/drawing/2014/main" id="{88493678-CD08-7C0B-E60D-AF3934225B07}"/>
              </a:ext>
            </a:extLst>
          </p:cNvPr>
          <p:cNvSpPr txBox="1"/>
          <p:nvPr/>
        </p:nvSpPr>
        <p:spPr>
          <a:xfrm>
            <a:off x="840954" y="3264664"/>
            <a:ext cx="17608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t>Resúmenes basados en el perfil del usuario.</a:t>
            </a:r>
          </a:p>
          <a:p>
            <a:pPr algn="ctr"/>
            <a:r>
              <a:rPr lang="es-ES">
                <a:ea typeface="Calibri"/>
                <a:cs typeface="Calibri"/>
              </a:rPr>
              <a:t>Comparar preferencias del usuario con el texto.</a:t>
            </a:r>
          </a:p>
        </p:txBody>
      </p:sp>
      <p:sp>
        <p:nvSpPr>
          <p:cNvPr id="1325" name="CuadroTexto 1324">
            <a:extLst>
              <a:ext uri="{FF2B5EF4-FFF2-40B4-BE49-F238E27FC236}">
                <a16:creationId xmlns:a16="http://schemas.microsoft.com/office/drawing/2014/main" id="{6528B452-0280-125A-FFA4-F1F4AA492AB6}"/>
              </a:ext>
            </a:extLst>
          </p:cNvPr>
          <p:cNvSpPr txBox="1"/>
          <p:nvPr/>
        </p:nvSpPr>
        <p:spPr>
          <a:xfrm>
            <a:off x="3044327" y="3264663"/>
            <a:ext cx="17608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ea typeface="Calibri"/>
                <a:cs typeface="Calibri"/>
              </a:rPr>
              <a:t>Proporcionar información reciente, que el usuario desconoce.</a:t>
            </a:r>
            <a:endParaRPr lang="es-ES"/>
          </a:p>
        </p:txBody>
      </p:sp>
      <p:sp>
        <p:nvSpPr>
          <p:cNvPr id="1326" name="CuadroTexto 1325">
            <a:extLst>
              <a:ext uri="{FF2B5EF4-FFF2-40B4-BE49-F238E27FC236}">
                <a16:creationId xmlns:a16="http://schemas.microsoft.com/office/drawing/2014/main" id="{3F1FAE79-9BB1-6891-F8EC-AA35F6761872}"/>
              </a:ext>
            </a:extLst>
          </p:cNvPr>
          <p:cNvSpPr txBox="1"/>
          <p:nvPr/>
        </p:nvSpPr>
        <p:spPr>
          <a:xfrm>
            <a:off x="5247700" y="3264662"/>
            <a:ext cx="17608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t>Orientados a extraer los fragmentos que presentan la opinión transmitida en el texto.</a:t>
            </a:r>
            <a:endParaRPr lang="es-ES">
              <a:ea typeface="Calibri"/>
              <a:cs typeface="Calibri"/>
            </a:endParaRPr>
          </a:p>
        </p:txBody>
      </p:sp>
      <p:sp>
        <p:nvSpPr>
          <p:cNvPr id="1327" name="CuadroTexto 1326">
            <a:extLst>
              <a:ext uri="{FF2B5EF4-FFF2-40B4-BE49-F238E27FC236}">
                <a16:creationId xmlns:a16="http://schemas.microsoft.com/office/drawing/2014/main" id="{EF9597AC-1A71-B05E-6380-28B02D49B0E9}"/>
              </a:ext>
            </a:extLst>
          </p:cNvPr>
          <p:cNvSpPr txBox="1"/>
          <p:nvPr/>
        </p:nvSpPr>
        <p:spPr>
          <a:xfrm>
            <a:off x="7451073" y="3264661"/>
            <a:ext cx="17608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t>Para extraer solo información esencial, por ejemplo, en biografías.</a:t>
            </a:r>
          </a:p>
        </p:txBody>
      </p:sp>
      <p:sp>
        <p:nvSpPr>
          <p:cNvPr id="1328" name="CuadroTexto 1327">
            <a:extLst>
              <a:ext uri="{FF2B5EF4-FFF2-40B4-BE49-F238E27FC236}">
                <a16:creationId xmlns:a16="http://schemas.microsoft.com/office/drawing/2014/main" id="{F4DB10D4-5085-E490-B4BF-5706D8DDF561}"/>
              </a:ext>
            </a:extLst>
          </p:cNvPr>
          <p:cNvSpPr txBox="1"/>
          <p:nvPr/>
        </p:nvSpPr>
        <p:spPr>
          <a:xfrm>
            <a:off x="9654446" y="3264660"/>
            <a:ext cx="17608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ea typeface="Calibri"/>
                <a:cs typeface="Calibri"/>
              </a:rPr>
              <a:t>Generar textos con mayor coherencia mediante NLG, extrayendo y uniendo contenido.</a:t>
            </a:r>
          </a:p>
        </p:txBody>
      </p:sp>
      <p:sp>
        <p:nvSpPr>
          <p:cNvPr id="1373" name="Rectángulo 1372">
            <a:extLst>
              <a:ext uri="{FF2B5EF4-FFF2-40B4-BE49-F238E27FC236}">
                <a16:creationId xmlns:a16="http://schemas.microsoft.com/office/drawing/2014/main" id="{2AE3B139-696D-0CE7-F5B8-06BA3996CA77}"/>
              </a:ext>
            </a:extLst>
          </p:cNvPr>
          <p:cNvSpPr/>
          <p:nvPr/>
        </p:nvSpPr>
        <p:spPr>
          <a:xfrm flipH="1">
            <a:off x="2789907" y="2142666"/>
            <a:ext cx="55083" cy="3663108"/>
          </a:xfrm>
          <a:prstGeom prst="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74" name="Rectángulo 1373">
            <a:extLst>
              <a:ext uri="{FF2B5EF4-FFF2-40B4-BE49-F238E27FC236}">
                <a16:creationId xmlns:a16="http://schemas.microsoft.com/office/drawing/2014/main" id="{56606D10-AF1B-03FE-BCD7-34656FC17CA1}"/>
              </a:ext>
            </a:extLst>
          </p:cNvPr>
          <p:cNvSpPr/>
          <p:nvPr/>
        </p:nvSpPr>
        <p:spPr>
          <a:xfrm flipH="1">
            <a:off x="4993280" y="2142665"/>
            <a:ext cx="55083" cy="3663108"/>
          </a:xfrm>
          <a:prstGeom prst="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75" name="Rectángulo 1374">
            <a:extLst>
              <a:ext uri="{FF2B5EF4-FFF2-40B4-BE49-F238E27FC236}">
                <a16:creationId xmlns:a16="http://schemas.microsoft.com/office/drawing/2014/main" id="{B05B0890-9397-2ADE-1029-0755471036DE}"/>
              </a:ext>
            </a:extLst>
          </p:cNvPr>
          <p:cNvSpPr/>
          <p:nvPr/>
        </p:nvSpPr>
        <p:spPr>
          <a:xfrm flipH="1">
            <a:off x="7196654" y="2142666"/>
            <a:ext cx="55083" cy="3663108"/>
          </a:xfrm>
          <a:prstGeom prst="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76" name="Rectángulo 1375">
            <a:extLst>
              <a:ext uri="{FF2B5EF4-FFF2-40B4-BE49-F238E27FC236}">
                <a16:creationId xmlns:a16="http://schemas.microsoft.com/office/drawing/2014/main" id="{5A9CCBE4-FCCF-9BF8-4D1A-930D759561C5}"/>
              </a:ext>
            </a:extLst>
          </p:cNvPr>
          <p:cNvSpPr/>
          <p:nvPr/>
        </p:nvSpPr>
        <p:spPr>
          <a:xfrm flipH="1">
            <a:off x="9400027" y="2170208"/>
            <a:ext cx="55083" cy="3663108"/>
          </a:xfrm>
          <a:prstGeom prst="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43010299"/>
      </p:ext>
    </p:extLst>
  </p:cSld>
  <p:clrMapOvr>
    <a:masterClrMapping/>
  </p:clrMapOvr>
</p:sld>
</file>

<file path=ppt/theme/theme1.xml><?xml version="1.0" encoding="utf-8"?>
<a:theme xmlns:a="http://schemas.openxmlformats.org/drawingml/2006/main" name="Tema de l'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l'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9</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Tema de l'Office</vt:lpstr>
      <vt:lpstr>Síntesis de textos</vt:lpstr>
      <vt:lpstr>PowerPoint Presentation</vt:lpstr>
      <vt:lpstr>PowerPoint Presentation</vt:lpstr>
      <vt:lpstr>PowerPoint Presentation</vt:lpstr>
      <vt:lpstr>Objetivos</vt:lpstr>
      <vt:lpstr>Retos</vt:lpstr>
      <vt:lpstr>PowerPoint Presentation</vt:lpstr>
      <vt:lpstr>PowerPoint Presentation</vt:lpstr>
      <vt:lpstr>PowerPoint Presentation</vt:lpstr>
      <vt:lpstr>PowerPoint Presentation</vt:lpstr>
      <vt:lpstr>Síntesis abstractiva  de texto</vt:lpstr>
      <vt:lpstr>PowerPoint Presentation</vt:lpstr>
      <vt:lpstr>PowerPoint Presentation</vt:lpstr>
      <vt:lpstr>PowerPoint Presentation</vt:lpstr>
      <vt:lpstr>Evaluación de las técnicas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Summarization</dc:title>
  <dc:creator>Iñaki Diez Lambies</dc:creator>
  <cp:revision>1</cp:revision>
  <dcterms:created xsi:type="dcterms:W3CDTF">2022-05-05T19:28:54Z</dcterms:created>
  <dcterms:modified xsi:type="dcterms:W3CDTF">2022-05-15T11:08:20Z</dcterms:modified>
</cp:coreProperties>
</file>