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etahSpots/PinTrip/sett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PinTrip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Anderson, Seton Raynor, Cynthia Richards, Paul Siewers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Seton’s Responsibilities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Front-end/back-end: collaborated to create city divs as user inputted locations (creation and formatting) (makeButtons function)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 for banner/first attempt at animation (which Byron perfected)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Challenges/Improvements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API that gave us landmark photos of cities (versus random photos from that location)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all relevant information into each city’s div on creation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wanted to include hotel information, local attractions(Yelp!), and a variety of photos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exceeding our API limits!!!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entury Gothic" panose="020B0502020202020204" pitchFamily="34" charset="0"/>
              </a:rPr>
              <a:t>New Technology/APIs Used</a:t>
            </a:r>
            <a:endParaRPr lang="en" dirty="0">
              <a:latin typeface="Century Gothic" panose="020B0502020202020204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of banner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Places/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Underground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endParaRPr lang="e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trip-planning dashboard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Provides: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plane prices</a:t>
            </a:r>
          </a:p>
          <a:p>
            <a:pPr marL="952500" lvl="1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inspiration (pretty pictures!)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user fun place to keep trip ideas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Motivation for Creation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a practical website, but also something inspirational for those who love to travel 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Consolidates information that user would usually have to gather in several different locations (weather, trip information, pictures)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snapshot of information about the user’s dream locations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that compiles a nice photo, current weather, and direct plane information for the user’s inputted location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are saved on the user’s local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Demo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https://github.com/CheetahSpots/PinTrip/settings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Team Efforts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contributed to both ends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Byron and Paul focused on back-end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Cynthia and Seton focused on front-end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use of Trello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Paul’s Responsibilities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weather, location, and airport information for the search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current location and target airport to find an available direct flight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Cynthia’s Responsibilities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entury Gothic" panose="020B0502020202020204" pitchFamily="34" charset="0"/>
              </a:rPr>
              <a:t>Byron’s Responsibilities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Search query in google maps API to find landmarks and/or iconic photo’s of any given location.</a:t>
            </a:r>
          </a:p>
          <a:p>
            <a:pPr marL="495300" lvl="0" indent="-4572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frontend with Theming and keeping visual style consistent.</a:t>
            </a:r>
          </a:p>
          <a:p>
            <a:pPr marL="495300" lvl="0" indent="-4572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javascript animations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323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Arial</vt:lpstr>
      <vt:lpstr>Times New Roman</vt:lpstr>
      <vt:lpstr>Oswald</vt:lpstr>
      <vt:lpstr>Average</vt:lpstr>
      <vt:lpstr>slate</vt:lpstr>
      <vt:lpstr>PinTrip</vt:lpstr>
      <vt:lpstr>Description</vt:lpstr>
      <vt:lpstr>Motivation for Creation</vt:lpstr>
      <vt:lpstr>Results</vt:lpstr>
      <vt:lpstr>Demo</vt:lpstr>
      <vt:lpstr>Team Efforts</vt:lpstr>
      <vt:lpstr>Paul’s Responsibilities</vt:lpstr>
      <vt:lpstr>Cynthia’s Responsibilities</vt:lpstr>
      <vt:lpstr>Byron’s Responsibilities</vt:lpstr>
      <vt:lpstr>Seton’s Responsibilities</vt:lpstr>
      <vt:lpstr>Challenges/Improvements</vt:lpstr>
      <vt:lpstr>New Technology/APIs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PinTrip</dc:title>
  <dc:creator>Aaron Raynor</dc:creator>
  <cp:lastModifiedBy>Aaron Raynor</cp:lastModifiedBy>
  <cp:revision>4</cp:revision>
  <dcterms:modified xsi:type="dcterms:W3CDTF">2017-04-12T19:16:31Z</dcterms:modified>
</cp:coreProperties>
</file>