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heetahSpots/PinTrip/settin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PinTrip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Byron Anderson, Seton Raynor, Cynthia Richards, Paul Siewers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Seton’s Responsibilities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Front-end/back-end: collaborated to create city divs as user inputted locations (creation and formatting) (makeButtons function)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Local storage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Photos for banner/first attempt at animation (which Byron perfected)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Challenges/Improvements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Finding an API that gave us landmark photos of cities (versus random photos from that location)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Appending all relevant information into each city’s div on creation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Originally wanted to include hotel information, local attractions(Yelp!), and a variety of photos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Technology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Animation of banner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</a:t>
            </a:r>
            <a:r>
              <a:rPr lang="en" sz="3000"/>
              <a:t>trip-planning dashboard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Provides: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Weather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Direct plane prices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Trip inspiration (pretty pictures!)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Gives user fun place to keep trip ideas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for Creation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Not only a practical website, but also something inspirational for those who love to travel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Consolidates information that user would usually have to gather in several different locations (weather, trip information, pictures)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Provides easy snapshot of information about the user’s dream locations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Website that compiles a nice photo, current weather, and direct plane information for the user’s inputted location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Locations are saved on the user’s local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https://github.com/CheetahSpots/PinTrip/settings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Efforts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All team members contributed to both ends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Byron and Paul focused on back-end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Cynthia and Seton focused on front-end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made use of Trello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Paul’s Responsibilities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Get weather, location, and airport information for the search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current location and target airport to find an available direct flight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Cynthia’s Responsibilities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Worked with Seton on banner images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Experimented with different looks for the site including logo font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Adapted regularly to the changing look of the site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Added the “Pick For Me” button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Byron’s Responsibilities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Created Search query in google maps API to find landmarks and/or iconic photo’s of any given location.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Assisted frontend with Theming and keeping visual style consistent.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Created javascript animations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