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6733-B147-41DC-9C6B-D83C20FFA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9235-8DED-4613-B08D-78A19157A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F691-AD8B-4266-B292-29BEBADC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20A7-FD5D-4260-86EB-5DE9344C821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10121-F205-4226-BF61-5B6457ED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2C508-23A5-47D9-8E5E-017E3ED6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6673-8521-4EC9-80B5-C7667820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7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DEF5-E499-4CEF-9A51-E1560BC8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EE001-98E4-4D6C-8881-189085FD6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D6C40-9C38-4714-BC87-337CFE28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20A7-FD5D-4260-86EB-5DE9344C821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D423-86DF-4DA9-A86C-093E6E33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5153-DED9-493D-B77D-AFC4D71F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6673-8521-4EC9-80B5-C7667820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340F9-C69B-4AE7-A079-E3BF75CF1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1A418-7FE7-48BC-9AA9-AA1C886B2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E92D-9F5B-4022-BDD6-FECC2138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20A7-FD5D-4260-86EB-5DE9344C821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50D6-B4B2-4F84-B650-D7E645E1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88BD-1444-49BB-847D-CF43943E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6673-8521-4EC9-80B5-C7667820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403A-1D4E-4226-BA63-46CBD00E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806C-5F52-4954-80ED-D5549D904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371B-3EF1-4C54-8E65-E63D0703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20A7-FD5D-4260-86EB-5DE9344C821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50C5-C5A4-4C40-8A72-47FA4AED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65E46-A0E5-48AA-8694-FEC76E66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6673-8521-4EC9-80B5-C7667820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9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F868-A75D-40EF-B98E-FC2FF234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4B637-6CAB-43E9-8C3C-3FF897FCE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6F91-C034-4486-B358-448853E7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20A7-FD5D-4260-86EB-5DE9344C821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CF09-13C2-49A1-9306-109E906A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7E39-33D7-45FB-9BA6-33730358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6673-8521-4EC9-80B5-C7667820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A419-D7AE-4444-A1A8-0BD77AE9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0C9C-AD20-4D6A-A97E-AEFFBDFAA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B6E1-DE39-4D20-B8E0-95923AF5D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DC59F-0E9B-4FBD-BE91-2F0AB914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20A7-FD5D-4260-86EB-5DE9344C821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FC744-9A94-4F6D-A7F4-70E05BC6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FC13D-CF5B-4532-B05D-1DB698C4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6673-8521-4EC9-80B5-C7667820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9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378C-953A-4C09-8B95-F08F106B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0E436-EAAA-40DC-BBD0-D8BB301A3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1D206-FEC9-4F59-98AC-C8B8AC3FE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298C-8D09-4DA7-B11A-539B33A83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0F551-8DE4-4404-A365-ACAC448C5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502D6-A8FE-465D-A5EB-435F2072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20A7-FD5D-4260-86EB-5DE9344C821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7A5C9-6A70-4B57-9A2A-B798FBD0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81141-EAC3-43DF-B9FD-95093005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6673-8521-4EC9-80B5-C7667820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49C4-9A0C-40F0-B598-6AB0CEFB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B183B-77FC-4DE3-A409-3273B590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20A7-FD5D-4260-86EB-5DE9344C821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C4D63-1F3E-400E-9DD4-F9CBC9AB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1E14D-F4E9-4E40-8850-180BD154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6673-8521-4EC9-80B5-C7667820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0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BEA14-7F15-4FF1-8993-C82C7B17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20A7-FD5D-4260-86EB-5DE9344C821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E5A0A-7A87-46E7-857A-95F053FD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791C1-10A4-4276-B0DA-59E78B8E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6673-8521-4EC9-80B5-C7667820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0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6910-5449-4AC9-9A11-94F019CD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4827-A107-421B-8370-C6AD4F47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8D043-3B3A-443D-B5A6-756F5B0A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40976-C873-46DF-A297-1A631ACC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20A7-FD5D-4260-86EB-5DE9344C821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ED74-2809-4CB5-8BDC-EADBA626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D9A2F-675A-414C-9F83-B3A00B27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6673-8521-4EC9-80B5-C7667820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9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9EE5-593B-4B0B-B475-002472E9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58244-3A0B-4D46-85B0-CD473A666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BC837-20DD-419F-BA17-ADD02FFC3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D653-25D4-48F7-A5CE-AE8DFDFE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20A7-FD5D-4260-86EB-5DE9344C821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7DD4E-553A-4B6C-B77C-4561CCEF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E6D37-67DA-4469-9624-125B5E4A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6673-8521-4EC9-80B5-C7667820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7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80CEA-2D9C-4125-8501-0F92AADA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A89B-2CAD-471D-A396-AB0223B7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58A41-5390-495B-9A97-4A195555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20A7-FD5D-4260-86EB-5DE9344C821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F08E-1DEA-4A87-B4F9-82443278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B9BB2-D0F6-470A-87DE-4E32E14CB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6673-8521-4EC9-80B5-C7667820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F053B8-3C3B-4953-89C6-5D64A5690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10173"/>
              </p:ext>
            </p:extLst>
          </p:nvPr>
        </p:nvGraphicFramePr>
        <p:xfrm>
          <a:off x="4349072" y="2291014"/>
          <a:ext cx="2956758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5586">
                  <a:extLst>
                    <a:ext uri="{9D8B030D-6E8A-4147-A177-3AD203B41FA5}">
                      <a16:colId xmlns:a16="http://schemas.microsoft.com/office/drawing/2014/main" val="1342269768"/>
                    </a:ext>
                  </a:extLst>
                </a:gridCol>
                <a:gridCol w="985586">
                  <a:extLst>
                    <a:ext uri="{9D8B030D-6E8A-4147-A177-3AD203B41FA5}">
                      <a16:colId xmlns:a16="http://schemas.microsoft.com/office/drawing/2014/main" val="3794584362"/>
                    </a:ext>
                  </a:extLst>
                </a:gridCol>
                <a:gridCol w="985586">
                  <a:extLst>
                    <a:ext uri="{9D8B030D-6E8A-4147-A177-3AD203B41FA5}">
                      <a16:colId xmlns:a16="http://schemas.microsoft.com/office/drawing/2014/main" val="1904922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UV10X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3598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C054EAF-FB88-441F-8631-E3EF05E7BC5A}"/>
              </a:ext>
            </a:extLst>
          </p:cNvPr>
          <p:cNvSpPr txBox="1">
            <a:spLocks/>
          </p:cNvSpPr>
          <p:nvPr/>
        </p:nvSpPr>
        <p:spPr>
          <a:xfrm>
            <a:off x="4067946" y="865498"/>
            <a:ext cx="3778111" cy="706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YUM123 data format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6A47693-1B8A-4AA1-A1E8-AFD4746CFBF3}"/>
              </a:ext>
            </a:extLst>
          </p:cNvPr>
          <p:cNvSpPr/>
          <p:nvPr/>
        </p:nvSpPr>
        <p:spPr>
          <a:xfrm rot="16200000">
            <a:off x="5594782" y="2406250"/>
            <a:ext cx="452761" cy="963967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228082-DB11-4E6E-A76B-830763C0EEFB}"/>
              </a:ext>
            </a:extLst>
          </p:cNvPr>
          <p:cNvCxnSpPr>
            <a:cxnSpLocks/>
          </p:cNvCxnSpPr>
          <p:nvPr/>
        </p:nvCxnSpPr>
        <p:spPr>
          <a:xfrm flipH="1">
            <a:off x="3639845" y="2661853"/>
            <a:ext cx="1204281" cy="90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A7AFB6-275F-462E-BD7D-013603503026}"/>
              </a:ext>
            </a:extLst>
          </p:cNvPr>
          <p:cNvSpPr txBox="1"/>
          <p:nvPr/>
        </p:nvSpPr>
        <p:spPr>
          <a:xfrm>
            <a:off x="1336259" y="3594686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Byte as the product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0X03 for YUM123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DF67C-79D1-430A-B2DB-AC3F1430AA41}"/>
              </a:ext>
            </a:extLst>
          </p:cNvPr>
          <p:cNvSpPr txBox="1"/>
          <p:nvPr/>
        </p:nvSpPr>
        <p:spPr>
          <a:xfrm>
            <a:off x="4844125" y="3232334"/>
            <a:ext cx="396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2: 10x UV index value (in HEX)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FF6138-88DA-4CE3-8662-05B1144E4D5A}"/>
              </a:ext>
            </a:extLst>
          </p:cNvPr>
          <p:cNvSpPr txBox="1"/>
          <p:nvPr/>
        </p:nvSpPr>
        <p:spPr>
          <a:xfrm>
            <a:off x="4844125" y="4263978"/>
            <a:ext cx="278117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 Index = 0X(UV10X)/10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4A0425-EF91-46A2-B53F-2DEAE9B9A14B}"/>
              </a:ext>
            </a:extLst>
          </p:cNvPr>
          <p:cNvCxnSpPr>
            <a:cxnSpLocks/>
          </p:cNvCxnSpPr>
          <p:nvPr/>
        </p:nvCxnSpPr>
        <p:spPr>
          <a:xfrm flipV="1">
            <a:off x="7399553" y="2484875"/>
            <a:ext cx="526665" cy="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CDB8E9-F768-499A-A7E8-ADECAB47AD41}"/>
              </a:ext>
            </a:extLst>
          </p:cNvPr>
          <p:cNvSpPr txBox="1"/>
          <p:nvPr/>
        </p:nvSpPr>
        <p:spPr>
          <a:xfrm>
            <a:off x="8015057" y="2306875"/>
            <a:ext cx="360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Terminator</a:t>
            </a:r>
          </a:p>
        </p:txBody>
      </p:sp>
    </p:spTree>
    <p:extLst>
      <p:ext uri="{BB962C8B-B14F-4D97-AF65-F5344CB8AC3E}">
        <p14:creationId xmlns:p14="http://schemas.microsoft.com/office/powerpoint/2010/main" val="92060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CXYZ</dc:title>
  <dc:creator>MILAD</dc:creator>
  <cp:lastModifiedBy>MILAD</cp:lastModifiedBy>
  <cp:revision>8</cp:revision>
  <dcterms:created xsi:type="dcterms:W3CDTF">2021-04-29T02:45:20Z</dcterms:created>
  <dcterms:modified xsi:type="dcterms:W3CDTF">2021-10-11T19:05:04Z</dcterms:modified>
</cp:coreProperties>
</file>