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orben" panose="020B0604020202020204" charset="0"/>
      <p:regular r:id="rId10"/>
    </p:embeddedFont>
    <p:embeddedFont>
      <p:font typeface="Nobile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022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9B8084-B76E-84FB-A92C-19B10DA79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9185" y="7769818"/>
            <a:ext cx="2229161" cy="362001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456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55438"/>
            <a:ext cx="69923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Financial Score Calculator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60437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Presented by Team_925C.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222433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presentation outlines a machine learning project designed to predict credit scores for non-bank users. We analyze financial behavior to provide a credit score, offering insights into creditworthiness.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521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Project Overview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4562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24562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946678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Predict credit scores for non-bank users using machine learning techniques.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45625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08983" y="24562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Score Range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08983" y="29466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Provide a credit score ranging from 300 to 900.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88025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48802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Analysis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370671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Analyze financial behavior to assess creditworthiness.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598872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Our goal is to create a reliable and accessible credit scoring system for individuals outside traditional banking systems. The project aims to leverage machine learning for accurate predictions.</a:t>
            </a:r>
            <a:endParaRPr lang="en-US" sz="175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415EF5-D5E3-B6E9-7F1D-8EEB157D0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6600" y="7773102"/>
            <a:ext cx="2229161" cy="3620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11417"/>
            <a:ext cx="85290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Collection &amp; Preprocessing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71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Sources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683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UPI transactions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1105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Income data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5527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Expenditure records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9949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Bill payment timelines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0871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Preprocessing Steps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36683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Handled missing values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11051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Scaled features using MinMaxScaler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55271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Normalized target between 300-900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69225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dataset includes a variety of financial factors. Data preprocessing steps were crucial to ensure data quality and consistency for model training.</a:t>
            </a:r>
            <a:endParaRPr lang="en-US" sz="17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5D08DDF-5F04-5F77-1275-AA8BE848C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239" y="7761711"/>
            <a:ext cx="2229161" cy="362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64143"/>
            <a:ext cx="486334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 Training Details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793790" y="1603296"/>
            <a:ext cx="7556421" cy="1060728"/>
          </a:xfrm>
          <a:prstGeom prst="roundRect">
            <a:avLst>
              <a:gd name="adj" fmla="val 718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82861" y="1792367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Model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982861" y="2184678"/>
            <a:ext cx="71782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RandomForestRegressor (n_estimators=200)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793790" y="2845475"/>
            <a:ext cx="7556421" cy="1060728"/>
          </a:xfrm>
          <a:prstGeom prst="roundRect">
            <a:avLst>
              <a:gd name="adj" fmla="val 718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82861" y="3034546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Split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82861" y="3426857"/>
            <a:ext cx="71782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Training (80%) and Testing (20%)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793790" y="4087654"/>
            <a:ext cx="7556421" cy="1060728"/>
          </a:xfrm>
          <a:prstGeom prst="roundRect">
            <a:avLst>
              <a:gd name="adj" fmla="val 718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2861" y="4276725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Evaluation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982861" y="4669036"/>
            <a:ext cx="71782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Mean Absolute Error (MAE)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793790" y="5329833"/>
            <a:ext cx="7556421" cy="1060728"/>
          </a:xfrm>
          <a:prstGeom prst="roundRect">
            <a:avLst>
              <a:gd name="adj" fmla="val 7185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82861" y="5518904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Persistence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82861" y="5911215"/>
            <a:ext cx="717827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Model saved using joblib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793790" y="6594634"/>
            <a:ext cx="7556421" cy="870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 chose RandomForestRegressor for its robustness and accuracy. The model was trained on a significant portion of the dataset and evaluated using MAE. The trained model was then saved for deployment.</a:t>
            </a:r>
            <a:endParaRPr lang="en-US" sz="14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0198"/>
            <a:ext cx="7483673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37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Web Application Implementation</a:t>
            </a:r>
            <a:endParaRPr lang="en-US" sz="37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521857"/>
            <a:ext cx="963930" cy="115681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33323" y="1714619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Flask-Based App</a:t>
            </a:r>
            <a:endParaRPr lang="en-US" sz="1850" dirty="0"/>
          </a:p>
        </p:txBody>
      </p:sp>
      <p:sp>
        <p:nvSpPr>
          <p:cNvPr id="6" name="Text 2"/>
          <p:cNvSpPr/>
          <p:nvPr/>
        </p:nvSpPr>
        <p:spPr>
          <a:xfrm>
            <a:off x="7533323" y="2131457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Web application built using Flask framework.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2678668"/>
            <a:ext cx="963930" cy="11568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33323" y="2871430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Data Retrieval</a:t>
            </a:r>
            <a:endParaRPr lang="en-US" sz="1850" dirty="0"/>
          </a:p>
        </p:txBody>
      </p:sp>
      <p:sp>
        <p:nvSpPr>
          <p:cNvPr id="9" name="Text 4"/>
          <p:cNvSpPr/>
          <p:nvPr/>
        </p:nvSpPr>
        <p:spPr>
          <a:xfrm>
            <a:off x="7533323" y="3288268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Users enter ID to retrieve financial data from MySQL.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3835479"/>
            <a:ext cx="963930" cy="115681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33323" y="4028242"/>
            <a:ext cx="272665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Credit Score Calculation</a:t>
            </a: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7533323" y="4445079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Model predicts credit score based on input data.</a:t>
            </a:r>
            <a:endParaRPr lang="en-US" sz="15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992291"/>
            <a:ext cx="963930" cy="115681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533323" y="518505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Interactive UI</a:t>
            </a:r>
            <a:endParaRPr lang="en-US" sz="1850" dirty="0"/>
          </a:p>
        </p:txBody>
      </p:sp>
      <p:sp>
        <p:nvSpPr>
          <p:cNvPr id="15" name="Text 8"/>
          <p:cNvSpPr/>
          <p:nvPr/>
        </p:nvSpPr>
        <p:spPr>
          <a:xfrm>
            <a:off x="7533323" y="5601891"/>
            <a:ext cx="6303288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Animated credit score meter for score display.</a:t>
            </a:r>
            <a:endParaRPr lang="en-US" sz="1500" dirty="0"/>
          </a:p>
        </p:txBody>
      </p:sp>
      <p:sp>
        <p:nvSpPr>
          <p:cNvPr id="16" name="Text 9"/>
          <p:cNvSpPr/>
          <p:nvPr/>
        </p:nvSpPr>
        <p:spPr>
          <a:xfrm>
            <a:off x="6280190" y="6365915"/>
            <a:ext cx="7556421" cy="12334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web application provides a user-friendly interface for interacting with the credit score prediction model. It retrieves data from a MySQL database and displays the predicted score. The UI features an animated meter for an intuitive user experience.</a:t>
            </a:r>
            <a:endParaRPr lang="en-US" sz="15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F00F7A7-E169-3F00-838C-7C49DFA825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01239" y="7765707"/>
            <a:ext cx="2229161" cy="3620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682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098" y="2981206"/>
            <a:ext cx="5617250" cy="5919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Results &amp; Demonstration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780098" y="5327809"/>
            <a:ext cx="13070205" cy="22860"/>
          </a:xfrm>
          <a:prstGeom prst="roundRect">
            <a:avLst>
              <a:gd name="adj" fmla="val 348108"/>
            </a:avLst>
          </a:prstGeom>
          <a:solidFill>
            <a:srgbClr val="B8BFDF"/>
          </a:solidFill>
          <a:ln/>
        </p:spPr>
      </p:sp>
      <p:sp>
        <p:nvSpPr>
          <p:cNvPr id="5" name="Shape 2"/>
          <p:cNvSpPr/>
          <p:nvPr/>
        </p:nvSpPr>
        <p:spPr>
          <a:xfrm>
            <a:off x="3988832" y="4759404"/>
            <a:ext cx="22860" cy="568404"/>
          </a:xfrm>
          <a:prstGeom prst="roundRect">
            <a:avLst>
              <a:gd name="adj" fmla="val 348108"/>
            </a:avLst>
          </a:prstGeom>
          <a:solidFill>
            <a:srgbClr val="B8BFDF"/>
          </a:solidFill>
          <a:ln/>
        </p:spPr>
      </p:sp>
      <p:sp>
        <p:nvSpPr>
          <p:cNvPr id="6" name="Shape 3"/>
          <p:cNvSpPr/>
          <p:nvPr/>
        </p:nvSpPr>
        <p:spPr>
          <a:xfrm>
            <a:off x="3787140" y="5114687"/>
            <a:ext cx="426244" cy="426244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58161" y="5150227"/>
            <a:ext cx="284202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802612" y="3857387"/>
            <a:ext cx="2395299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Successful Prediction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969526" y="4266962"/>
            <a:ext cx="6061472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model accurately predicts credit scores based on input data.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7303651" y="5327809"/>
            <a:ext cx="22860" cy="568404"/>
          </a:xfrm>
          <a:prstGeom prst="roundRect">
            <a:avLst>
              <a:gd name="adj" fmla="val 348108"/>
            </a:avLst>
          </a:prstGeom>
          <a:solidFill>
            <a:srgbClr val="B8BFDF"/>
          </a:solidFill>
          <a:ln/>
        </p:spPr>
      </p:sp>
      <p:sp>
        <p:nvSpPr>
          <p:cNvPr id="11" name="Shape 8"/>
          <p:cNvSpPr/>
          <p:nvPr/>
        </p:nvSpPr>
        <p:spPr>
          <a:xfrm>
            <a:off x="7101959" y="5114687"/>
            <a:ext cx="426244" cy="426244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172980" y="5150227"/>
            <a:ext cx="284202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6011823" y="6085642"/>
            <a:ext cx="2606516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User-Friendly Interface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4284345" y="6495217"/>
            <a:ext cx="606159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Speedometer-style score display enhances user experience.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10618589" y="4759404"/>
            <a:ext cx="22860" cy="568404"/>
          </a:xfrm>
          <a:prstGeom prst="roundRect">
            <a:avLst>
              <a:gd name="adj" fmla="val 348108"/>
            </a:avLst>
          </a:prstGeom>
          <a:solidFill>
            <a:srgbClr val="B8BFDF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16897" y="5114687"/>
            <a:ext cx="426244" cy="426244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487918" y="5150227"/>
            <a:ext cx="284202" cy="355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9445943" y="3857387"/>
            <a:ext cx="2368272" cy="295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5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Visual Clarity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7599283" y="4266962"/>
            <a:ext cx="6061591" cy="3030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Visual representation simplifies understanding of credit scores.</a:t>
            </a:r>
            <a:endParaRPr lang="en-US" sz="1450" dirty="0"/>
          </a:p>
        </p:txBody>
      </p:sp>
      <p:sp>
        <p:nvSpPr>
          <p:cNvPr id="20" name="Text 17"/>
          <p:cNvSpPr/>
          <p:nvPr/>
        </p:nvSpPr>
        <p:spPr>
          <a:xfrm>
            <a:off x="780098" y="7011352"/>
            <a:ext cx="13070205" cy="60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results demonstrate the effectiveness of the model in predicting credit scores. The user interface provides a clear and intuitive display of the predicted scores, enhancing user understanding.</a:t>
            </a:r>
            <a:endParaRPr lang="en-US" sz="145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33800BE-9528-642C-2763-8BCC90CD6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1239" y="7758666"/>
            <a:ext cx="2229161" cy="3620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0740"/>
            <a:ext cx="95963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Conclusion &amp; Future Enhancements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2323148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261497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088255" y="2549962"/>
            <a:ext cx="277260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Accurate Calculation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144203"/>
            <a:ext cx="8861822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187779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894892" y="3392448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2</a:t>
            </a:r>
            <a:endParaRPr lang="en-US" sz="2500" dirty="0"/>
          </a:p>
        </p:txBody>
      </p:sp>
      <p:sp>
        <p:nvSpPr>
          <p:cNvPr id="9" name="Text 5"/>
          <p:cNvSpPr/>
          <p:nvPr/>
        </p:nvSpPr>
        <p:spPr>
          <a:xfrm>
            <a:off x="5895261" y="3414593"/>
            <a:ext cx="17514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Expand Data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008834"/>
            <a:ext cx="8054816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052411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894892" y="4257080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3</a:t>
            </a:r>
            <a:endParaRPr lang="en-US" sz="2500" dirty="0"/>
          </a:p>
        </p:txBody>
      </p:sp>
      <p:sp>
        <p:nvSpPr>
          <p:cNvPr id="13" name="Text 8"/>
          <p:cNvSpPr/>
          <p:nvPr/>
        </p:nvSpPr>
        <p:spPr>
          <a:xfrm>
            <a:off x="6702266" y="4279225"/>
            <a:ext cx="15974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Automation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4873466"/>
            <a:ext cx="7247811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  <a:ln/>
        </p:spPr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4917043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894773" y="5121712"/>
            <a:ext cx="318968" cy="398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4</a:t>
            </a:r>
            <a:endParaRPr lang="en-US" sz="2500" dirty="0"/>
          </a:p>
        </p:txBody>
      </p:sp>
      <p:sp>
        <p:nvSpPr>
          <p:cNvPr id="17" name="Text 11"/>
          <p:cNvSpPr/>
          <p:nvPr/>
        </p:nvSpPr>
        <p:spPr>
          <a:xfrm>
            <a:off x="7509272" y="5143857"/>
            <a:ext cx="246899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itchFamily="34" charset="0"/>
                <a:ea typeface="Corben" pitchFamily="34" charset="-122"/>
                <a:cs typeface="Corben" pitchFamily="34" charset="-120"/>
              </a:rPr>
              <a:t>Cloud Deployment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793790" y="598015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 conclusion, the project successfully predicts credit scores for non-bank users. Future improvements include incorporating more financial behavior factors and experimenting with deep learning models. Cloud deployment can enhance scalability.</a:t>
            </a:r>
            <a:endParaRPr lang="en-US" sz="175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A6FF72D-27C7-1EC9-A093-9266C74C0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01239" y="7772706"/>
            <a:ext cx="2229161" cy="36200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438</Words>
  <Application>Microsoft Office PowerPoint</Application>
  <PresentationFormat>Custom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Corben</vt:lpstr>
      <vt:lpstr>Arial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Sanjay Cheetirala</cp:lastModifiedBy>
  <cp:revision>3</cp:revision>
  <dcterms:created xsi:type="dcterms:W3CDTF">2025-03-19T13:09:35Z</dcterms:created>
  <dcterms:modified xsi:type="dcterms:W3CDTF">2025-03-19T13:14:13Z</dcterms:modified>
</cp:coreProperties>
</file>