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76" r:id="rId5"/>
    <p:sldId id="278" r:id="rId6"/>
    <p:sldId id="279" r:id="rId7"/>
    <p:sldId id="282" r:id="rId8"/>
    <p:sldId id="28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87" r:id="rId18"/>
    <p:sldId id="290" r:id="rId19"/>
    <p:sldId id="288" r:id="rId20"/>
    <p:sldId id="291" r:id="rId21"/>
    <p:sldId id="298" r:id="rId22"/>
    <p:sldId id="294" r:id="rId23"/>
    <p:sldId id="295" r:id="rId24"/>
    <p:sldId id="299" r:id="rId25"/>
    <p:sldId id="300" r:id="rId26"/>
    <p:sldId id="302" r:id="rId27"/>
    <p:sldId id="303" r:id="rId28"/>
    <p:sldId id="304" r:id="rId29"/>
    <p:sldId id="308" r:id="rId30"/>
    <p:sldId id="314" r:id="rId31"/>
    <p:sldId id="315" r:id="rId32"/>
    <p:sldId id="317" r:id="rId33"/>
    <p:sldId id="316" r:id="rId34"/>
    <p:sldId id="30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CD341-1DC7-41E3-91D2-139184AF5C3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8FA45-AA2F-4679-9D8E-10F36483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8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3E55-E7EB-861E-6115-55314CF7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AA5C-0852-632A-2311-007AC4F41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6BA3D-4C41-9C7D-8F93-B67D1469F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44F-0E42-CB2B-04BE-7613A75F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D993-D043-8BB7-7780-99B13572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26C50-D56A-9DB7-608E-948F5F80B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9282F-49FB-81D9-9D49-ED3D1DF1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D947-5789-F067-5F36-0E6889379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7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D683-71A6-B73B-D0AD-E22A92B6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131D8-F203-2176-D1BA-1EAFE591D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5B745-DE22-265B-6BF9-468264119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E301-61AC-ABA1-7CE4-6EA38943A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0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8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4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34C-6752-476A-96F1-2A7599520A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53E1-1545-4F4B-A63C-1B935A42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7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SmartRide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27CF-CF62-DBAA-2678-CD53D39D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B02-8DFA-020A-BBD4-CB91C27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2F830-0D47-497B-9B25-049C83BE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22" y="895547"/>
            <a:ext cx="3595196" cy="5570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221A-1EF2-21D9-1833-0B09A5D0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46" y="895547"/>
            <a:ext cx="3523143" cy="2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7C75-B952-644B-9D09-E4B943F4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CAE-C044-CB87-407E-FEDBCEC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4F5F8-5B6B-AD5E-D934-2E6FE011CEE2}"/>
              </a:ext>
            </a:extLst>
          </p:cNvPr>
          <p:cNvSpPr txBox="1"/>
          <p:nvPr/>
        </p:nvSpPr>
        <p:spPr>
          <a:xfrm>
            <a:off x="5293040" y="71088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0BB5-42CF-8BF6-71F6-843DAF45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855"/>
          <a:stretch/>
        </p:blipFill>
        <p:spPr>
          <a:xfrm>
            <a:off x="673010" y="1264879"/>
            <a:ext cx="5201376" cy="4051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87AC1F-5CBF-4E43-A0F5-30ED11BFE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898" y="1264879"/>
            <a:ext cx="5510092" cy="37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97C8-C959-9EF7-DC65-7B58CC55D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641B-616D-4F70-8842-D836B7D6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E064F-F8D3-E0DF-7223-2AF5C22BB6FD}"/>
              </a:ext>
            </a:extLst>
          </p:cNvPr>
          <p:cNvSpPr txBox="1"/>
          <p:nvPr/>
        </p:nvSpPr>
        <p:spPr>
          <a:xfrm>
            <a:off x="5628756" y="710881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7AA-C28F-8511-A8B5-D13D6D9D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994" y="1080213"/>
            <a:ext cx="6492011" cy="54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5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C02B-7F4C-607E-CEEB-1FFDE63D7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00E3-8ABE-E741-7A98-66B6E02A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Book ride: Back-end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638AF-640C-CBF6-8F1C-A718E713D6EF}"/>
              </a:ext>
            </a:extLst>
          </p:cNvPr>
          <p:cNvSpPr txBox="1"/>
          <p:nvPr/>
        </p:nvSpPr>
        <p:spPr>
          <a:xfrm>
            <a:off x="5455678" y="801279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5F112-3B59-8754-BE64-CA707ADA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12" y="1696825"/>
            <a:ext cx="7671975" cy="29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4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7" name="Content Placeholder 6" descr="A diagram of a book ride&#10;&#10;AI-generated content may be incorrect.">
            <a:extLst>
              <a:ext uri="{FF2B5EF4-FFF2-40B4-BE49-F238E27FC236}">
                <a16:creationId xmlns:a16="http://schemas.microsoft.com/office/drawing/2014/main" id="{CB82AA68-4BAB-35B4-D9AC-724898723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22" y="1774530"/>
            <a:ext cx="7097551" cy="4524473"/>
          </a:xfrm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F8A85ECB-3D1B-D20A-189F-E9AA4006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27" y="2112854"/>
            <a:ext cx="6243145" cy="4283860"/>
          </a:xfrm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E302067-246D-4DD8-88C8-26C21B4FE784}" vid="{553187EF-324A-4A01-A4BF-6DCC4A8019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608</Words>
  <Application>Microsoft Office PowerPoint</Application>
  <PresentationFormat>Widescreen</PresentationFormat>
  <Paragraphs>147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Tw Cen MT</vt:lpstr>
      <vt:lpstr>Theme1</vt:lpstr>
      <vt:lpstr>SmartRide</vt:lpstr>
      <vt:lpstr>Use case diagram</vt:lpstr>
      <vt:lpstr>Domain class diagram</vt:lpstr>
      <vt:lpstr>Use cases</vt:lpstr>
      <vt:lpstr>Subsystem use case diagram: Book Ride</vt:lpstr>
      <vt:lpstr>Subsystem use case diagram: Process Payment</vt:lpstr>
      <vt:lpstr>Subsystem domain class model: Book Ride</vt:lpstr>
      <vt:lpstr>Subsystem domain class model: Process Payment</vt:lpstr>
      <vt:lpstr>Analysis Model</vt:lpstr>
      <vt:lpstr>Use case: Book ride</vt:lpstr>
      <vt:lpstr>Use case: Book ride</vt:lpstr>
      <vt:lpstr>Use case: Book ride</vt:lpstr>
      <vt:lpstr>Use case: process payment</vt:lpstr>
      <vt:lpstr>Use case: Process Payment</vt:lpstr>
      <vt:lpstr>Use case: Process Payment</vt:lpstr>
      <vt:lpstr>Design Model</vt:lpstr>
      <vt:lpstr>Design class: Book ride</vt:lpstr>
      <vt:lpstr>Domain Design class: Book Ride</vt:lpstr>
      <vt:lpstr>Design class: Process Payment</vt:lpstr>
      <vt:lpstr>Domain Design class: Process Payment</vt:lpstr>
      <vt:lpstr>UI  Designs</vt:lpstr>
      <vt:lpstr>Book Ride</vt:lpstr>
      <vt:lpstr>Process payment</vt:lpstr>
      <vt:lpstr>Process payment</vt:lpstr>
      <vt:lpstr>Process payment</vt:lpstr>
      <vt:lpstr>Test case</vt:lpstr>
      <vt:lpstr>Book ride</vt:lpstr>
      <vt:lpstr>Process payment</vt:lpstr>
      <vt:lpstr>Book ride</vt:lpstr>
      <vt:lpstr>Book ride: Models</vt:lpstr>
      <vt:lpstr>Book ride: Back-end logic</vt:lpstr>
      <vt:lpstr>Book ride: Back-end logic</vt:lpstr>
      <vt:lpstr>Book ride: Back-end logic</vt:lpstr>
      <vt:lpstr>Process 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Dương Long</cp:lastModifiedBy>
  <cp:revision>4</cp:revision>
  <dcterms:created xsi:type="dcterms:W3CDTF">2025-05-28T10:38:29Z</dcterms:created>
  <dcterms:modified xsi:type="dcterms:W3CDTF">2025-05-29T08:37:48Z</dcterms:modified>
</cp:coreProperties>
</file>