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5/26/2025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8ED2B-EE4F-334B-02E5-F6AC6DF10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6" y="3877277"/>
            <a:ext cx="508005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3120C-0868-703D-6882-F0869C753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6" y="2423886"/>
            <a:ext cx="11788947" cy="379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6" name="Content Placeholder 5" descr="PlantUML diagram">
            <a:extLst>
              <a:ext uri="{FF2B5EF4-FFF2-40B4-BE49-F238E27FC236}">
                <a16:creationId xmlns:a16="http://schemas.microsoft.com/office/drawing/2014/main" id="{4C00B5E8-9A95-0ED1-5E96-8666E0DDA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81" y="1774530"/>
            <a:ext cx="7832237" cy="495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D7ECD-A44F-EB2A-7444-43780171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" y="2664647"/>
            <a:ext cx="12039812" cy="302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52C81-7002-4291-5EDF-B4610E86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0" y="2378440"/>
            <a:ext cx="11599739" cy="3845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1128</Words>
  <Application>Microsoft Office PowerPoint</Application>
  <PresentationFormat>Widescreen</PresentationFormat>
  <Paragraphs>261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Ride</vt:lpstr>
      <vt:lpstr>Use case 4: Track Ride</vt:lpstr>
      <vt:lpstr>Use case 4: Track Ride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Book ride</vt:lpstr>
      <vt:lpstr>Process payment</vt:lpstr>
      <vt:lpstr>Track driver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6</cp:revision>
  <dcterms:created xsi:type="dcterms:W3CDTF">2025-05-17T11:56:50Z</dcterms:created>
  <dcterms:modified xsi:type="dcterms:W3CDTF">2025-05-26T03:40:07Z</dcterms:modified>
</cp:coreProperties>
</file>