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5" r:id="rId3"/>
    <p:sldId id="276" r:id="rId4"/>
    <p:sldId id="257" r:id="rId5"/>
    <p:sldId id="259" r:id="rId6"/>
    <p:sldId id="258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7" r:id="rId17"/>
    <p:sldId id="291" r:id="rId18"/>
    <p:sldId id="294" r:id="rId19"/>
    <p:sldId id="296" r:id="rId20"/>
    <p:sldId id="30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03" r:id="rId46"/>
    <p:sldId id="272" r:id="rId47"/>
    <p:sldId id="269" r:id="rId48"/>
    <p:sldId id="273" r:id="rId49"/>
    <p:sldId id="274" r:id="rId50"/>
    <p:sldId id="315" r:id="rId51"/>
    <p:sldId id="316" r:id="rId52"/>
    <p:sldId id="317" r:id="rId53"/>
    <p:sldId id="319" r:id="rId54"/>
    <p:sldId id="322" r:id="rId55"/>
    <p:sldId id="321" r:id="rId56"/>
    <p:sldId id="3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1BCFD-6EE0-4F58-AB11-6413A19F06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DC2163-FB0B-4C2B-AF5A-07EDF1DCD9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Frontend:</a:t>
          </a:r>
          <a:r>
            <a:rPr lang="en-US" b="0" i="0" baseline="0"/>
            <a:t> React.js / Vue.js</a:t>
          </a:r>
          <a:endParaRPr lang="en-US"/>
        </a:p>
      </dgm:t>
    </dgm:pt>
    <dgm:pt modelId="{F21F6E26-67A8-4250-8BAD-F82B17EEDDE8}" type="parTrans" cxnId="{07454403-B63C-426F-925B-9CA97CDD5CCC}">
      <dgm:prSet/>
      <dgm:spPr/>
      <dgm:t>
        <a:bodyPr/>
        <a:lstStyle/>
        <a:p>
          <a:endParaRPr lang="en-US"/>
        </a:p>
      </dgm:t>
    </dgm:pt>
    <dgm:pt modelId="{019F0F50-C1BB-4DBB-AC5F-F4D277B2AB74}" type="sibTrans" cxnId="{07454403-B63C-426F-925B-9CA97CDD5CCC}">
      <dgm:prSet/>
      <dgm:spPr/>
      <dgm:t>
        <a:bodyPr/>
        <a:lstStyle/>
        <a:p>
          <a:endParaRPr lang="en-US"/>
        </a:p>
      </dgm:t>
    </dgm:pt>
    <dgm:pt modelId="{31D6922B-293B-493C-8917-A383C11BAB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Backend:</a:t>
          </a:r>
          <a:r>
            <a:rPr lang="en-US" b="0" i="0" baseline="0"/>
            <a:t> Node.js (Express) / Django / Spring Boot</a:t>
          </a:r>
          <a:endParaRPr lang="en-US"/>
        </a:p>
      </dgm:t>
    </dgm:pt>
    <dgm:pt modelId="{D6FF5233-D8F7-4F40-80C0-D38648B28A03}" type="parTrans" cxnId="{7ED42EB4-C7C0-4ECD-81EB-1FEEAD65F25E}">
      <dgm:prSet/>
      <dgm:spPr/>
      <dgm:t>
        <a:bodyPr/>
        <a:lstStyle/>
        <a:p>
          <a:endParaRPr lang="en-US"/>
        </a:p>
      </dgm:t>
    </dgm:pt>
    <dgm:pt modelId="{E1B59F6D-A69E-4B41-B226-0F77793CC7E2}" type="sibTrans" cxnId="{7ED42EB4-C7C0-4ECD-81EB-1FEEAD65F25E}">
      <dgm:prSet/>
      <dgm:spPr/>
      <dgm:t>
        <a:bodyPr/>
        <a:lstStyle/>
        <a:p>
          <a:endParaRPr lang="en-US"/>
        </a:p>
      </dgm:t>
    </dgm:pt>
    <dgm:pt modelId="{0A828513-C1E7-4672-8C60-1F0C505164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Database:</a:t>
          </a:r>
          <a:r>
            <a:rPr lang="en-US" b="0" i="0" baseline="0"/>
            <a:t> MySQL / PostgreSQL / MongoDB</a:t>
          </a:r>
          <a:endParaRPr lang="en-US"/>
        </a:p>
      </dgm:t>
    </dgm:pt>
    <dgm:pt modelId="{C548A621-E0D4-4E22-A240-E7A60885EF4A}" type="parTrans" cxnId="{C30C989E-1908-4AD9-8823-98CB6782E346}">
      <dgm:prSet/>
      <dgm:spPr/>
      <dgm:t>
        <a:bodyPr/>
        <a:lstStyle/>
        <a:p>
          <a:endParaRPr lang="en-US"/>
        </a:p>
      </dgm:t>
    </dgm:pt>
    <dgm:pt modelId="{8758779E-0346-49D8-938C-E719A0EBBC2F}" type="sibTrans" cxnId="{C30C989E-1908-4AD9-8823-98CB6782E346}">
      <dgm:prSet/>
      <dgm:spPr/>
      <dgm:t>
        <a:bodyPr/>
        <a:lstStyle/>
        <a:p>
          <a:endParaRPr lang="en-US"/>
        </a:p>
      </dgm:t>
    </dgm:pt>
    <dgm:pt modelId="{5EF1CB6A-E216-42BC-B161-8FBDEB3B3C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Hosting:</a:t>
          </a:r>
          <a:r>
            <a:rPr lang="en-US" b="0" i="0" baseline="0"/>
            <a:t> AWS / Azure / Firebase</a:t>
          </a:r>
          <a:endParaRPr lang="en-US"/>
        </a:p>
      </dgm:t>
    </dgm:pt>
    <dgm:pt modelId="{41BA22E1-4BF9-449C-8709-F17D5EB2C0EB}" type="parTrans" cxnId="{272BEC1C-EE96-416E-81E4-06D368EDA4AA}">
      <dgm:prSet/>
      <dgm:spPr/>
      <dgm:t>
        <a:bodyPr/>
        <a:lstStyle/>
        <a:p>
          <a:endParaRPr lang="en-US"/>
        </a:p>
      </dgm:t>
    </dgm:pt>
    <dgm:pt modelId="{E03940E8-E09A-4E40-8739-90C8E9908E45}" type="sibTrans" cxnId="{272BEC1C-EE96-416E-81E4-06D368EDA4AA}">
      <dgm:prSet/>
      <dgm:spPr/>
      <dgm:t>
        <a:bodyPr/>
        <a:lstStyle/>
        <a:p>
          <a:endParaRPr lang="en-US"/>
        </a:p>
      </dgm:t>
    </dgm:pt>
    <dgm:pt modelId="{B7C7207F-32DC-4468-AA1A-115CEA2F66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Authentication:</a:t>
          </a:r>
          <a:r>
            <a:rPr lang="en-US" b="0" i="0" baseline="0"/>
            <a:t> OAuth / JWT / Firebase Auth</a:t>
          </a:r>
          <a:endParaRPr lang="en-US"/>
        </a:p>
      </dgm:t>
    </dgm:pt>
    <dgm:pt modelId="{A1A76B4B-32D4-457A-88F5-6EFEA20FF40E}" type="parTrans" cxnId="{47105C56-6C3A-474C-BCAD-5F2A27B5E88C}">
      <dgm:prSet/>
      <dgm:spPr/>
      <dgm:t>
        <a:bodyPr/>
        <a:lstStyle/>
        <a:p>
          <a:endParaRPr lang="en-US"/>
        </a:p>
      </dgm:t>
    </dgm:pt>
    <dgm:pt modelId="{E016C60C-F9C8-45DA-8B2B-A16641B82D0B}" type="sibTrans" cxnId="{47105C56-6C3A-474C-BCAD-5F2A27B5E88C}">
      <dgm:prSet/>
      <dgm:spPr/>
      <dgm:t>
        <a:bodyPr/>
        <a:lstStyle/>
        <a:p>
          <a:endParaRPr lang="en-US"/>
        </a:p>
      </dgm:t>
    </dgm:pt>
    <dgm:pt modelId="{BE88E522-E832-46F6-97D4-81E04B02E78D}" type="pres">
      <dgm:prSet presAssocID="{CD41BCFD-6EE0-4F58-AB11-6413A19F0618}" presName="root" presStyleCnt="0">
        <dgm:presLayoutVars>
          <dgm:dir/>
          <dgm:resizeHandles val="exact"/>
        </dgm:presLayoutVars>
      </dgm:prSet>
      <dgm:spPr/>
    </dgm:pt>
    <dgm:pt modelId="{276C6195-4878-4B23-BE79-3F7B22D68BD8}" type="pres">
      <dgm:prSet presAssocID="{2CDC2163-FB0B-4C2B-AF5A-07EDF1DCD9F4}" presName="compNode" presStyleCnt="0"/>
      <dgm:spPr/>
    </dgm:pt>
    <dgm:pt modelId="{AFF1428E-EF1A-41C3-A084-66DC55B4AF78}" type="pres">
      <dgm:prSet presAssocID="{2CDC2163-FB0B-4C2B-AF5A-07EDF1DCD9F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6A258F9-6BE7-4C36-8187-81E5BBF77294}" type="pres">
      <dgm:prSet presAssocID="{2CDC2163-FB0B-4C2B-AF5A-07EDF1DCD9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8204920-1F7D-4500-9F7C-BC9B8621083C}" type="pres">
      <dgm:prSet presAssocID="{2CDC2163-FB0B-4C2B-AF5A-07EDF1DCD9F4}" presName="spaceRect" presStyleCnt="0"/>
      <dgm:spPr/>
    </dgm:pt>
    <dgm:pt modelId="{3AAEF5E9-21B3-4E30-B437-6C75D743377D}" type="pres">
      <dgm:prSet presAssocID="{2CDC2163-FB0B-4C2B-AF5A-07EDF1DCD9F4}" presName="textRect" presStyleLbl="revTx" presStyleIdx="0" presStyleCnt="5">
        <dgm:presLayoutVars>
          <dgm:chMax val="1"/>
          <dgm:chPref val="1"/>
        </dgm:presLayoutVars>
      </dgm:prSet>
      <dgm:spPr/>
    </dgm:pt>
    <dgm:pt modelId="{30E7735A-BE72-4646-9FD2-6EC96C911EEF}" type="pres">
      <dgm:prSet presAssocID="{019F0F50-C1BB-4DBB-AC5F-F4D277B2AB74}" presName="sibTrans" presStyleCnt="0"/>
      <dgm:spPr/>
    </dgm:pt>
    <dgm:pt modelId="{CABF71FD-1E68-4213-B549-CCDF2A7632FD}" type="pres">
      <dgm:prSet presAssocID="{31D6922B-293B-493C-8917-A383C11BABD0}" presName="compNode" presStyleCnt="0"/>
      <dgm:spPr/>
    </dgm:pt>
    <dgm:pt modelId="{A2DB3A5D-FA12-4166-97DB-D9AE4A23130E}" type="pres">
      <dgm:prSet presAssocID="{31D6922B-293B-493C-8917-A383C11BAB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C13B2D-A82F-44F2-B1E3-92722BB261EB}" type="pres">
      <dgm:prSet presAssocID="{31D6922B-293B-493C-8917-A383C11BAB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54C522A-61F6-429D-A01E-AE5515B0DDCF}" type="pres">
      <dgm:prSet presAssocID="{31D6922B-293B-493C-8917-A383C11BABD0}" presName="spaceRect" presStyleCnt="0"/>
      <dgm:spPr/>
    </dgm:pt>
    <dgm:pt modelId="{8C845976-81D3-40FA-9B52-EC0EE3D894E3}" type="pres">
      <dgm:prSet presAssocID="{31D6922B-293B-493C-8917-A383C11BABD0}" presName="textRect" presStyleLbl="revTx" presStyleIdx="1" presStyleCnt="5">
        <dgm:presLayoutVars>
          <dgm:chMax val="1"/>
          <dgm:chPref val="1"/>
        </dgm:presLayoutVars>
      </dgm:prSet>
      <dgm:spPr/>
    </dgm:pt>
    <dgm:pt modelId="{049A5BD2-8B93-4DBC-B97C-CA36D3A7943C}" type="pres">
      <dgm:prSet presAssocID="{E1B59F6D-A69E-4B41-B226-0F77793CC7E2}" presName="sibTrans" presStyleCnt="0"/>
      <dgm:spPr/>
    </dgm:pt>
    <dgm:pt modelId="{1E97F5AA-B999-412D-8943-C7C019ADECC4}" type="pres">
      <dgm:prSet presAssocID="{0A828513-C1E7-4672-8C60-1F0C5051649C}" presName="compNode" presStyleCnt="0"/>
      <dgm:spPr/>
    </dgm:pt>
    <dgm:pt modelId="{0E1E4F9C-4D44-469E-AF51-025949956355}" type="pres">
      <dgm:prSet presAssocID="{0A828513-C1E7-4672-8C60-1F0C5051649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EE8592-3BE3-40A8-B919-F628643B2AD8}" type="pres">
      <dgm:prSet presAssocID="{0A828513-C1E7-4672-8C60-1F0C505164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CFBD8C-7F16-4B72-94D9-08E3A0D727B4}" type="pres">
      <dgm:prSet presAssocID="{0A828513-C1E7-4672-8C60-1F0C5051649C}" presName="spaceRect" presStyleCnt="0"/>
      <dgm:spPr/>
    </dgm:pt>
    <dgm:pt modelId="{2882B906-B5F3-49DE-A756-DD5331837F39}" type="pres">
      <dgm:prSet presAssocID="{0A828513-C1E7-4672-8C60-1F0C5051649C}" presName="textRect" presStyleLbl="revTx" presStyleIdx="2" presStyleCnt="5">
        <dgm:presLayoutVars>
          <dgm:chMax val="1"/>
          <dgm:chPref val="1"/>
        </dgm:presLayoutVars>
      </dgm:prSet>
      <dgm:spPr/>
    </dgm:pt>
    <dgm:pt modelId="{5546BDBF-1C0B-4FC7-8404-2DC791950765}" type="pres">
      <dgm:prSet presAssocID="{8758779E-0346-49D8-938C-E719A0EBBC2F}" presName="sibTrans" presStyleCnt="0"/>
      <dgm:spPr/>
    </dgm:pt>
    <dgm:pt modelId="{DACFFCCC-19CC-4CB5-98A5-FEE7C7434751}" type="pres">
      <dgm:prSet presAssocID="{5EF1CB6A-E216-42BC-B161-8FBDEB3B3CFA}" presName="compNode" presStyleCnt="0"/>
      <dgm:spPr/>
    </dgm:pt>
    <dgm:pt modelId="{23FBF0B1-C433-454F-A752-F86E8B2BA3E6}" type="pres">
      <dgm:prSet presAssocID="{5EF1CB6A-E216-42BC-B161-8FBDEB3B3C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93337C-8064-4602-A416-CCDDA871B3CA}" type="pres">
      <dgm:prSet presAssocID="{5EF1CB6A-E216-42BC-B161-8FBDEB3B3C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FEAB6EC-0D0E-4ACC-BE52-090BDD391B5E}" type="pres">
      <dgm:prSet presAssocID="{5EF1CB6A-E216-42BC-B161-8FBDEB3B3CFA}" presName="spaceRect" presStyleCnt="0"/>
      <dgm:spPr/>
    </dgm:pt>
    <dgm:pt modelId="{A5496E09-A1D6-48A9-ACE1-7F95FDDCC341}" type="pres">
      <dgm:prSet presAssocID="{5EF1CB6A-E216-42BC-B161-8FBDEB3B3CFA}" presName="textRect" presStyleLbl="revTx" presStyleIdx="3" presStyleCnt="5">
        <dgm:presLayoutVars>
          <dgm:chMax val="1"/>
          <dgm:chPref val="1"/>
        </dgm:presLayoutVars>
      </dgm:prSet>
      <dgm:spPr/>
    </dgm:pt>
    <dgm:pt modelId="{6EF62C59-5C5F-4A83-A1D5-12CD9F3596D1}" type="pres">
      <dgm:prSet presAssocID="{E03940E8-E09A-4E40-8739-90C8E9908E45}" presName="sibTrans" presStyleCnt="0"/>
      <dgm:spPr/>
    </dgm:pt>
    <dgm:pt modelId="{43DF79F9-02F0-4DD7-A4FE-233ED6C2DAEA}" type="pres">
      <dgm:prSet presAssocID="{B7C7207F-32DC-4468-AA1A-115CEA2F663D}" presName="compNode" presStyleCnt="0"/>
      <dgm:spPr/>
    </dgm:pt>
    <dgm:pt modelId="{054ECD36-B1EC-4A93-B91D-08DA7D8F6DDF}" type="pres">
      <dgm:prSet presAssocID="{B7C7207F-32DC-4468-AA1A-115CEA2F663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A6F81C-B8FB-4FCF-AD97-988C1845ACE6}" type="pres">
      <dgm:prSet presAssocID="{B7C7207F-32DC-4468-AA1A-115CEA2F66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CB9CE74-6460-4B09-9596-EFA91608DA6F}" type="pres">
      <dgm:prSet presAssocID="{B7C7207F-32DC-4468-AA1A-115CEA2F663D}" presName="spaceRect" presStyleCnt="0"/>
      <dgm:spPr/>
    </dgm:pt>
    <dgm:pt modelId="{8D61357D-53A8-483B-BDD2-939173B1316D}" type="pres">
      <dgm:prSet presAssocID="{B7C7207F-32DC-4468-AA1A-115CEA2F66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454403-B63C-426F-925B-9CA97CDD5CCC}" srcId="{CD41BCFD-6EE0-4F58-AB11-6413A19F0618}" destId="{2CDC2163-FB0B-4C2B-AF5A-07EDF1DCD9F4}" srcOrd="0" destOrd="0" parTransId="{F21F6E26-67A8-4250-8BAD-F82B17EEDDE8}" sibTransId="{019F0F50-C1BB-4DBB-AC5F-F4D277B2AB74}"/>
    <dgm:cxn modelId="{CCB8BA1B-EA71-4FF3-90F4-228838422203}" type="presOf" srcId="{B7C7207F-32DC-4468-AA1A-115CEA2F663D}" destId="{8D61357D-53A8-483B-BDD2-939173B1316D}" srcOrd="0" destOrd="0" presId="urn:microsoft.com/office/officeart/2018/5/layout/IconLeafLabelList"/>
    <dgm:cxn modelId="{272BEC1C-EE96-416E-81E4-06D368EDA4AA}" srcId="{CD41BCFD-6EE0-4F58-AB11-6413A19F0618}" destId="{5EF1CB6A-E216-42BC-B161-8FBDEB3B3CFA}" srcOrd="3" destOrd="0" parTransId="{41BA22E1-4BF9-449C-8709-F17D5EB2C0EB}" sibTransId="{E03940E8-E09A-4E40-8739-90C8E9908E45}"/>
    <dgm:cxn modelId="{5C445B2F-FAA1-410E-86E2-6F4BAFD8DC2B}" type="presOf" srcId="{5EF1CB6A-E216-42BC-B161-8FBDEB3B3CFA}" destId="{A5496E09-A1D6-48A9-ACE1-7F95FDDCC341}" srcOrd="0" destOrd="0" presId="urn:microsoft.com/office/officeart/2018/5/layout/IconLeafLabelList"/>
    <dgm:cxn modelId="{4D74E475-24FC-4A9C-98D6-FA2426A6D3DB}" type="presOf" srcId="{2CDC2163-FB0B-4C2B-AF5A-07EDF1DCD9F4}" destId="{3AAEF5E9-21B3-4E30-B437-6C75D743377D}" srcOrd="0" destOrd="0" presId="urn:microsoft.com/office/officeart/2018/5/layout/IconLeafLabelList"/>
    <dgm:cxn modelId="{47105C56-6C3A-474C-BCAD-5F2A27B5E88C}" srcId="{CD41BCFD-6EE0-4F58-AB11-6413A19F0618}" destId="{B7C7207F-32DC-4468-AA1A-115CEA2F663D}" srcOrd="4" destOrd="0" parTransId="{A1A76B4B-32D4-457A-88F5-6EFEA20FF40E}" sibTransId="{E016C60C-F9C8-45DA-8B2B-A16641B82D0B}"/>
    <dgm:cxn modelId="{C30C989E-1908-4AD9-8823-98CB6782E346}" srcId="{CD41BCFD-6EE0-4F58-AB11-6413A19F0618}" destId="{0A828513-C1E7-4672-8C60-1F0C5051649C}" srcOrd="2" destOrd="0" parTransId="{C548A621-E0D4-4E22-A240-E7A60885EF4A}" sibTransId="{8758779E-0346-49D8-938C-E719A0EBBC2F}"/>
    <dgm:cxn modelId="{7ED42EB4-C7C0-4ECD-81EB-1FEEAD65F25E}" srcId="{CD41BCFD-6EE0-4F58-AB11-6413A19F0618}" destId="{31D6922B-293B-493C-8917-A383C11BABD0}" srcOrd="1" destOrd="0" parTransId="{D6FF5233-D8F7-4F40-80C0-D38648B28A03}" sibTransId="{E1B59F6D-A69E-4B41-B226-0F77793CC7E2}"/>
    <dgm:cxn modelId="{36C649BF-3466-4677-B707-D899D7654216}" type="presOf" srcId="{0A828513-C1E7-4672-8C60-1F0C5051649C}" destId="{2882B906-B5F3-49DE-A756-DD5331837F39}" srcOrd="0" destOrd="0" presId="urn:microsoft.com/office/officeart/2018/5/layout/IconLeafLabelList"/>
    <dgm:cxn modelId="{287A48C4-15C6-4A48-9B65-81CC027BF0B8}" type="presOf" srcId="{CD41BCFD-6EE0-4F58-AB11-6413A19F0618}" destId="{BE88E522-E832-46F6-97D4-81E04B02E78D}" srcOrd="0" destOrd="0" presId="urn:microsoft.com/office/officeart/2018/5/layout/IconLeafLabelList"/>
    <dgm:cxn modelId="{60167AF9-9E1B-425A-B304-52568E51E09B}" type="presOf" srcId="{31D6922B-293B-493C-8917-A383C11BABD0}" destId="{8C845976-81D3-40FA-9B52-EC0EE3D894E3}" srcOrd="0" destOrd="0" presId="urn:microsoft.com/office/officeart/2018/5/layout/IconLeafLabelList"/>
    <dgm:cxn modelId="{CCA3DBF8-78A5-4525-8122-AB939DFB9F05}" type="presParOf" srcId="{BE88E522-E832-46F6-97D4-81E04B02E78D}" destId="{276C6195-4878-4B23-BE79-3F7B22D68BD8}" srcOrd="0" destOrd="0" presId="urn:microsoft.com/office/officeart/2018/5/layout/IconLeafLabelList"/>
    <dgm:cxn modelId="{BD24F8F3-04BC-4FC9-BA1C-2B0097A82B15}" type="presParOf" srcId="{276C6195-4878-4B23-BE79-3F7B22D68BD8}" destId="{AFF1428E-EF1A-41C3-A084-66DC55B4AF78}" srcOrd="0" destOrd="0" presId="urn:microsoft.com/office/officeart/2018/5/layout/IconLeafLabelList"/>
    <dgm:cxn modelId="{B90FF4B4-33AE-4C2B-9F69-53CDCE61D807}" type="presParOf" srcId="{276C6195-4878-4B23-BE79-3F7B22D68BD8}" destId="{46A258F9-6BE7-4C36-8187-81E5BBF77294}" srcOrd="1" destOrd="0" presId="urn:microsoft.com/office/officeart/2018/5/layout/IconLeafLabelList"/>
    <dgm:cxn modelId="{C87EE7BC-6685-4EB1-864E-BE76609D89BF}" type="presParOf" srcId="{276C6195-4878-4B23-BE79-3F7B22D68BD8}" destId="{68204920-1F7D-4500-9F7C-BC9B8621083C}" srcOrd="2" destOrd="0" presId="urn:microsoft.com/office/officeart/2018/5/layout/IconLeafLabelList"/>
    <dgm:cxn modelId="{EC423CB3-ED62-490F-B7E0-404F3E415B97}" type="presParOf" srcId="{276C6195-4878-4B23-BE79-3F7B22D68BD8}" destId="{3AAEF5E9-21B3-4E30-B437-6C75D743377D}" srcOrd="3" destOrd="0" presId="urn:microsoft.com/office/officeart/2018/5/layout/IconLeafLabelList"/>
    <dgm:cxn modelId="{DDB5B25B-7345-41E7-93BF-E0A3EA8313B5}" type="presParOf" srcId="{BE88E522-E832-46F6-97D4-81E04B02E78D}" destId="{30E7735A-BE72-4646-9FD2-6EC96C911EEF}" srcOrd="1" destOrd="0" presId="urn:microsoft.com/office/officeart/2018/5/layout/IconLeafLabelList"/>
    <dgm:cxn modelId="{AEE84DA3-3E7E-4BF9-BEB3-6F06FA2E931A}" type="presParOf" srcId="{BE88E522-E832-46F6-97D4-81E04B02E78D}" destId="{CABF71FD-1E68-4213-B549-CCDF2A7632FD}" srcOrd="2" destOrd="0" presId="urn:microsoft.com/office/officeart/2018/5/layout/IconLeafLabelList"/>
    <dgm:cxn modelId="{BF96B894-EBE8-4646-8F46-3B57BC709233}" type="presParOf" srcId="{CABF71FD-1E68-4213-B549-CCDF2A7632FD}" destId="{A2DB3A5D-FA12-4166-97DB-D9AE4A23130E}" srcOrd="0" destOrd="0" presId="urn:microsoft.com/office/officeart/2018/5/layout/IconLeafLabelList"/>
    <dgm:cxn modelId="{29A7B694-FDC1-45D6-875E-0A9E66FE50AB}" type="presParOf" srcId="{CABF71FD-1E68-4213-B549-CCDF2A7632FD}" destId="{15C13B2D-A82F-44F2-B1E3-92722BB261EB}" srcOrd="1" destOrd="0" presId="urn:microsoft.com/office/officeart/2018/5/layout/IconLeafLabelList"/>
    <dgm:cxn modelId="{825B8C5B-4D8E-4E59-A2A4-93FE070FA849}" type="presParOf" srcId="{CABF71FD-1E68-4213-B549-CCDF2A7632FD}" destId="{D54C522A-61F6-429D-A01E-AE5515B0DDCF}" srcOrd="2" destOrd="0" presId="urn:microsoft.com/office/officeart/2018/5/layout/IconLeafLabelList"/>
    <dgm:cxn modelId="{23E04ED8-3AF6-4748-A47B-8D976636543D}" type="presParOf" srcId="{CABF71FD-1E68-4213-B549-CCDF2A7632FD}" destId="{8C845976-81D3-40FA-9B52-EC0EE3D894E3}" srcOrd="3" destOrd="0" presId="urn:microsoft.com/office/officeart/2018/5/layout/IconLeafLabelList"/>
    <dgm:cxn modelId="{D0486975-0FD9-4303-BAE6-D6AAAECA438B}" type="presParOf" srcId="{BE88E522-E832-46F6-97D4-81E04B02E78D}" destId="{049A5BD2-8B93-4DBC-B97C-CA36D3A7943C}" srcOrd="3" destOrd="0" presId="urn:microsoft.com/office/officeart/2018/5/layout/IconLeafLabelList"/>
    <dgm:cxn modelId="{7D4F3455-D01B-4A94-A67D-15114FECD9D8}" type="presParOf" srcId="{BE88E522-E832-46F6-97D4-81E04B02E78D}" destId="{1E97F5AA-B999-412D-8943-C7C019ADECC4}" srcOrd="4" destOrd="0" presId="urn:microsoft.com/office/officeart/2018/5/layout/IconLeafLabelList"/>
    <dgm:cxn modelId="{68DBC58C-70BB-460B-BBD2-CFD148A79B9A}" type="presParOf" srcId="{1E97F5AA-B999-412D-8943-C7C019ADECC4}" destId="{0E1E4F9C-4D44-469E-AF51-025949956355}" srcOrd="0" destOrd="0" presId="urn:microsoft.com/office/officeart/2018/5/layout/IconLeafLabelList"/>
    <dgm:cxn modelId="{FE2D309A-1026-44EE-9C6A-D06F3FA199F5}" type="presParOf" srcId="{1E97F5AA-B999-412D-8943-C7C019ADECC4}" destId="{ECEE8592-3BE3-40A8-B919-F628643B2AD8}" srcOrd="1" destOrd="0" presId="urn:microsoft.com/office/officeart/2018/5/layout/IconLeafLabelList"/>
    <dgm:cxn modelId="{33660C9F-940C-4273-85EC-C5FA79D5F44A}" type="presParOf" srcId="{1E97F5AA-B999-412D-8943-C7C019ADECC4}" destId="{3ACFBD8C-7F16-4B72-94D9-08E3A0D727B4}" srcOrd="2" destOrd="0" presId="urn:microsoft.com/office/officeart/2018/5/layout/IconLeafLabelList"/>
    <dgm:cxn modelId="{F2F302A4-1A74-45D1-9389-6A56A46F4058}" type="presParOf" srcId="{1E97F5AA-B999-412D-8943-C7C019ADECC4}" destId="{2882B906-B5F3-49DE-A756-DD5331837F39}" srcOrd="3" destOrd="0" presId="urn:microsoft.com/office/officeart/2018/5/layout/IconLeafLabelList"/>
    <dgm:cxn modelId="{1F6E36B3-1FD5-4322-A0B8-D72FB334F28F}" type="presParOf" srcId="{BE88E522-E832-46F6-97D4-81E04B02E78D}" destId="{5546BDBF-1C0B-4FC7-8404-2DC791950765}" srcOrd="5" destOrd="0" presId="urn:microsoft.com/office/officeart/2018/5/layout/IconLeafLabelList"/>
    <dgm:cxn modelId="{AC8742F4-249B-469E-B787-3574769B2BBF}" type="presParOf" srcId="{BE88E522-E832-46F6-97D4-81E04B02E78D}" destId="{DACFFCCC-19CC-4CB5-98A5-FEE7C7434751}" srcOrd="6" destOrd="0" presId="urn:microsoft.com/office/officeart/2018/5/layout/IconLeafLabelList"/>
    <dgm:cxn modelId="{06553866-9782-4004-A9A9-2273A7CFBA25}" type="presParOf" srcId="{DACFFCCC-19CC-4CB5-98A5-FEE7C7434751}" destId="{23FBF0B1-C433-454F-A752-F86E8B2BA3E6}" srcOrd="0" destOrd="0" presId="urn:microsoft.com/office/officeart/2018/5/layout/IconLeafLabelList"/>
    <dgm:cxn modelId="{ADF453A0-627C-40FB-9E98-63C9FF87D768}" type="presParOf" srcId="{DACFFCCC-19CC-4CB5-98A5-FEE7C7434751}" destId="{5793337C-8064-4602-A416-CCDDA871B3CA}" srcOrd="1" destOrd="0" presId="urn:microsoft.com/office/officeart/2018/5/layout/IconLeafLabelList"/>
    <dgm:cxn modelId="{9F1A2AB7-E4D2-413F-9E38-F2F08782B0D9}" type="presParOf" srcId="{DACFFCCC-19CC-4CB5-98A5-FEE7C7434751}" destId="{6FEAB6EC-0D0E-4ACC-BE52-090BDD391B5E}" srcOrd="2" destOrd="0" presId="urn:microsoft.com/office/officeart/2018/5/layout/IconLeafLabelList"/>
    <dgm:cxn modelId="{34E220C0-647D-453F-BDCE-B4558E65945A}" type="presParOf" srcId="{DACFFCCC-19CC-4CB5-98A5-FEE7C7434751}" destId="{A5496E09-A1D6-48A9-ACE1-7F95FDDCC341}" srcOrd="3" destOrd="0" presId="urn:microsoft.com/office/officeart/2018/5/layout/IconLeafLabelList"/>
    <dgm:cxn modelId="{C69188EB-1EF4-4FD2-9771-DC96E8052F05}" type="presParOf" srcId="{BE88E522-E832-46F6-97D4-81E04B02E78D}" destId="{6EF62C59-5C5F-4A83-A1D5-12CD9F3596D1}" srcOrd="7" destOrd="0" presId="urn:microsoft.com/office/officeart/2018/5/layout/IconLeafLabelList"/>
    <dgm:cxn modelId="{C9779012-DE17-4E1A-A75C-6E21CB775B35}" type="presParOf" srcId="{BE88E522-E832-46F6-97D4-81E04B02E78D}" destId="{43DF79F9-02F0-4DD7-A4FE-233ED6C2DAEA}" srcOrd="8" destOrd="0" presId="urn:microsoft.com/office/officeart/2018/5/layout/IconLeafLabelList"/>
    <dgm:cxn modelId="{6AC559BC-38F5-4E2B-9E17-F058F74BA907}" type="presParOf" srcId="{43DF79F9-02F0-4DD7-A4FE-233ED6C2DAEA}" destId="{054ECD36-B1EC-4A93-B91D-08DA7D8F6DDF}" srcOrd="0" destOrd="0" presId="urn:microsoft.com/office/officeart/2018/5/layout/IconLeafLabelList"/>
    <dgm:cxn modelId="{E371FEF5-41BF-4C47-9CE8-5F4EEE1CC368}" type="presParOf" srcId="{43DF79F9-02F0-4DD7-A4FE-233ED6C2DAEA}" destId="{3EA6F81C-B8FB-4FCF-AD97-988C1845ACE6}" srcOrd="1" destOrd="0" presId="urn:microsoft.com/office/officeart/2018/5/layout/IconLeafLabelList"/>
    <dgm:cxn modelId="{E2EA5146-10B0-467D-A205-B90622133A9D}" type="presParOf" srcId="{43DF79F9-02F0-4DD7-A4FE-233ED6C2DAEA}" destId="{4CB9CE74-6460-4B09-9596-EFA91608DA6F}" srcOrd="2" destOrd="0" presId="urn:microsoft.com/office/officeart/2018/5/layout/IconLeafLabelList"/>
    <dgm:cxn modelId="{459D0E2B-5215-43C6-B43B-B33DE41768A9}" type="presParOf" srcId="{43DF79F9-02F0-4DD7-A4FE-233ED6C2DAEA}" destId="{8D61357D-53A8-483B-BDD2-939173B131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28902-0EA7-47F6-BDBC-ACAC10E1B6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8E4270-7EF2-410B-B248-EA4289B6FB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Customer Module</a:t>
          </a:r>
          <a:r>
            <a:rPr lang="en-US" b="0" i="0" baseline="0"/>
            <a:t>: Account creation, order placement, and menu browsing</a:t>
          </a:r>
          <a:endParaRPr lang="en-US"/>
        </a:p>
      </dgm:t>
    </dgm:pt>
    <dgm:pt modelId="{0EA3CEE5-AB41-418F-B907-D05EBF0FD2C1}" type="parTrans" cxnId="{A7A7015D-5C94-49EC-8851-063389A50886}">
      <dgm:prSet/>
      <dgm:spPr/>
      <dgm:t>
        <a:bodyPr/>
        <a:lstStyle/>
        <a:p>
          <a:endParaRPr lang="en-US"/>
        </a:p>
      </dgm:t>
    </dgm:pt>
    <dgm:pt modelId="{6180D7FA-046A-47DA-8436-1280C13A3B9F}" type="sibTrans" cxnId="{A7A7015D-5C94-49EC-8851-063389A50886}">
      <dgm:prSet/>
      <dgm:spPr/>
      <dgm:t>
        <a:bodyPr/>
        <a:lstStyle/>
        <a:p>
          <a:endParaRPr lang="en-US"/>
        </a:p>
      </dgm:t>
    </dgm:pt>
    <dgm:pt modelId="{985E9A48-30B3-48EB-849F-02B106FF83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Waiter Module</a:t>
          </a:r>
          <a:r>
            <a:rPr lang="en-US" b="0" i="0" baseline="0"/>
            <a:t>: Order management, updating order status</a:t>
          </a:r>
          <a:endParaRPr lang="en-US"/>
        </a:p>
      </dgm:t>
    </dgm:pt>
    <dgm:pt modelId="{A2E174C1-F1C8-4A9A-A2E8-14ED09001E96}" type="parTrans" cxnId="{A453AF28-E230-4211-BEE4-6DE4792F0764}">
      <dgm:prSet/>
      <dgm:spPr/>
      <dgm:t>
        <a:bodyPr/>
        <a:lstStyle/>
        <a:p>
          <a:endParaRPr lang="en-US"/>
        </a:p>
      </dgm:t>
    </dgm:pt>
    <dgm:pt modelId="{2B83DA5C-5A13-4D74-9AF8-0A1633F3873E}" type="sibTrans" cxnId="{A453AF28-E230-4211-BEE4-6DE4792F0764}">
      <dgm:prSet/>
      <dgm:spPr/>
      <dgm:t>
        <a:bodyPr/>
        <a:lstStyle/>
        <a:p>
          <a:endParaRPr lang="en-US"/>
        </a:p>
      </dgm:t>
    </dgm:pt>
    <dgm:pt modelId="{DBBDAE69-3016-47A6-AC4A-35A06640B5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Chef Module</a:t>
          </a:r>
          <a:r>
            <a:rPr lang="en-US" b="0" i="0" baseline="0"/>
            <a:t>: Viewing orders, updating preparation status</a:t>
          </a:r>
          <a:endParaRPr lang="en-US"/>
        </a:p>
      </dgm:t>
    </dgm:pt>
    <dgm:pt modelId="{ED179319-8E66-4B52-8D69-91EB4CC3939E}" type="parTrans" cxnId="{509CCBCD-0B06-4500-BCEB-85C0E3FBF1F3}">
      <dgm:prSet/>
      <dgm:spPr/>
      <dgm:t>
        <a:bodyPr/>
        <a:lstStyle/>
        <a:p>
          <a:endParaRPr lang="en-US"/>
        </a:p>
      </dgm:t>
    </dgm:pt>
    <dgm:pt modelId="{B4D972F9-6182-4136-9B66-07F4836A3AE8}" type="sibTrans" cxnId="{509CCBCD-0B06-4500-BCEB-85C0E3FBF1F3}">
      <dgm:prSet/>
      <dgm:spPr/>
      <dgm:t>
        <a:bodyPr/>
        <a:lstStyle/>
        <a:p>
          <a:endParaRPr lang="en-US"/>
        </a:p>
      </dgm:t>
    </dgm:pt>
    <dgm:pt modelId="{32DCE0D3-AA55-44E6-AA59-E32F198112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Manager Module</a:t>
          </a:r>
          <a:r>
            <a:rPr lang="en-US" b="0" i="0" baseline="0"/>
            <a:t>: Menu management, staff management, sales reports</a:t>
          </a:r>
          <a:endParaRPr lang="en-US"/>
        </a:p>
      </dgm:t>
    </dgm:pt>
    <dgm:pt modelId="{D6C34619-2340-44A4-BC1D-B039D844DA4B}" type="parTrans" cxnId="{83F877BA-7B52-443C-9909-BB97C8FB7676}">
      <dgm:prSet/>
      <dgm:spPr/>
      <dgm:t>
        <a:bodyPr/>
        <a:lstStyle/>
        <a:p>
          <a:endParaRPr lang="en-US"/>
        </a:p>
      </dgm:t>
    </dgm:pt>
    <dgm:pt modelId="{75081131-E82E-4CBA-9D4A-4E5895ECD54E}" type="sibTrans" cxnId="{83F877BA-7B52-443C-9909-BB97C8FB7676}">
      <dgm:prSet/>
      <dgm:spPr/>
      <dgm:t>
        <a:bodyPr/>
        <a:lstStyle/>
        <a:p>
          <a:endParaRPr lang="en-US"/>
        </a:p>
      </dgm:t>
    </dgm:pt>
    <dgm:pt modelId="{AB11B20F-EC2A-4D9C-B005-E36826414E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Payment Module</a:t>
          </a:r>
          <a:r>
            <a:rPr lang="en-US" b="0" i="0" baseline="0"/>
            <a:t>: Integrates with Stripe/PayPal for secure transactions</a:t>
          </a:r>
          <a:endParaRPr lang="en-US"/>
        </a:p>
      </dgm:t>
    </dgm:pt>
    <dgm:pt modelId="{35DCCDEA-499F-4637-AFDF-CC2612A6CAEF}" type="parTrans" cxnId="{22AF22B6-3C63-4EFD-9B9F-697C3E9CD055}">
      <dgm:prSet/>
      <dgm:spPr/>
      <dgm:t>
        <a:bodyPr/>
        <a:lstStyle/>
        <a:p>
          <a:endParaRPr lang="en-US"/>
        </a:p>
      </dgm:t>
    </dgm:pt>
    <dgm:pt modelId="{B4A3BEE7-3F78-4644-A963-78FC626FAE43}" type="sibTrans" cxnId="{22AF22B6-3C63-4EFD-9B9F-697C3E9CD055}">
      <dgm:prSet/>
      <dgm:spPr/>
      <dgm:t>
        <a:bodyPr/>
        <a:lstStyle/>
        <a:p>
          <a:endParaRPr lang="en-US"/>
        </a:p>
      </dgm:t>
    </dgm:pt>
    <dgm:pt modelId="{1B884592-A260-4855-A5BC-989650B20522}" type="pres">
      <dgm:prSet presAssocID="{AFB28902-0EA7-47F6-BDBC-ACAC10E1B68A}" presName="root" presStyleCnt="0">
        <dgm:presLayoutVars>
          <dgm:dir/>
          <dgm:resizeHandles val="exact"/>
        </dgm:presLayoutVars>
      </dgm:prSet>
      <dgm:spPr/>
    </dgm:pt>
    <dgm:pt modelId="{4D801F6D-49A2-4DD5-9AB5-0BC38D2B20B0}" type="pres">
      <dgm:prSet presAssocID="{D48E4270-7EF2-410B-B248-EA4289B6FBE3}" presName="compNode" presStyleCnt="0"/>
      <dgm:spPr/>
    </dgm:pt>
    <dgm:pt modelId="{102A3DC9-A688-42D5-BA2D-C5AF2F8BF448}" type="pres">
      <dgm:prSet presAssocID="{D48E4270-7EF2-410B-B248-EA4289B6FBE3}" presName="iconBgRect" presStyleLbl="bgShp" presStyleIdx="0" presStyleCnt="5"/>
      <dgm:spPr/>
    </dgm:pt>
    <dgm:pt modelId="{C6BB8B64-0757-4EAF-B98E-24382C88F85A}" type="pres">
      <dgm:prSet presAssocID="{D48E4270-7EF2-410B-B248-EA4289B6FB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B4B6FB-6212-4435-B907-A6767F624D01}" type="pres">
      <dgm:prSet presAssocID="{D48E4270-7EF2-410B-B248-EA4289B6FBE3}" presName="spaceRect" presStyleCnt="0"/>
      <dgm:spPr/>
    </dgm:pt>
    <dgm:pt modelId="{9AC10995-857C-496E-B9DC-D1929EB692C8}" type="pres">
      <dgm:prSet presAssocID="{D48E4270-7EF2-410B-B248-EA4289B6FBE3}" presName="textRect" presStyleLbl="revTx" presStyleIdx="0" presStyleCnt="5">
        <dgm:presLayoutVars>
          <dgm:chMax val="1"/>
          <dgm:chPref val="1"/>
        </dgm:presLayoutVars>
      </dgm:prSet>
      <dgm:spPr/>
    </dgm:pt>
    <dgm:pt modelId="{CE0477E8-D045-489B-94EA-1BBDB7D3F524}" type="pres">
      <dgm:prSet presAssocID="{6180D7FA-046A-47DA-8436-1280C13A3B9F}" presName="sibTrans" presStyleCnt="0"/>
      <dgm:spPr/>
    </dgm:pt>
    <dgm:pt modelId="{1D318070-8CBF-4934-80C6-8122F4CD6DBF}" type="pres">
      <dgm:prSet presAssocID="{985E9A48-30B3-48EB-849F-02B106FF83BF}" presName="compNode" presStyleCnt="0"/>
      <dgm:spPr/>
    </dgm:pt>
    <dgm:pt modelId="{FBF7B3BE-4367-44F5-A029-CA38C9CBB597}" type="pres">
      <dgm:prSet presAssocID="{985E9A48-30B3-48EB-849F-02B106FF83BF}" presName="iconBgRect" presStyleLbl="bgShp" presStyleIdx="1" presStyleCnt="5"/>
      <dgm:spPr/>
    </dgm:pt>
    <dgm:pt modelId="{B13C8BE4-FF31-4172-A800-0FAA022555EA}" type="pres">
      <dgm:prSet presAssocID="{985E9A48-30B3-48EB-849F-02B106FF83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80144150-BD13-47D0-B982-E0AAA9EB154B}" type="pres">
      <dgm:prSet presAssocID="{985E9A48-30B3-48EB-849F-02B106FF83BF}" presName="spaceRect" presStyleCnt="0"/>
      <dgm:spPr/>
    </dgm:pt>
    <dgm:pt modelId="{A3E9E892-BA8F-4477-A7CA-E7B7B34686AA}" type="pres">
      <dgm:prSet presAssocID="{985E9A48-30B3-48EB-849F-02B106FF83BF}" presName="textRect" presStyleLbl="revTx" presStyleIdx="1" presStyleCnt="5">
        <dgm:presLayoutVars>
          <dgm:chMax val="1"/>
          <dgm:chPref val="1"/>
        </dgm:presLayoutVars>
      </dgm:prSet>
      <dgm:spPr/>
    </dgm:pt>
    <dgm:pt modelId="{3F98E50B-9BA1-4CE2-A538-14F6F43B1791}" type="pres">
      <dgm:prSet presAssocID="{2B83DA5C-5A13-4D74-9AF8-0A1633F3873E}" presName="sibTrans" presStyleCnt="0"/>
      <dgm:spPr/>
    </dgm:pt>
    <dgm:pt modelId="{AFFE8FAC-0A9C-4147-B39A-3AF8C37D321A}" type="pres">
      <dgm:prSet presAssocID="{DBBDAE69-3016-47A6-AC4A-35A06640B5AE}" presName="compNode" presStyleCnt="0"/>
      <dgm:spPr/>
    </dgm:pt>
    <dgm:pt modelId="{235AAE70-469B-4EC4-8CD1-AECA8DE113E7}" type="pres">
      <dgm:prSet presAssocID="{DBBDAE69-3016-47A6-AC4A-35A06640B5AE}" presName="iconBgRect" presStyleLbl="bgShp" presStyleIdx="2" presStyleCnt="5"/>
      <dgm:spPr/>
    </dgm:pt>
    <dgm:pt modelId="{A7C45462-1436-43C4-B574-3D047FA3F754}" type="pres">
      <dgm:prSet presAssocID="{DBBDAE69-3016-47A6-AC4A-35A06640B5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E729519-0E50-4AE0-996A-F641F634A578}" type="pres">
      <dgm:prSet presAssocID="{DBBDAE69-3016-47A6-AC4A-35A06640B5AE}" presName="spaceRect" presStyleCnt="0"/>
      <dgm:spPr/>
    </dgm:pt>
    <dgm:pt modelId="{B65FD744-EEFD-4354-89A3-C955593EAF07}" type="pres">
      <dgm:prSet presAssocID="{DBBDAE69-3016-47A6-AC4A-35A06640B5AE}" presName="textRect" presStyleLbl="revTx" presStyleIdx="2" presStyleCnt="5">
        <dgm:presLayoutVars>
          <dgm:chMax val="1"/>
          <dgm:chPref val="1"/>
        </dgm:presLayoutVars>
      </dgm:prSet>
      <dgm:spPr/>
    </dgm:pt>
    <dgm:pt modelId="{259E2DFB-09E8-4E7C-B02E-37CE60B39A90}" type="pres">
      <dgm:prSet presAssocID="{B4D972F9-6182-4136-9B66-07F4836A3AE8}" presName="sibTrans" presStyleCnt="0"/>
      <dgm:spPr/>
    </dgm:pt>
    <dgm:pt modelId="{BD5DD4F5-9024-45A3-9215-5D44F91B241E}" type="pres">
      <dgm:prSet presAssocID="{32DCE0D3-AA55-44E6-AA59-E32F198112A7}" presName="compNode" presStyleCnt="0"/>
      <dgm:spPr/>
    </dgm:pt>
    <dgm:pt modelId="{49264469-0CBC-418C-83DD-9561156E9AAD}" type="pres">
      <dgm:prSet presAssocID="{32DCE0D3-AA55-44E6-AA59-E32F198112A7}" presName="iconBgRect" presStyleLbl="bgShp" presStyleIdx="3" presStyleCnt="5"/>
      <dgm:spPr/>
    </dgm:pt>
    <dgm:pt modelId="{C2DC927E-30F1-43BE-A105-3222AD52B9A0}" type="pres">
      <dgm:prSet presAssocID="{32DCE0D3-AA55-44E6-AA59-E32F198112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97BB037-D997-46DF-86EE-3938F3FE3E9F}" type="pres">
      <dgm:prSet presAssocID="{32DCE0D3-AA55-44E6-AA59-E32F198112A7}" presName="spaceRect" presStyleCnt="0"/>
      <dgm:spPr/>
    </dgm:pt>
    <dgm:pt modelId="{2E571513-8AE8-4E16-A5C5-B69D3FC6D66E}" type="pres">
      <dgm:prSet presAssocID="{32DCE0D3-AA55-44E6-AA59-E32F198112A7}" presName="textRect" presStyleLbl="revTx" presStyleIdx="3" presStyleCnt="5">
        <dgm:presLayoutVars>
          <dgm:chMax val="1"/>
          <dgm:chPref val="1"/>
        </dgm:presLayoutVars>
      </dgm:prSet>
      <dgm:spPr/>
    </dgm:pt>
    <dgm:pt modelId="{75190E45-3944-4DBE-BF50-ACD66F955D3F}" type="pres">
      <dgm:prSet presAssocID="{75081131-E82E-4CBA-9D4A-4E5895ECD54E}" presName="sibTrans" presStyleCnt="0"/>
      <dgm:spPr/>
    </dgm:pt>
    <dgm:pt modelId="{880EF2B3-4895-4A3E-B2A0-87DA137796C9}" type="pres">
      <dgm:prSet presAssocID="{AB11B20F-EC2A-4D9C-B005-E36826414E05}" presName="compNode" presStyleCnt="0"/>
      <dgm:spPr/>
    </dgm:pt>
    <dgm:pt modelId="{25186729-E9F1-490B-9FB7-EED628A6F33F}" type="pres">
      <dgm:prSet presAssocID="{AB11B20F-EC2A-4D9C-B005-E36826414E05}" presName="iconBgRect" presStyleLbl="bgShp" presStyleIdx="4" presStyleCnt="5"/>
      <dgm:spPr/>
    </dgm:pt>
    <dgm:pt modelId="{9B51DAC5-D57B-40E8-B8F6-457B58A1D264}" type="pres">
      <dgm:prSet presAssocID="{AB11B20F-EC2A-4D9C-B005-E36826414E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2019C095-065C-4755-A830-016022575D8A}" type="pres">
      <dgm:prSet presAssocID="{AB11B20F-EC2A-4D9C-B005-E36826414E05}" presName="spaceRect" presStyleCnt="0"/>
      <dgm:spPr/>
    </dgm:pt>
    <dgm:pt modelId="{1CDEA282-8C00-4C66-9119-329B0AC9BF7C}" type="pres">
      <dgm:prSet presAssocID="{AB11B20F-EC2A-4D9C-B005-E36826414E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53AF28-E230-4211-BEE4-6DE4792F0764}" srcId="{AFB28902-0EA7-47F6-BDBC-ACAC10E1B68A}" destId="{985E9A48-30B3-48EB-849F-02B106FF83BF}" srcOrd="1" destOrd="0" parTransId="{A2E174C1-F1C8-4A9A-A2E8-14ED09001E96}" sibTransId="{2B83DA5C-5A13-4D74-9AF8-0A1633F3873E}"/>
    <dgm:cxn modelId="{A7A7015D-5C94-49EC-8851-063389A50886}" srcId="{AFB28902-0EA7-47F6-BDBC-ACAC10E1B68A}" destId="{D48E4270-7EF2-410B-B248-EA4289B6FBE3}" srcOrd="0" destOrd="0" parTransId="{0EA3CEE5-AB41-418F-B907-D05EBF0FD2C1}" sibTransId="{6180D7FA-046A-47DA-8436-1280C13A3B9F}"/>
    <dgm:cxn modelId="{A55E766B-73B7-4066-8D89-BA4D08A1DCDB}" type="presOf" srcId="{32DCE0D3-AA55-44E6-AA59-E32F198112A7}" destId="{2E571513-8AE8-4E16-A5C5-B69D3FC6D66E}" srcOrd="0" destOrd="0" presId="urn:microsoft.com/office/officeart/2018/5/layout/IconCircleLabelList"/>
    <dgm:cxn modelId="{E2DD0650-7D81-4BD3-B91D-771A819C54AB}" type="presOf" srcId="{AFB28902-0EA7-47F6-BDBC-ACAC10E1B68A}" destId="{1B884592-A260-4855-A5BC-989650B20522}" srcOrd="0" destOrd="0" presId="urn:microsoft.com/office/officeart/2018/5/layout/IconCircleLabelList"/>
    <dgm:cxn modelId="{4FAD5992-EB2F-4E2A-BB71-900F83A168AB}" type="presOf" srcId="{DBBDAE69-3016-47A6-AC4A-35A06640B5AE}" destId="{B65FD744-EEFD-4354-89A3-C955593EAF07}" srcOrd="0" destOrd="0" presId="urn:microsoft.com/office/officeart/2018/5/layout/IconCircleLabelList"/>
    <dgm:cxn modelId="{C34563A8-9D61-4B9A-9AB3-1E66FD278D63}" type="presOf" srcId="{985E9A48-30B3-48EB-849F-02B106FF83BF}" destId="{A3E9E892-BA8F-4477-A7CA-E7B7B34686AA}" srcOrd="0" destOrd="0" presId="urn:microsoft.com/office/officeart/2018/5/layout/IconCircleLabelList"/>
    <dgm:cxn modelId="{7DC806AE-99DF-4BD6-B226-DF592116A5D2}" type="presOf" srcId="{AB11B20F-EC2A-4D9C-B005-E36826414E05}" destId="{1CDEA282-8C00-4C66-9119-329B0AC9BF7C}" srcOrd="0" destOrd="0" presId="urn:microsoft.com/office/officeart/2018/5/layout/IconCircleLabelList"/>
    <dgm:cxn modelId="{22AF22B6-3C63-4EFD-9B9F-697C3E9CD055}" srcId="{AFB28902-0EA7-47F6-BDBC-ACAC10E1B68A}" destId="{AB11B20F-EC2A-4D9C-B005-E36826414E05}" srcOrd="4" destOrd="0" parTransId="{35DCCDEA-499F-4637-AFDF-CC2612A6CAEF}" sibTransId="{B4A3BEE7-3F78-4644-A963-78FC626FAE43}"/>
    <dgm:cxn modelId="{83F877BA-7B52-443C-9909-BB97C8FB7676}" srcId="{AFB28902-0EA7-47F6-BDBC-ACAC10E1B68A}" destId="{32DCE0D3-AA55-44E6-AA59-E32F198112A7}" srcOrd="3" destOrd="0" parTransId="{D6C34619-2340-44A4-BC1D-B039D844DA4B}" sibTransId="{75081131-E82E-4CBA-9D4A-4E5895ECD54E}"/>
    <dgm:cxn modelId="{509CCBCD-0B06-4500-BCEB-85C0E3FBF1F3}" srcId="{AFB28902-0EA7-47F6-BDBC-ACAC10E1B68A}" destId="{DBBDAE69-3016-47A6-AC4A-35A06640B5AE}" srcOrd="2" destOrd="0" parTransId="{ED179319-8E66-4B52-8D69-91EB4CC3939E}" sibTransId="{B4D972F9-6182-4136-9B66-07F4836A3AE8}"/>
    <dgm:cxn modelId="{E545CFED-EA51-424C-A240-4069007B3359}" type="presOf" srcId="{D48E4270-7EF2-410B-B248-EA4289B6FBE3}" destId="{9AC10995-857C-496E-B9DC-D1929EB692C8}" srcOrd="0" destOrd="0" presId="urn:microsoft.com/office/officeart/2018/5/layout/IconCircleLabelList"/>
    <dgm:cxn modelId="{ED6E11EA-A637-46F0-B29A-C5E598FF2029}" type="presParOf" srcId="{1B884592-A260-4855-A5BC-989650B20522}" destId="{4D801F6D-49A2-4DD5-9AB5-0BC38D2B20B0}" srcOrd="0" destOrd="0" presId="urn:microsoft.com/office/officeart/2018/5/layout/IconCircleLabelList"/>
    <dgm:cxn modelId="{15243928-AB50-44A2-A1AC-D762ACCC0AB3}" type="presParOf" srcId="{4D801F6D-49A2-4DD5-9AB5-0BC38D2B20B0}" destId="{102A3DC9-A688-42D5-BA2D-C5AF2F8BF448}" srcOrd="0" destOrd="0" presId="urn:microsoft.com/office/officeart/2018/5/layout/IconCircleLabelList"/>
    <dgm:cxn modelId="{FB0C5286-4A7B-4BC6-9E42-3820B6683729}" type="presParOf" srcId="{4D801F6D-49A2-4DD5-9AB5-0BC38D2B20B0}" destId="{C6BB8B64-0757-4EAF-B98E-24382C88F85A}" srcOrd="1" destOrd="0" presId="urn:microsoft.com/office/officeart/2018/5/layout/IconCircleLabelList"/>
    <dgm:cxn modelId="{896C10A1-D16B-45FF-A173-614350CFB2E0}" type="presParOf" srcId="{4D801F6D-49A2-4DD5-9AB5-0BC38D2B20B0}" destId="{D5B4B6FB-6212-4435-B907-A6767F624D01}" srcOrd="2" destOrd="0" presId="urn:microsoft.com/office/officeart/2018/5/layout/IconCircleLabelList"/>
    <dgm:cxn modelId="{10C51347-1AE5-409E-8623-BB1163E8AEAC}" type="presParOf" srcId="{4D801F6D-49A2-4DD5-9AB5-0BC38D2B20B0}" destId="{9AC10995-857C-496E-B9DC-D1929EB692C8}" srcOrd="3" destOrd="0" presId="urn:microsoft.com/office/officeart/2018/5/layout/IconCircleLabelList"/>
    <dgm:cxn modelId="{9711D573-33FA-4DE1-85E6-A4915F65A7D7}" type="presParOf" srcId="{1B884592-A260-4855-A5BC-989650B20522}" destId="{CE0477E8-D045-489B-94EA-1BBDB7D3F524}" srcOrd="1" destOrd="0" presId="urn:microsoft.com/office/officeart/2018/5/layout/IconCircleLabelList"/>
    <dgm:cxn modelId="{A66F6AF3-7CD8-4C78-A50D-1D27DB830F00}" type="presParOf" srcId="{1B884592-A260-4855-A5BC-989650B20522}" destId="{1D318070-8CBF-4934-80C6-8122F4CD6DBF}" srcOrd="2" destOrd="0" presId="urn:microsoft.com/office/officeart/2018/5/layout/IconCircleLabelList"/>
    <dgm:cxn modelId="{E74B2581-F28C-440D-9998-FDD7AB37604D}" type="presParOf" srcId="{1D318070-8CBF-4934-80C6-8122F4CD6DBF}" destId="{FBF7B3BE-4367-44F5-A029-CA38C9CBB597}" srcOrd="0" destOrd="0" presId="urn:microsoft.com/office/officeart/2018/5/layout/IconCircleLabelList"/>
    <dgm:cxn modelId="{FBA7568A-1561-403E-810F-A2EDE4E5F6E0}" type="presParOf" srcId="{1D318070-8CBF-4934-80C6-8122F4CD6DBF}" destId="{B13C8BE4-FF31-4172-A800-0FAA022555EA}" srcOrd="1" destOrd="0" presId="urn:microsoft.com/office/officeart/2018/5/layout/IconCircleLabelList"/>
    <dgm:cxn modelId="{A3200169-8C24-4765-AAFE-C5B820EC607F}" type="presParOf" srcId="{1D318070-8CBF-4934-80C6-8122F4CD6DBF}" destId="{80144150-BD13-47D0-B982-E0AAA9EB154B}" srcOrd="2" destOrd="0" presId="urn:microsoft.com/office/officeart/2018/5/layout/IconCircleLabelList"/>
    <dgm:cxn modelId="{197EFD08-1057-4642-AE77-39ABA2564DDF}" type="presParOf" srcId="{1D318070-8CBF-4934-80C6-8122F4CD6DBF}" destId="{A3E9E892-BA8F-4477-A7CA-E7B7B34686AA}" srcOrd="3" destOrd="0" presId="urn:microsoft.com/office/officeart/2018/5/layout/IconCircleLabelList"/>
    <dgm:cxn modelId="{99ECD51F-EDF4-4602-8980-057BB4B02DCB}" type="presParOf" srcId="{1B884592-A260-4855-A5BC-989650B20522}" destId="{3F98E50B-9BA1-4CE2-A538-14F6F43B1791}" srcOrd="3" destOrd="0" presId="urn:microsoft.com/office/officeart/2018/5/layout/IconCircleLabelList"/>
    <dgm:cxn modelId="{B7FBF0FD-0BCF-4150-B4EF-E588234DCFC0}" type="presParOf" srcId="{1B884592-A260-4855-A5BC-989650B20522}" destId="{AFFE8FAC-0A9C-4147-B39A-3AF8C37D321A}" srcOrd="4" destOrd="0" presId="urn:microsoft.com/office/officeart/2018/5/layout/IconCircleLabelList"/>
    <dgm:cxn modelId="{A653C11C-0A88-459A-9724-EDDC02351D72}" type="presParOf" srcId="{AFFE8FAC-0A9C-4147-B39A-3AF8C37D321A}" destId="{235AAE70-469B-4EC4-8CD1-AECA8DE113E7}" srcOrd="0" destOrd="0" presId="urn:microsoft.com/office/officeart/2018/5/layout/IconCircleLabelList"/>
    <dgm:cxn modelId="{96FA6DF9-2D91-4E90-A19D-373133EF0802}" type="presParOf" srcId="{AFFE8FAC-0A9C-4147-B39A-3AF8C37D321A}" destId="{A7C45462-1436-43C4-B574-3D047FA3F754}" srcOrd="1" destOrd="0" presId="urn:microsoft.com/office/officeart/2018/5/layout/IconCircleLabelList"/>
    <dgm:cxn modelId="{56A456D3-460F-4786-8B6A-09BB69E39284}" type="presParOf" srcId="{AFFE8FAC-0A9C-4147-B39A-3AF8C37D321A}" destId="{BE729519-0E50-4AE0-996A-F641F634A578}" srcOrd="2" destOrd="0" presId="urn:microsoft.com/office/officeart/2018/5/layout/IconCircleLabelList"/>
    <dgm:cxn modelId="{7F7907A8-6205-466B-A24A-386A1C0FF883}" type="presParOf" srcId="{AFFE8FAC-0A9C-4147-B39A-3AF8C37D321A}" destId="{B65FD744-EEFD-4354-89A3-C955593EAF07}" srcOrd="3" destOrd="0" presId="urn:microsoft.com/office/officeart/2018/5/layout/IconCircleLabelList"/>
    <dgm:cxn modelId="{5064FD77-E8F0-4C23-8DB8-47AEA9445851}" type="presParOf" srcId="{1B884592-A260-4855-A5BC-989650B20522}" destId="{259E2DFB-09E8-4E7C-B02E-37CE60B39A90}" srcOrd="5" destOrd="0" presId="urn:microsoft.com/office/officeart/2018/5/layout/IconCircleLabelList"/>
    <dgm:cxn modelId="{E1FD449C-0CE0-4946-9332-E6342DB929FB}" type="presParOf" srcId="{1B884592-A260-4855-A5BC-989650B20522}" destId="{BD5DD4F5-9024-45A3-9215-5D44F91B241E}" srcOrd="6" destOrd="0" presId="urn:microsoft.com/office/officeart/2018/5/layout/IconCircleLabelList"/>
    <dgm:cxn modelId="{2810EDED-1AB7-4167-9CE2-4F806D9E530A}" type="presParOf" srcId="{BD5DD4F5-9024-45A3-9215-5D44F91B241E}" destId="{49264469-0CBC-418C-83DD-9561156E9AAD}" srcOrd="0" destOrd="0" presId="urn:microsoft.com/office/officeart/2018/5/layout/IconCircleLabelList"/>
    <dgm:cxn modelId="{0EBA9503-3367-4657-AF06-D438640E0A2E}" type="presParOf" srcId="{BD5DD4F5-9024-45A3-9215-5D44F91B241E}" destId="{C2DC927E-30F1-43BE-A105-3222AD52B9A0}" srcOrd="1" destOrd="0" presId="urn:microsoft.com/office/officeart/2018/5/layout/IconCircleLabelList"/>
    <dgm:cxn modelId="{B6F25788-11E9-4D9E-BB25-9202559FA030}" type="presParOf" srcId="{BD5DD4F5-9024-45A3-9215-5D44F91B241E}" destId="{D97BB037-D997-46DF-86EE-3938F3FE3E9F}" srcOrd="2" destOrd="0" presId="urn:microsoft.com/office/officeart/2018/5/layout/IconCircleLabelList"/>
    <dgm:cxn modelId="{A151B4DC-1E8D-4857-BFDF-2B8944E048B1}" type="presParOf" srcId="{BD5DD4F5-9024-45A3-9215-5D44F91B241E}" destId="{2E571513-8AE8-4E16-A5C5-B69D3FC6D66E}" srcOrd="3" destOrd="0" presId="urn:microsoft.com/office/officeart/2018/5/layout/IconCircleLabelList"/>
    <dgm:cxn modelId="{124A0D5C-A202-4BC7-B20C-0DA7F17640F1}" type="presParOf" srcId="{1B884592-A260-4855-A5BC-989650B20522}" destId="{75190E45-3944-4DBE-BF50-ACD66F955D3F}" srcOrd="7" destOrd="0" presId="urn:microsoft.com/office/officeart/2018/5/layout/IconCircleLabelList"/>
    <dgm:cxn modelId="{6F0CC5F1-59D6-4F3D-BAC6-99D0634102C7}" type="presParOf" srcId="{1B884592-A260-4855-A5BC-989650B20522}" destId="{880EF2B3-4895-4A3E-B2A0-87DA137796C9}" srcOrd="8" destOrd="0" presId="urn:microsoft.com/office/officeart/2018/5/layout/IconCircleLabelList"/>
    <dgm:cxn modelId="{3F5E13A0-3DD1-4DE2-BE96-136B12399154}" type="presParOf" srcId="{880EF2B3-4895-4A3E-B2A0-87DA137796C9}" destId="{25186729-E9F1-490B-9FB7-EED628A6F33F}" srcOrd="0" destOrd="0" presId="urn:microsoft.com/office/officeart/2018/5/layout/IconCircleLabelList"/>
    <dgm:cxn modelId="{686E60AE-4BA7-402A-9027-EC1FA863D243}" type="presParOf" srcId="{880EF2B3-4895-4A3E-B2A0-87DA137796C9}" destId="{9B51DAC5-D57B-40E8-B8F6-457B58A1D264}" srcOrd="1" destOrd="0" presId="urn:microsoft.com/office/officeart/2018/5/layout/IconCircleLabelList"/>
    <dgm:cxn modelId="{177C469C-A783-4E02-B1E4-190B95C49331}" type="presParOf" srcId="{880EF2B3-4895-4A3E-B2A0-87DA137796C9}" destId="{2019C095-065C-4755-A830-016022575D8A}" srcOrd="2" destOrd="0" presId="urn:microsoft.com/office/officeart/2018/5/layout/IconCircleLabelList"/>
    <dgm:cxn modelId="{A3CFFB74-F647-4D62-B195-5A136DA3A62E}" type="presParOf" srcId="{880EF2B3-4895-4A3E-B2A0-87DA137796C9}" destId="{1CDEA282-8C00-4C66-9119-329B0AC9BF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428E-EF1A-41C3-A084-66DC55B4AF78}">
      <dsp:nvSpPr>
        <dsp:cNvPr id="0" name=""/>
        <dsp:cNvSpPr/>
      </dsp:nvSpPr>
      <dsp:spPr>
        <a:xfrm>
          <a:off x="388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258F9-6BE7-4C36-8187-81E5BBF77294}">
      <dsp:nvSpPr>
        <dsp:cNvPr id="0" name=""/>
        <dsp:cNvSpPr/>
      </dsp:nvSpPr>
      <dsp:spPr>
        <a:xfrm>
          <a:off x="622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EF5E9-21B3-4E30-B437-6C75D743377D}">
      <dsp:nvSpPr>
        <dsp:cNvPr id="0" name=""/>
        <dsp:cNvSpPr/>
      </dsp:nvSpPr>
      <dsp:spPr>
        <a:xfrm>
          <a:off x="3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Frontend:</a:t>
          </a:r>
          <a:r>
            <a:rPr lang="en-US" sz="1300" b="0" i="0" kern="1200" baseline="0"/>
            <a:t> React.js / Vue.js</a:t>
          </a:r>
          <a:endParaRPr lang="en-US" sz="1300" kern="1200"/>
        </a:p>
      </dsp:txBody>
      <dsp:txXfrm>
        <a:off x="37380" y="1787085"/>
        <a:ext cx="1800000" cy="720000"/>
      </dsp:txXfrm>
    </dsp:sp>
    <dsp:sp modelId="{A2DB3A5D-FA12-4166-97DB-D9AE4A23130E}">
      <dsp:nvSpPr>
        <dsp:cNvPr id="0" name=""/>
        <dsp:cNvSpPr/>
      </dsp:nvSpPr>
      <dsp:spPr>
        <a:xfrm>
          <a:off x="2503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3B2D-A82F-44F2-B1E3-92722BB261EB}">
      <dsp:nvSpPr>
        <dsp:cNvPr id="0" name=""/>
        <dsp:cNvSpPr/>
      </dsp:nvSpPr>
      <dsp:spPr>
        <a:xfrm>
          <a:off x="2737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45976-81D3-40FA-9B52-EC0EE3D894E3}">
      <dsp:nvSpPr>
        <dsp:cNvPr id="0" name=""/>
        <dsp:cNvSpPr/>
      </dsp:nvSpPr>
      <dsp:spPr>
        <a:xfrm>
          <a:off x="2152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Backend:</a:t>
          </a:r>
          <a:r>
            <a:rPr lang="en-US" sz="1300" b="0" i="0" kern="1200" baseline="0"/>
            <a:t> Node.js (Express) / Django / Spring Boot</a:t>
          </a:r>
          <a:endParaRPr lang="en-US" sz="1300" kern="1200"/>
        </a:p>
      </dsp:txBody>
      <dsp:txXfrm>
        <a:off x="2152380" y="1787085"/>
        <a:ext cx="1800000" cy="720000"/>
      </dsp:txXfrm>
    </dsp:sp>
    <dsp:sp modelId="{0E1E4F9C-4D44-469E-AF51-025949956355}">
      <dsp:nvSpPr>
        <dsp:cNvPr id="0" name=""/>
        <dsp:cNvSpPr/>
      </dsp:nvSpPr>
      <dsp:spPr>
        <a:xfrm>
          <a:off x="4618380" y="34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8592-3BE3-40A8-B919-F628643B2AD8}">
      <dsp:nvSpPr>
        <dsp:cNvPr id="0" name=""/>
        <dsp:cNvSpPr/>
      </dsp:nvSpPr>
      <dsp:spPr>
        <a:xfrm>
          <a:off x="4852380" y="58108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B906-B5F3-49DE-A756-DD5331837F39}">
      <dsp:nvSpPr>
        <dsp:cNvPr id="0" name=""/>
        <dsp:cNvSpPr/>
      </dsp:nvSpPr>
      <dsp:spPr>
        <a:xfrm>
          <a:off x="4267380" y="178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Database:</a:t>
          </a:r>
          <a:r>
            <a:rPr lang="en-US" sz="1300" b="0" i="0" kern="1200" baseline="0"/>
            <a:t> MySQL / PostgreSQL / MongoDB</a:t>
          </a:r>
          <a:endParaRPr lang="en-US" sz="1300" kern="1200"/>
        </a:p>
      </dsp:txBody>
      <dsp:txXfrm>
        <a:off x="4267380" y="1787085"/>
        <a:ext cx="1800000" cy="720000"/>
      </dsp:txXfrm>
    </dsp:sp>
    <dsp:sp modelId="{23FBF0B1-C433-454F-A752-F86E8B2BA3E6}">
      <dsp:nvSpPr>
        <dsp:cNvPr id="0" name=""/>
        <dsp:cNvSpPr/>
      </dsp:nvSpPr>
      <dsp:spPr>
        <a:xfrm>
          <a:off x="1445880" y="295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337C-8064-4602-A416-CCDDA871B3CA}">
      <dsp:nvSpPr>
        <dsp:cNvPr id="0" name=""/>
        <dsp:cNvSpPr/>
      </dsp:nvSpPr>
      <dsp:spPr>
        <a:xfrm>
          <a:off x="1679880" y="319108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96E09-A1D6-48A9-ACE1-7F95FDDCC341}">
      <dsp:nvSpPr>
        <dsp:cNvPr id="0" name=""/>
        <dsp:cNvSpPr/>
      </dsp:nvSpPr>
      <dsp:spPr>
        <a:xfrm>
          <a:off x="1094880" y="439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Hosting:</a:t>
          </a:r>
          <a:r>
            <a:rPr lang="en-US" sz="1300" b="0" i="0" kern="1200" baseline="0"/>
            <a:t> AWS / Azure / Firebase</a:t>
          </a:r>
          <a:endParaRPr lang="en-US" sz="1300" kern="1200"/>
        </a:p>
      </dsp:txBody>
      <dsp:txXfrm>
        <a:off x="1094880" y="4397085"/>
        <a:ext cx="1800000" cy="720000"/>
      </dsp:txXfrm>
    </dsp:sp>
    <dsp:sp modelId="{054ECD36-B1EC-4A93-B91D-08DA7D8F6DDF}">
      <dsp:nvSpPr>
        <dsp:cNvPr id="0" name=""/>
        <dsp:cNvSpPr/>
      </dsp:nvSpPr>
      <dsp:spPr>
        <a:xfrm>
          <a:off x="3560880" y="295708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6F81C-B8FB-4FCF-AD97-988C1845ACE6}">
      <dsp:nvSpPr>
        <dsp:cNvPr id="0" name=""/>
        <dsp:cNvSpPr/>
      </dsp:nvSpPr>
      <dsp:spPr>
        <a:xfrm>
          <a:off x="3794880" y="319108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1357D-53A8-483B-BDD2-939173B1316D}">
      <dsp:nvSpPr>
        <dsp:cNvPr id="0" name=""/>
        <dsp:cNvSpPr/>
      </dsp:nvSpPr>
      <dsp:spPr>
        <a:xfrm>
          <a:off x="3209880" y="43970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Authentication:</a:t>
          </a:r>
          <a:r>
            <a:rPr lang="en-US" sz="1300" b="0" i="0" kern="1200" baseline="0"/>
            <a:t> OAuth / JWT / Firebase Auth</a:t>
          </a:r>
          <a:endParaRPr lang="en-US" sz="1300" kern="1200"/>
        </a:p>
      </dsp:txBody>
      <dsp:txXfrm>
        <a:off x="3209880" y="439708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A3DC9-A688-42D5-BA2D-C5AF2F8BF448}">
      <dsp:nvSpPr>
        <dsp:cNvPr id="0" name=""/>
        <dsp:cNvSpPr/>
      </dsp:nvSpPr>
      <dsp:spPr>
        <a:xfrm>
          <a:off x="355227" y="554091"/>
          <a:ext cx="1095855" cy="10958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B8B64-0757-4EAF-B98E-24382C88F85A}">
      <dsp:nvSpPr>
        <dsp:cNvPr id="0" name=""/>
        <dsp:cNvSpPr/>
      </dsp:nvSpPr>
      <dsp:spPr>
        <a:xfrm>
          <a:off x="588770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10995-857C-496E-B9DC-D1929EB692C8}">
      <dsp:nvSpPr>
        <dsp:cNvPr id="0" name=""/>
        <dsp:cNvSpPr/>
      </dsp:nvSpPr>
      <dsp:spPr>
        <a:xfrm>
          <a:off x="4913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Customer Module</a:t>
          </a:r>
          <a:r>
            <a:rPr lang="en-US" sz="1100" b="0" i="0" kern="1200" baseline="0"/>
            <a:t>: Account creation, order placement, and menu browsing</a:t>
          </a:r>
          <a:endParaRPr lang="en-US" sz="1100" kern="1200"/>
        </a:p>
      </dsp:txBody>
      <dsp:txXfrm>
        <a:off x="4913" y="1991278"/>
        <a:ext cx="1796484" cy="718593"/>
      </dsp:txXfrm>
    </dsp:sp>
    <dsp:sp modelId="{FBF7B3BE-4367-44F5-A029-CA38C9CBB597}">
      <dsp:nvSpPr>
        <dsp:cNvPr id="0" name=""/>
        <dsp:cNvSpPr/>
      </dsp:nvSpPr>
      <dsp:spPr>
        <a:xfrm>
          <a:off x="2466096" y="554091"/>
          <a:ext cx="1095855" cy="10958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8BE4-FF31-4172-A800-0FAA022555EA}">
      <dsp:nvSpPr>
        <dsp:cNvPr id="0" name=""/>
        <dsp:cNvSpPr/>
      </dsp:nvSpPr>
      <dsp:spPr>
        <a:xfrm>
          <a:off x="2699639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9E892-BA8F-4477-A7CA-E7B7B34686AA}">
      <dsp:nvSpPr>
        <dsp:cNvPr id="0" name=""/>
        <dsp:cNvSpPr/>
      </dsp:nvSpPr>
      <dsp:spPr>
        <a:xfrm>
          <a:off x="2115782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Waiter Module</a:t>
          </a:r>
          <a:r>
            <a:rPr lang="en-US" sz="1100" b="0" i="0" kern="1200" baseline="0"/>
            <a:t>: Order management, updating order status</a:t>
          </a:r>
          <a:endParaRPr lang="en-US" sz="1100" kern="1200"/>
        </a:p>
      </dsp:txBody>
      <dsp:txXfrm>
        <a:off x="2115782" y="1991278"/>
        <a:ext cx="1796484" cy="718593"/>
      </dsp:txXfrm>
    </dsp:sp>
    <dsp:sp modelId="{235AAE70-469B-4EC4-8CD1-AECA8DE113E7}">
      <dsp:nvSpPr>
        <dsp:cNvPr id="0" name=""/>
        <dsp:cNvSpPr/>
      </dsp:nvSpPr>
      <dsp:spPr>
        <a:xfrm>
          <a:off x="4576965" y="554091"/>
          <a:ext cx="1095855" cy="10958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45462-1436-43C4-B574-3D047FA3F754}">
      <dsp:nvSpPr>
        <dsp:cNvPr id="0" name=""/>
        <dsp:cNvSpPr/>
      </dsp:nvSpPr>
      <dsp:spPr>
        <a:xfrm>
          <a:off x="4810508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FD744-EEFD-4354-89A3-C955593EAF07}">
      <dsp:nvSpPr>
        <dsp:cNvPr id="0" name=""/>
        <dsp:cNvSpPr/>
      </dsp:nvSpPr>
      <dsp:spPr>
        <a:xfrm>
          <a:off x="4226651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Chef Module</a:t>
          </a:r>
          <a:r>
            <a:rPr lang="en-US" sz="1100" b="0" i="0" kern="1200" baseline="0"/>
            <a:t>: Viewing orders, updating preparation status</a:t>
          </a:r>
          <a:endParaRPr lang="en-US" sz="1100" kern="1200"/>
        </a:p>
      </dsp:txBody>
      <dsp:txXfrm>
        <a:off x="4226651" y="1991278"/>
        <a:ext cx="1796484" cy="718593"/>
      </dsp:txXfrm>
    </dsp:sp>
    <dsp:sp modelId="{49264469-0CBC-418C-83DD-9561156E9AAD}">
      <dsp:nvSpPr>
        <dsp:cNvPr id="0" name=""/>
        <dsp:cNvSpPr/>
      </dsp:nvSpPr>
      <dsp:spPr>
        <a:xfrm>
          <a:off x="6687834" y="554091"/>
          <a:ext cx="1095855" cy="10958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C927E-30F1-43BE-A105-3222AD52B9A0}">
      <dsp:nvSpPr>
        <dsp:cNvPr id="0" name=""/>
        <dsp:cNvSpPr/>
      </dsp:nvSpPr>
      <dsp:spPr>
        <a:xfrm>
          <a:off x="692137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71513-8AE8-4E16-A5C5-B69D3FC6D66E}">
      <dsp:nvSpPr>
        <dsp:cNvPr id="0" name=""/>
        <dsp:cNvSpPr/>
      </dsp:nvSpPr>
      <dsp:spPr>
        <a:xfrm>
          <a:off x="6337520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Manager Module</a:t>
          </a:r>
          <a:r>
            <a:rPr lang="en-US" sz="1100" b="0" i="0" kern="1200" baseline="0"/>
            <a:t>: Menu management, staff management, sales reports</a:t>
          </a:r>
          <a:endParaRPr lang="en-US" sz="1100" kern="1200"/>
        </a:p>
      </dsp:txBody>
      <dsp:txXfrm>
        <a:off x="6337520" y="1991278"/>
        <a:ext cx="1796484" cy="718593"/>
      </dsp:txXfrm>
    </dsp:sp>
    <dsp:sp modelId="{25186729-E9F1-490B-9FB7-EED628A6F33F}">
      <dsp:nvSpPr>
        <dsp:cNvPr id="0" name=""/>
        <dsp:cNvSpPr/>
      </dsp:nvSpPr>
      <dsp:spPr>
        <a:xfrm>
          <a:off x="8798704" y="554091"/>
          <a:ext cx="1095855" cy="10958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DAC5-D57B-40E8-B8F6-457B58A1D264}">
      <dsp:nvSpPr>
        <dsp:cNvPr id="0" name=""/>
        <dsp:cNvSpPr/>
      </dsp:nvSpPr>
      <dsp:spPr>
        <a:xfrm>
          <a:off x="9032247" y="787634"/>
          <a:ext cx="628769" cy="628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A282-8C00-4C66-9119-329B0AC9BF7C}">
      <dsp:nvSpPr>
        <dsp:cNvPr id="0" name=""/>
        <dsp:cNvSpPr/>
      </dsp:nvSpPr>
      <dsp:spPr>
        <a:xfrm>
          <a:off x="8448389" y="1991278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Payment Module</a:t>
          </a:r>
          <a:r>
            <a:rPr lang="en-US" sz="1100" b="0" i="0" kern="1200" baseline="0"/>
            <a:t>: Integrates with Stripe/PayPal for secure transactions</a:t>
          </a:r>
          <a:endParaRPr lang="en-US" sz="1100" kern="1200"/>
        </a:p>
      </dsp:txBody>
      <dsp:txXfrm>
        <a:off x="8448389" y="1991278"/>
        <a:ext cx="1796484" cy="71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etoBuri/Restuarant-Information-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2C3A4-A836-8F92-7405-BA88E63D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 dirty="0"/>
              <a:t>Restaurant</a:t>
            </a:r>
            <a:br>
              <a:rPr lang="en-US" sz="5400" dirty="0"/>
            </a:br>
            <a:r>
              <a:rPr lang="en-US" sz="5400" dirty="0"/>
              <a:t>information</a:t>
            </a:r>
            <a:br>
              <a:rPr lang="en-US" sz="5400" dirty="0"/>
            </a:br>
            <a:r>
              <a:rPr lang="en-US" sz="54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7921-04AA-0094-DEE9-4385B6D5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2622635"/>
            <a:ext cx="4242377" cy="147517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Dương Thành Long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Phạm Lê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1BC3DE-E4C5-B7E5-9CA8-33349B66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6F65B245-601C-F601-CE6A-9EEBF2A1D633}"/>
              </a:ext>
            </a:extLst>
          </p:cNvPr>
          <p:cNvSpPr txBox="1"/>
          <p:nvPr/>
        </p:nvSpPr>
        <p:spPr>
          <a:xfrm>
            <a:off x="565149" y="4215860"/>
            <a:ext cx="397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github.com/CheetoBuri/Restuarant-Information-System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1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4F55-D53E-6464-0F7A-BDC362C4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523-9E98-70CA-EFA9-CFBB270E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B374B-A36E-9E92-6E56-6603B6753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97831"/>
              </p:ext>
            </p:extLst>
          </p:nvPr>
        </p:nvGraphicFramePr>
        <p:xfrm>
          <a:off x="0" y="605812"/>
          <a:ext cx="12191999" cy="62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253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5430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View Order</a:t>
                      </a:r>
                    </a:p>
                    <a:p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checks the list of received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wants to see the pending orders to prepare them.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retrieves and displays a list of orders for the chef, including details such as items ordered, quantity, and special requests.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Kitchen Staff,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There must be at least one pending order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can see the order details and proceed with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requests to view pending orders.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a list of pending orders.</a:t>
                      </a:r>
                    </a:p>
                    <a:p>
                      <a:pPr algn="l"/>
                      <a:r>
                        <a:rPr lang="en-US" sz="1400" dirty="0"/>
                        <a:t>1.2 System displays the order details.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No pending orders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4334-432D-ADFE-B547-2C0EB197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4FAF-2620-BAF3-60FA-CA0FD0D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23731-5ACD-35FC-076B-F136BF6FB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6008"/>
              </p:ext>
            </p:extLst>
          </p:nvPr>
        </p:nvGraphicFramePr>
        <p:xfrm>
          <a:off x="1" y="640080"/>
          <a:ext cx="12191999" cy="630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prepares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sends a new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receives and prepares the order before notifying staff that it is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Order, 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marked as ready for serving.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views pending orders.</a:t>
                      </a:r>
                      <a:endParaRPr lang="en-US" sz="1300" b="0" dirty="0"/>
                    </a:p>
                    <a:p>
                      <a:pPr algn="l"/>
                      <a:r>
                        <a:rPr lang="en-US" sz="1400" dirty="0"/>
                        <a:t>2. Chef prepares the order.</a:t>
                      </a:r>
                    </a:p>
                    <a:p>
                      <a:pPr algn="l"/>
                      <a:endParaRPr lang="en-US" sz="1400" b="0" dirty="0"/>
                    </a:p>
                    <a:p>
                      <a:pPr algn="l"/>
                      <a:r>
                        <a:rPr lang="en-US" sz="1400" dirty="0"/>
                        <a:t>3. Chef finishes preparation.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orders marked as "Pending".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to "In Progress".</a:t>
                      </a:r>
                    </a:p>
                    <a:p>
                      <a:pPr algn="l"/>
                      <a:r>
                        <a:rPr lang="en-US" sz="1400" dirty="0"/>
                        <a:t>3.1 System marks order as "Ready".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does not display pending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BF66-1C94-8B9C-D47B-52D167C4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904-28AF-6D39-FBAB-9E0DF947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5E0D-311C-914C-8C4E-74EE8E830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22560"/>
              </p:ext>
            </p:extLst>
          </p:nvPr>
        </p:nvGraphicFramePr>
        <p:xfrm>
          <a:off x="1" y="728052"/>
          <a:ext cx="12191999" cy="612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539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updates the order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needs to update the status of an order (e.g., from "In Progress" to "Ready").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status is updated by the chef, and the system reflects the change.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Order, Serve Order, View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and have a valid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status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selects an order.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updates the order status.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accordingly..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Order does not exist.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order status due to an error.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6390-3E61-D06C-7951-0B1B513F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2B0-4F43-5659-B33B-6B731BF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38DC8-D405-C8AE-AC70-6AD1EC39A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37010"/>
              </p:ext>
            </p:extLst>
          </p:nvPr>
        </p:nvGraphicFramePr>
        <p:xfrm>
          <a:off x="0" y="731520"/>
          <a:ext cx="12191999" cy="610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396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9668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adds, updates, or removes staff members.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needs to modify staff information.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staff, update existing staff details, or remove staff from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HR,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have valid authentication for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Staff data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13313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Staff".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staff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 1 Manager selects an action (Add/Update/Remove).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040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1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E78-3BF3-1AF5-765F-55E5B26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0E0-3E6D-FD44-6770-2B42B237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C3A99-8A55-975C-D898-2167C20B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29443"/>
              </p:ext>
            </p:extLst>
          </p:nvPr>
        </p:nvGraphicFramePr>
        <p:xfrm>
          <a:off x="0" y="657236"/>
          <a:ext cx="12191999" cy="626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710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updates the restaurant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needs to modify menu items.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menu items, update existing ones, or remove items from the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authenticate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7192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Menu".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2. 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menu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2.1 System processes the request and updates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Menu data is incomplete or invalid.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0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F70F-0CE3-9F3C-D891-DBDEC99D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A48-F650-35B5-B8A7-AD0822B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193D4-C57A-CC59-1D9E-8F3A36DF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9899"/>
              </p:ext>
            </p:extLst>
          </p:nvPr>
        </p:nvGraphicFramePr>
        <p:xfrm>
          <a:off x="0" y="777240"/>
          <a:ext cx="12191999" cy="614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242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Sales Report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generates a report of sales.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wants to view a summary of sales data.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compiles and displays a report summarizing sales over a specified period.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Accounting,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Sales data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sales report is generated.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15867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Manager requests a sales report.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sales data.</a:t>
                      </a:r>
                    </a:p>
                    <a:p>
                      <a:pPr algn="l"/>
                      <a:r>
                        <a:rPr lang="en-US" sz="1400" dirty="0"/>
                        <a:t>1.2 System compiles the data into a report.</a:t>
                      </a:r>
                    </a:p>
                    <a:p>
                      <a:pPr algn="l"/>
                      <a:r>
                        <a:rPr lang="en-US" sz="1400" dirty="0"/>
                        <a:t>1.3 System displays the report.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No sales data available.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error prevents report generation.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7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30DD0-A99E-9956-6BB5-7BEE460D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Domain Class Model Diagram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diagram of a server&#10;&#10;AI-generated content may be incorrect.">
            <a:extLst>
              <a:ext uri="{FF2B5EF4-FFF2-40B4-BE49-F238E27FC236}">
                <a16:creationId xmlns:a16="http://schemas.microsoft.com/office/drawing/2014/main" id="{A40D7EF1-EC0F-DBE6-5726-8F74A3B6D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4" y="1122219"/>
            <a:ext cx="5403379" cy="4638819"/>
          </a:xfrm>
        </p:spPr>
      </p:pic>
    </p:spTree>
    <p:extLst>
      <p:ext uri="{BB962C8B-B14F-4D97-AF65-F5344CB8AC3E}">
        <p14:creationId xmlns:p14="http://schemas.microsoft.com/office/powerpoint/2010/main" val="129451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F9639-E0F5-61AF-E3D0-7485C20F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1" y="141568"/>
            <a:ext cx="7990685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Customer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4" descr="A diagram of a customer order&#10;&#10;AI-generated content may be incorrect.">
            <a:extLst>
              <a:ext uri="{FF2B5EF4-FFF2-40B4-BE49-F238E27FC236}">
                <a16:creationId xmlns:a16="http://schemas.microsoft.com/office/drawing/2014/main" id="{96DE9382-547B-1B21-88D4-D8704599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74" y="2011178"/>
            <a:ext cx="3155313" cy="3712134"/>
          </a:xfrm>
          <a:prstGeom prst="rect">
            <a:avLst/>
          </a:prstGeom>
        </p:spPr>
      </p:pic>
      <p:pic>
        <p:nvPicPr>
          <p:cNvPr id="4" name="Content Placeholder 4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5FD77856-BA7B-8922-486B-778C74201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2" y="2095952"/>
            <a:ext cx="3248116" cy="3712134"/>
          </a:xfrm>
          <a:prstGeom prst="rect">
            <a:avLst/>
          </a:prstGeom>
        </p:spPr>
      </p:pic>
      <p:pic>
        <p:nvPicPr>
          <p:cNvPr id="5" name="Content Placeholder 4" descr="A diagram of a customer selection&#10;&#10;AI-generated content may be incorrect.">
            <a:extLst>
              <a:ext uri="{FF2B5EF4-FFF2-40B4-BE49-F238E27FC236}">
                <a16:creationId xmlns:a16="http://schemas.microsoft.com/office/drawing/2014/main" id="{BFD3AF67-ECC8-8693-3ECC-34A48B1F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7" y="2169236"/>
            <a:ext cx="3474720" cy="2360352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FFA401-C332-6D62-46B2-6D8516E9A485}"/>
              </a:ext>
            </a:extLst>
          </p:cNvPr>
          <p:cNvSpPr txBox="1"/>
          <p:nvPr/>
        </p:nvSpPr>
        <p:spPr>
          <a:xfrm>
            <a:off x="1453522" y="164184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B9EAB-AF53-A518-397B-57D35A01AC02}"/>
              </a:ext>
            </a:extLst>
          </p:cNvPr>
          <p:cNvSpPr txBox="1"/>
          <p:nvPr/>
        </p:nvSpPr>
        <p:spPr>
          <a:xfrm>
            <a:off x="5131810" y="1641846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3E6DD-3547-98FE-8A2C-81303B6F4BB9}"/>
              </a:ext>
            </a:extLst>
          </p:cNvPr>
          <p:cNvSpPr txBox="1"/>
          <p:nvPr/>
        </p:nvSpPr>
        <p:spPr>
          <a:xfrm>
            <a:off x="9088693" y="164184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Payment</a:t>
            </a:r>
          </a:p>
        </p:txBody>
      </p:sp>
    </p:spTree>
    <p:extLst>
      <p:ext uri="{BB962C8B-B14F-4D97-AF65-F5344CB8AC3E}">
        <p14:creationId xmlns:p14="http://schemas.microsoft.com/office/powerpoint/2010/main" val="299986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71A0D-B9A4-D0FC-8339-113F0F383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0A978-079E-44DF-4E02-C05C057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34" y="159356"/>
            <a:ext cx="7355089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Waiter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bill&#10;&#10;AI-generated content may be incorrect.">
            <a:extLst>
              <a:ext uri="{FF2B5EF4-FFF2-40B4-BE49-F238E27FC236}">
                <a16:creationId xmlns:a16="http://schemas.microsoft.com/office/drawing/2014/main" id="{FB2B2751-47E2-03ED-84CF-5D33E3D1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473" y="2169236"/>
            <a:ext cx="2180878" cy="3712134"/>
          </a:xfrm>
          <a:prstGeom prst="rect">
            <a:avLst/>
          </a:prstGeom>
        </p:spPr>
      </p:pic>
      <p:pic>
        <p:nvPicPr>
          <p:cNvPr id="3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E17FDA2-E233-D40E-55BF-10089FFD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21" y="2169236"/>
            <a:ext cx="2236560" cy="3712134"/>
          </a:xfrm>
          <a:prstGeom prst="rect">
            <a:avLst/>
          </a:prstGeom>
        </p:spPr>
      </p:pic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AAAC8280-0154-C5E0-17E1-50FA1112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09" y="2258685"/>
            <a:ext cx="2347924" cy="371213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27B30F-D361-4C1B-3BFB-2022F0EBE0A9}"/>
              </a:ext>
            </a:extLst>
          </p:cNvPr>
          <p:cNvSpPr txBox="1"/>
          <p:nvPr/>
        </p:nvSpPr>
        <p:spPr>
          <a:xfrm>
            <a:off x="1062209" y="174974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0CA0B-9DC1-2EAF-D602-D0E626AA976F}"/>
              </a:ext>
            </a:extLst>
          </p:cNvPr>
          <p:cNvSpPr txBox="1"/>
          <p:nvPr/>
        </p:nvSpPr>
        <p:spPr>
          <a:xfrm>
            <a:off x="5077480" y="174974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D2589-C508-CE62-213B-36D528D9B896}"/>
              </a:ext>
            </a:extLst>
          </p:cNvPr>
          <p:cNvSpPr txBox="1"/>
          <p:nvPr/>
        </p:nvSpPr>
        <p:spPr>
          <a:xfrm>
            <a:off x="8888174" y="179990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Bill</a:t>
            </a:r>
          </a:p>
        </p:txBody>
      </p:sp>
    </p:spTree>
    <p:extLst>
      <p:ext uri="{BB962C8B-B14F-4D97-AF65-F5344CB8AC3E}">
        <p14:creationId xmlns:p14="http://schemas.microsoft.com/office/powerpoint/2010/main" val="164432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A4F44-F79D-2DA1-C8B2-50E62F1E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3B5A-AD54-7362-7166-F8269472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8" y="168448"/>
            <a:ext cx="7318452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Chef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E613D1DD-B264-7A5E-F063-3027D04C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97" y="1766392"/>
            <a:ext cx="1782533" cy="3956912"/>
          </a:xfrm>
          <a:prstGeom prst="rect">
            <a:avLst/>
          </a:prstGeom>
        </p:spPr>
      </p:pic>
      <p:pic>
        <p:nvPicPr>
          <p:cNvPr id="3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ED196596-523C-D19C-9375-D67CE441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477" y="2046847"/>
            <a:ext cx="2041673" cy="3712134"/>
          </a:xfrm>
          <a:prstGeom prst="rect">
            <a:avLst/>
          </a:prstGeom>
        </p:spPr>
      </p:pic>
      <p:pic>
        <p:nvPicPr>
          <p:cNvPr id="5" name="Content Placeholder 4" descr="A diagram of a workflow&#10;&#10;AI-generated content may be incorrect.">
            <a:extLst>
              <a:ext uri="{FF2B5EF4-FFF2-40B4-BE49-F238E27FC236}">
                <a16:creationId xmlns:a16="http://schemas.microsoft.com/office/drawing/2014/main" id="{77686558-2E93-6328-1F0B-5BC6FEFA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60" y="2046847"/>
            <a:ext cx="3163750" cy="371213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CAE25D-7725-05E2-D67C-8C61A3413944}"/>
              </a:ext>
            </a:extLst>
          </p:cNvPr>
          <p:cNvSpPr txBox="1"/>
          <p:nvPr/>
        </p:nvSpPr>
        <p:spPr>
          <a:xfrm>
            <a:off x="1433484" y="118705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DFB8-D00F-7FBA-4E80-79FBB585D3DB}"/>
              </a:ext>
            </a:extLst>
          </p:cNvPr>
          <p:cNvSpPr txBox="1"/>
          <p:nvPr/>
        </p:nvSpPr>
        <p:spPr>
          <a:xfrm>
            <a:off x="5050177" y="117266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45F3-FE44-9DC0-6662-B068891C71DE}"/>
              </a:ext>
            </a:extLst>
          </p:cNvPr>
          <p:cNvSpPr txBox="1"/>
          <p:nvPr/>
        </p:nvSpPr>
        <p:spPr>
          <a:xfrm>
            <a:off x="7975452" y="118968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Order Status</a:t>
            </a:r>
          </a:p>
        </p:txBody>
      </p:sp>
    </p:spTree>
    <p:extLst>
      <p:ext uri="{BB962C8B-B14F-4D97-AF65-F5344CB8AC3E}">
        <p14:creationId xmlns:p14="http://schemas.microsoft.com/office/powerpoint/2010/main" val="138167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D50E9-98A9-A1C9-C9A7-A07C1C2A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General WorkFlow</a:t>
            </a:r>
          </a:p>
        </p:txBody>
      </p:sp>
      <p:pic>
        <p:nvPicPr>
          <p:cNvPr id="9" name="Content Placeholder 8" descr="A diagram of a restaurant order&#10;&#10;AI-generated content may be incorrect.">
            <a:extLst>
              <a:ext uri="{FF2B5EF4-FFF2-40B4-BE49-F238E27FC236}">
                <a16:creationId xmlns:a16="http://schemas.microsoft.com/office/drawing/2014/main" id="{FF384FDF-E509-360C-BDE6-937367A2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16" y="250801"/>
            <a:ext cx="3490223" cy="632441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9CC1F-2F8A-459E-5A91-B29523B5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E9368-7569-210A-D182-7F85B6CE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4" y="239267"/>
            <a:ext cx="7856640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State Machine Diagram for Manager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4A9BB37-9F86-8ED7-5FC1-3211431A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62" y="2169236"/>
            <a:ext cx="2069514" cy="3712134"/>
          </a:xfrm>
          <a:prstGeom prst="rect">
            <a:avLst/>
          </a:prstGeom>
        </p:spPr>
      </p:pic>
      <p:pic>
        <p:nvPicPr>
          <p:cNvPr id="3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35EEEC39-B0BF-4117-B5D9-C2B39866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92" y="2457470"/>
            <a:ext cx="4468904" cy="2502586"/>
          </a:xfrm>
          <a:prstGeom prst="rect">
            <a:avLst/>
          </a:prstGeom>
        </p:spPr>
      </p:pic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1EDBD41-2159-66C9-8A5E-833243B7B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26" y="2700954"/>
            <a:ext cx="4368964" cy="218448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F1F0DE-1FF6-E0B0-2BF5-FB091C732633}"/>
              </a:ext>
            </a:extLst>
          </p:cNvPr>
          <p:cNvSpPr txBox="1"/>
          <p:nvPr/>
        </p:nvSpPr>
        <p:spPr>
          <a:xfrm>
            <a:off x="771394" y="1655787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Sales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911D6-2860-876A-E577-9EFD1BBBE436}"/>
              </a:ext>
            </a:extLst>
          </p:cNvPr>
          <p:cNvSpPr txBox="1"/>
          <p:nvPr/>
        </p:nvSpPr>
        <p:spPr>
          <a:xfrm>
            <a:off x="4338188" y="166373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7EDDC-1535-281E-D5F9-DE9E1925C985}"/>
              </a:ext>
            </a:extLst>
          </p:cNvPr>
          <p:cNvSpPr txBox="1"/>
          <p:nvPr/>
        </p:nvSpPr>
        <p:spPr>
          <a:xfrm>
            <a:off x="8573331" y="168680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Staff</a:t>
            </a:r>
          </a:p>
        </p:txBody>
      </p:sp>
    </p:spTree>
    <p:extLst>
      <p:ext uri="{BB962C8B-B14F-4D97-AF65-F5344CB8AC3E}">
        <p14:creationId xmlns:p14="http://schemas.microsoft.com/office/powerpoint/2010/main" val="256414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A9EBF-4EBC-E8AF-FBA1-76A6B926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View Menu</a:t>
            </a:r>
          </a:p>
        </p:txBody>
      </p:sp>
      <p:pic>
        <p:nvPicPr>
          <p:cNvPr id="5" name="Content Placeholder 4" descr="A diagram of a customer system&#10;&#10;AI-generated content may be incorrect.">
            <a:extLst>
              <a:ext uri="{FF2B5EF4-FFF2-40B4-BE49-F238E27FC236}">
                <a16:creationId xmlns:a16="http://schemas.microsoft.com/office/drawing/2014/main" id="{E03B1247-A8A9-24BE-FEF4-ACE6B8BA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8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AC3A0-1C8E-4A32-6967-44F464E7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A572F-4516-635D-4B58-485B1D87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Place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D00645-7641-546A-329D-946B2B88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72037"/>
            <a:ext cx="6150394" cy="43052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7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24C6A-CF53-D3DA-7362-4BA3337C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17971-843E-EEF7-6D91-EDE93B8D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Make Payment</a:t>
            </a:r>
          </a:p>
        </p:txBody>
      </p:sp>
      <p:pic>
        <p:nvPicPr>
          <p:cNvPr id="5" name="Content Placeholder 4" descr="A diagram of a customer&#10;&#10;AI-generated content may be incorrect.">
            <a:extLst>
              <a:ext uri="{FF2B5EF4-FFF2-40B4-BE49-F238E27FC236}">
                <a16:creationId xmlns:a16="http://schemas.microsoft.com/office/drawing/2014/main" id="{86A465C8-BEFC-9404-DE2E-184F65E5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248973"/>
            <a:ext cx="6150394" cy="435140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4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38C25-EE78-7EED-A59A-528E0025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CA4BF-CA2F-B936-BF04-16FBFC20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404AB82-7AB3-21A1-1346-C8F2904E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56549"/>
            <a:ext cx="6150394" cy="393625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2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19C37-B738-55A9-CB98-B4BE3889E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E52C3-DAC4-2CA5-F63C-48B0C5B5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Activity Diagram: Take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139B7CBD-E292-8F29-FBF3-FA36ADC6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C6C2C-3484-6332-38D8-3196ADDE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AF36F-626A-6974-4455-35ADFD0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Server Order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DF4B8075-8131-4E18-F47F-595397AB4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402733"/>
            <a:ext cx="6150394" cy="4043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1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7C208-543E-0CB8-0F0A-0DFCED85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F4EA0F-1E1C-C2A2-758E-8DD91FD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Generate Bill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9F7EDD90-36BB-18C8-2983-8A4DCF32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26078"/>
            <a:ext cx="6150394" cy="499719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7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C06D7-B0ED-54CF-545A-7F4AB114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9B30B8-1AB2-23FB-7828-1B25A7BD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Activity Diagram: View Orders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24A2787-FE48-A441-F75B-651C1503C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10646"/>
            <a:ext cx="6150394" cy="4828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05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99460-593C-3636-16B1-2AA03BB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C55CB6-9A5D-C63A-3F83-7C01C2CE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Activity Diagram: Prepare Order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8B5629C-85A3-772E-152D-142CF12BD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33654"/>
            <a:ext cx="6150394" cy="458204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71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56B56E-5D06-0B9A-1793-925CA30E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Use Case Diagram</a:t>
            </a:r>
          </a:p>
        </p:txBody>
      </p:sp>
      <p:pic>
        <p:nvPicPr>
          <p:cNvPr id="5" name="Content Placeholder 4" descr="A diagram of a restaurant&#10;&#10;AI-generated content may be incorrect.">
            <a:extLst>
              <a:ext uri="{FF2B5EF4-FFF2-40B4-BE49-F238E27FC236}">
                <a16:creationId xmlns:a16="http://schemas.microsoft.com/office/drawing/2014/main" id="{44658458-0ACA-0210-2D5A-3A079433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90" y="0"/>
            <a:ext cx="3053872" cy="669911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618DA-BA8F-5948-082B-EE812774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63DF50-F632-4D33-3A95-DD114C67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Update Order Status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56221A01-1596-5CB8-79EE-E37630BA3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095213"/>
            <a:ext cx="6150394" cy="465892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71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EEC28-82B7-D14C-F72B-710CE29C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6C2CF8-B310-0028-0930-DAE31C06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Activity Diagram: Manage Menu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DF43F24D-2E8E-2952-0F4B-5A533B02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8" y="681645"/>
            <a:ext cx="6129676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7BA05-3C74-75DD-96E8-191D0407B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06BA2A-B06B-EE35-E8BB-A19A08AD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Activity Diagram: Generate Sales Report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3FD57D1-7470-13AB-C651-D44BA17FF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18502"/>
            <a:ext cx="6150394" cy="541234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2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260B-C9A2-153A-904D-606B191A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A9F3-975E-76F7-9B36-B1793E85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Diagram: Manage Staff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36E377FC-D295-D713-F6F3-1534B757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19" y="2160588"/>
            <a:ext cx="4252500" cy="3600450"/>
          </a:xfrm>
        </p:spPr>
      </p:pic>
    </p:spTree>
    <p:extLst>
      <p:ext uri="{BB962C8B-B14F-4D97-AF65-F5344CB8AC3E}">
        <p14:creationId xmlns:p14="http://schemas.microsoft.com/office/powerpoint/2010/main" val="12150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B6B5C-994B-D5C8-8C67-B74B3FF9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AD6BF8-0FC8-9506-E9F8-6D83DC8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Menu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95B9C05-AC1D-4F58-C0FE-084862F0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6" y="681645"/>
            <a:ext cx="5954620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5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59DC9-7A2A-DF2F-140E-278E5A4E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704998-56CE-5FC1-B788-A46C7E49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Place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610C1358-5C23-AF64-52C1-A96B87F1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765045"/>
            <a:ext cx="6150394" cy="531925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66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3B2BA-1EEA-9473-3431-2344F19A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35728-28B1-586B-EBAA-FBD9E138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Make Payment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FAFCA4BA-0595-25B3-D3A6-B7BBDDF4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2" y="681645"/>
            <a:ext cx="562642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7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F63C6-1A6C-BF1E-C48C-82FC9D8E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28E38-8311-FB81-3C26-5EA7D54A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Take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D5494CD-5E38-F0E8-4923-93853D92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47646"/>
            <a:ext cx="6150394" cy="495405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27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6BFC8-A684-2203-5042-604197F9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5C166-D7E9-8BCC-A9A6-A2A7041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Serve Order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14F72DC-67E8-6C8E-E2CA-1294AC250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67688"/>
            <a:ext cx="6150394" cy="491397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5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07BCA-CE06-EA75-3585-9226E500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212F3-E15B-C66E-4DFB-69610A07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System Sequence Diagram: Generate Bill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154D402A-71DB-B0DD-2B92-44473A18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44705"/>
            <a:ext cx="6150394" cy="51599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9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12A9-6340-FF90-146F-4AF4246E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13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1878C-229A-C184-3703-819185741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58011"/>
              </p:ext>
            </p:extLst>
          </p:nvPr>
        </p:nvGraphicFramePr>
        <p:xfrm>
          <a:off x="1" y="634379"/>
          <a:ext cx="12191999" cy="618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3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356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views the restaurant’s menu.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wants to browse available food items.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accesses the restaurant system to view the menu, which displays available dishes, prices, and descriptions.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Marketing, Sales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Menu data must be available in the system.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r>
                        <a:rPr lang="en-US" sz="14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can view menu details.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44387">
                <a:tc>
                  <a:txBody>
                    <a:bodyPr/>
                    <a:lstStyle/>
                    <a:p>
                      <a:r>
                        <a:rPr lang="en-US" sz="14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to view the menu.</a:t>
                      </a:r>
                      <a:endParaRPr lang="en-US" sz="14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menu items.</a:t>
                      </a:r>
                    </a:p>
                    <a:p>
                      <a:pPr algn="l"/>
                      <a:r>
                        <a:rPr lang="en-US" sz="1400" dirty="0"/>
                        <a:t>1.2 System displays menu with item descriptions and prices.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1.1 Menu data is unavailable or system error occurs.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0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EBA8D-1573-DF12-73E0-6A264397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07F01-904F-F2F0-2B5B-A94BDB1A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System Sequence Diagram: View Orders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02B0CE3D-9338-E169-3BD5-E82E0744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376973"/>
            <a:ext cx="6150394" cy="409540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82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ABE9C-DCCC-9890-AD0F-33CBBF5F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44B68-879D-99D5-1B6A-3B7DB149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Prepare Order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C4545869-85C6-31F6-684C-CEDE5B53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901436"/>
            <a:ext cx="6150394" cy="50464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4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0964B-8147-5084-CB9A-654CADDE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32A65-9821-4D4A-556E-A16CAC9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 Update Order Status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57E9AA80-8165-2AA9-B7EA-9033DDBED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34156"/>
            <a:ext cx="6150394" cy="518103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06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42F72-83C3-957D-A35D-F72AF105D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42A5-71E0-F811-AFC3-D60D99A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System Sequence Diagram: Manage Menu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39332312-51FB-8C9B-D649-CAD0D88C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1146490"/>
            <a:ext cx="6150394" cy="455636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18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5E929-4B22-B43B-7961-71114790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5FE41D-7F06-40BC-EC00-5663EEE4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System Sequence Diagram: Generate Sales Report </a:t>
            </a:r>
          </a:p>
        </p:txBody>
      </p:sp>
      <p:pic>
        <p:nvPicPr>
          <p:cNvPr id="5" name="Content Placeholder 4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BB3A4F3C-4BD3-85DE-165F-170B6A3D9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7" y="681645"/>
            <a:ext cx="5842738" cy="54860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8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D2707-6778-992C-3AE9-8117BFCB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System Sequence Diagram: Manage Staff</a:t>
            </a:r>
          </a:p>
        </p:txBody>
      </p:sp>
      <p:pic>
        <p:nvPicPr>
          <p:cNvPr id="7" name="Content Placeholder 6" descr="A diagram of a restaurant system&#10;&#10;AI-generated content may be incorrect.">
            <a:extLst>
              <a:ext uri="{FF2B5EF4-FFF2-40B4-BE49-F238E27FC236}">
                <a16:creationId xmlns:a16="http://schemas.microsoft.com/office/drawing/2014/main" id="{45C70CB9-1546-A350-56F6-442C9E6D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890775"/>
            <a:ext cx="6150394" cy="506779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97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541B4-30F6-68D9-26A8-844F7C9C9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E5C-9A52-738C-2466-AE6E413E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955D1-3B24-E933-7F01-F17A74098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272208"/>
              </p:ext>
            </p:extLst>
          </p:nvPr>
        </p:nvGraphicFramePr>
        <p:xfrm>
          <a:off x="565150" y="2160588"/>
          <a:ext cx="733583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order, Create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1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A4DF-90E7-5E0C-0F0C-990A36B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48510-64F3-7270-56DF-A7ED973E5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75294"/>
              </p:ext>
            </p:extLst>
          </p:nvPr>
        </p:nvGraphicFramePr>
        <p:xfrm>
          <a:off x="565150" y="2160588"/>
          <a:ext cx="7335837" cy="248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Waiter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 on behalf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00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CA0D-E130-8651-D358-6079291F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4C4-C086-8EF3-556F-9F2EA5D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8AE53-FB56-0B70-F325-72301374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1379"/>
              </p:ext>
            </p:extLst>
          </p:nvPr>
        </p:nvGraphicFramePr>
        <p:xfrm>
          <a:off x="565150" y="2160588"/>
          <a:ext cx="7335837" cy="20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310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FAD3-73DF-E9D5-D7F1-943FCEC5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4FC-B387-42D1-64DF-15CC46E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7ACD2-3CB2-0C73-3AF2-462B3CAF8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23162"/>
              </p:ext>
            </p:extLst>
          </p:nvPr>
        </p:nvGraphicFramePr>
        <p:xfrm>
          <a:off x="565150" y="2160588"/>
          <a:ext cx="5262140" cy="35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menu item, Add staff, Generate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menu, Update staff information, Refresh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menu item, Remove staff, Archive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7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783B-F57F-BC33-C4A7-20529A96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B6E8-5946-B2E1-12B3-2D766E92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6993-0462-6A7F-BA1E-91441EE6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77323"/>
              </p:ext>
            </p:extLst>
          </p:nvPr>
        </p:nvGraphicFramePr>
        <p:xfrm>
          <a:off x="0" y="695844"/>
          <a:ext cx="12192000" cy="61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36652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places a food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selects food items and proceeds to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food items from the menu and places an order, which is sent to the kitchen for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Menu, 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must be available, and the restaurant must be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is saved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5745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items from the menu.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confirms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adds items to order.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validates the order and calculates total cost.</a:t>
                      </a:r>
                    </a:p>
                    <a:p>
                      <a:pPr algn="l"/>
                      <a:r>
                        <a:rPr lang="en-US" sz="1400" dirty="0"/>
                        <a:t>2.2 System generates an order ID and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Selected menu item is unavailable.</a:t>
                      </a:r>
                    </a:p>
                    <a:p>
                      <a:r>
                        <a:rPr lang="en-US" sz="1400" dirty="0"/>
                        <a:t>2. System fails to validate order (e.g., incorrect quantity).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66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43311-BF74-67AF-196A-3B6986F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317" y="154544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7E33E6A-86CE-50FF-2841-2A847253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41663"/>
              </p:ext>
            </p:extLst>
          </p:nvPr>
        </p:nvGraphicFramePr>
        <p:xfrm>
          <a:off x="3043619" y="817928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025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490A-68D1-BD2F-9347-5ED90DF7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404" y="770889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Application Components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FD5C50-78A4-0BB4-C60A-C0FEABD57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00138"/>
              </p:ext>
            </p:extLst>
          </p:nvPr>
        </p:nvGraphicFramePr>
        <p:xfrm>
          <a:off x="969428" y="1991420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23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268A-D3DD-1BEE-34D2-21BB1320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150" y="-36830"/>
            <a:ext cx="8129827" cy="457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Design Class Diagram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diagram of a server&#10;&#10;AI-generated content may be incorrect.">
            <a:extLst>
              <a:ext uri="{FF2B5EF4-FFF2-40B4-BE49-F238E27FC236}">
                <a16:creationId xmlns:a16="http://schemas.microsoft.com/office/drawing/2014/main" id="{F8280481-7B29-EC59-81B6-9BDFD9F5A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35" y="903323"/>
            <a:ext cx="6272272" cy="5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5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3967-BC9C-BCFA-22CE-2D3E3338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48" y="193964"/>
            <a:ext cx="5544704" cy="1268984"/>
          </a:xfrm>
        </p:spPr>
        <p:txBody>
          <a:bodyPr/>
          <a:lstStyle/>
          <a:p>
            <a:r>
              <a:rPr lang="en-US" dirty="0"/>
              <a:t>Wireframe: Customer</a:t>
            </a:r>
          </a:p>
        </p:txBody>
      </p:sp>
      <p:pic>
        <p:nvPicPr>
          <p:cNvPr id="5" name="Content Placeholder 4" descr="A screenshot of a menu&#10;&#10;AI-generated content may be incorrect.">
            <a:extLst>
              <a:ext uri="{FF2B5EF4-FFF2-40B4-BE49-F238E27FC236}">
                <a16:creationId xmlns:a16="http://schemas.microsoft.com/office/drawing/2014/main" id="{8B972812-44DE-DFEC-C651-D218263E8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89" y="1327005"/>
            <a:ext cx="7887421" cy="4203989"/>
          </a:xfrm>
        </p:spPr>
      </p:pic>
    </p:spTree>
    <p:extLst>
      <p:ext uri="{BB962C8B-B14F-4D97-AF65-F5344CB8AC3E}">
        <p14:creationId xmlns:p14="http://schemas.microsoft.com/office/powerpoint/2010/main" val="1293130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5050F-0C12-4A9A-FE50-4B1D1EB4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DFC-B4C9-B3C7-C7FF-480C45C9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48" y="193964"/>
            <a:ext cx="5544704" cy="1268984"/>
          </a:xfrm>
        </p:spPr>
        <p:txBody>
          <a:bodyPr/>
          <a:lstStyle/>
          <a:p>
            <a:r>
              <a:rPr lang="en-US" dirty="0"/>
              <a:t>Wireframe: Waiter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CFBD21-72BF-B2F3-02C5-04920519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09" y="1382424"/>
            <a:ext cx="7899181" cy="4093152"/>
          </a:xfrm>
        </p:spPr>
      </p:pic>
    </p:spTree>
    <p:extLst>
      <p:ext uri="{BB962C8B-B14F-4D97-AF65-F5344CB8AC3E}">
        <p14:creationId xmlns:p14="http://schemas.microsoft.com/office/powerpoint/2010/main" val="623116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660CA-2C66-CEBD-37F5-A967A3A73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7710-EEEB-8B43-535A-047FF01B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48" y="193964"/>
            <a:ext cx="5544704" cy="1268984"/>
          </a:xfrm>
        </p:spPr>
        <p:txBody>
          <a:bodyPr/>
          <a:lstStyle/>
          <a:p>
            <a:r>
              <a:rPr lang="en-US" dirty="0"/>
              <a:t>Wireframe: Chef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E6D0600B-D738-848C-A5F1-F888A0D4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25" y="1811105"/>
            <a:ext cx="9070949" cy="3235790"/>
          </a:xfrm>
        </p:spPr>
      </p:pic>
    </p:spTree>
    <p:extLst>
      <p:ext uri="{BB962C8B-B14F-4D97-AF65-F5344CB8AC3E}">
        <p14:creationId xmlns:p14="http://schemas.microsoft.com/office/powerpoint/2010/main" val="939486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75F9-0775-CB70-30F8-9D04233B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F4FA-032B-7101-4851-78DFEE89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48" y="193964"/>
            <a:ext cx="5544704" cy="1268984"/>
          </a:xfrm>
        </p:spPr>
        <p:txBody>
          <a:bodyPr/>
          <a:lstStyle/>
          <a:p>
            <a:r>
              <a:rPr lang="en-US" dirty="0"/>
              <a:t>Wireframe: Manager</a:t>
            </a:r>
          </a:p>
        </p:txBody>
      </p:sp>
      <p:pic>
        <p:nvPicPr>
          <p:cNvPr id="5" name="Content Placeholder 4" descr="A screenshot of a menu&#10;&#10;AI-generated content may be incorrect.">
            <a:extLst>
              <a:ext uri="{FF2B5EF4-FFF2-40B4-BE49-F238E27FC236}">
                <a16:creationId xmlns:a16="http://schemas.microsoft.com/office/drawing/2014/main" id="{C1A41755-F989-26A0-B5C2-BF3733466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25" y="869913"/>
            <a:ext cx="7259749" cy="5988087"/>
          </a:xfrm>
        </p:spPr>
      </p:pic>
    </p:spTree>
    <p:extLst>
      <p:ext uri="{BB962C8B-B14F-4D97-AF65-F5344CB8AC3E}">
        <p14:creationId xmlns:p14="http://schemas.microsoft.com/office/powerpoint/2010/main" val="408971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3D7F-1D56-1ECA-0FC2-A2BAF6A33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20B-5DDD-0F02-C012-A01E4106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0C28F-61BC-9B6E-542A-4E5C0D1A9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65489"/>
              </p:ext>
            </p:extLst>
          </p:nvPr>
        </p:nvGraphicFramePr>
        <p:xfrm>
          <a:off x="0" y="657237"/>
          <a:ext cx="12192000" cy="617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357318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completes payment for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decides to pay for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a payment method and completes the transaction.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valid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Payment is processed and recorded.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requests bill.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b="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payment method and enters details.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generates the bill and displays payment options.</a:t>
                      </a:r>
                    </a:p>
                    <a:p>
                      <a:pPr algn="l"/>
                      <a:r>
                        <a:rPr lang="en-US" sz="1400" dirty="0"/>
                        <a:t>2.1 System processes payment via the selected method.</a:t>
                      </a:r>
                    </a:p>
                    <a:p>
                      <a:pPr algn="l"/>
                      <a:r>
                        <a:rPr lang="en-US" sz="1400" dirty="0"/>
                        <a:t>2.2 System confirms payment and generates receipt.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Payment fails due to insufficient funds or network issues.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F019-ACB0-017C-800F-798C0ED9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052-A97B-9157-7AD7-4531209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51447-EB2D-3CF6-73EC-9445D7F6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91495"/>
              </p:ext>
            </p:extLst>
          </p:nvPr>
        </p:nvGraphicFramePr>
        <p:xfrm>
          <a:off x="1" y="685800"/>
          <a:ext cx="12191999" cy="62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8633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0811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takes a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provides order details to the waiter.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inputs the customer’s order into the system, which then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Order, 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restaurant must be open and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registered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84916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Waiter inputs the customer’s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saves the order and assigns an order ID.</a:t>
                      </a:r>
                    </a:p>
                    <a:p>
                      <a:pPr algn="l"/>
                      <a:r>
                        <a:rPr lang="en-US" sz="1400" dirty="0"/>
                        <a:t>1.2 System sends the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fails to register the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9AD3C-C32F-7726-853C-D1C1B84C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7E3-21E0-DDCC-CB48-41A44FF0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ED4C3-02E5-111F-ECAE-2DE1EED2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3682"/>
              </p:ext>
            </p:extLst>
          </p:nvPr>
        </p:nvGraphicFramePr>
        <p:xfrm>
          <a:off x="1" y="731520"/>
          <a:ext cx="12191999" cy="61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9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99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serves the prepared order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kitchen completes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When food is ready, the waiter picks up the order and serves it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be prepared and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177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checks if the order is ready.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picks up the order and delivers it.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 status.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updates order status to "Served".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 Order status is incorrect or missing.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F037-50CC-1224-CCE2-91C8A560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3615-E653-E0C7-933F-8D9315B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15E4E-DC1E-A716-BF16-97F0CAE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15945"/>
              </p:ext>
            </p:extLst>
          </p:nvPr>
        </p:nvGraphicFramePr>
        <p:xfrm>
          <a:off x="1" y="594360"/>
          <a:ext cx="12191999" cy="626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39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Bill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System generates a bill for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requests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or system generates a bill based on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Waiter, Customer</a:t>
                      </a:r>
                      <a:br>
                        <a:rPr lang="en-US" sz="1400" dirty="0"/>
                      </a:b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209131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the bill.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details.</a:t>
                      </a:r>
                    </a:p>
                    <a:p>
                      <a:pPr algn="l"/>
                      <a:r>
                        <a:rPr lang="en-US" sz="1400" dirty="0"/>
                        <a:t>1.2 System calculates the total amount.</a:t>
                      </a:r>
                    </a:p>
                    <a:p>
                      <a:pPr algn="l"/>
                      <a:r>
                        <a:rPr lang="en-US" sz="1400" dirty="0"/>
                        <a:t>1.3 System generates and displays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Order details are missing or incorrect.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2053</Words>
  <Application>Microsoft Office PowerPoint</Application>
  <PresentationFormat>Widescreen</PresentationFormat>
  <Paragraphs>464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Neue Haas Grotesk Text Pro</vt:lpstr>
      <vt:lpstr>PunchcardVTI</vt:lpstr>
      <vt:lpstr>Restaurant information system</vt:lpstr>
      <vt:lpstr>General WorkFlow</vt:lpstr>
      <vt:lpstr>Use Case Diagram</vt:lpstr>
      <vt:lpstr>Customer Use Cases</vt:lpstr>
      <vt:lpstr>Customer Use Cases</vt:lpstr>
      <vt:lpstr>Customer Use Cases</vt:lpstr>
      <vt:lpstr>Waiter Use Cases</vt:lpstr>
      <vt:lpstr>Waiter Use Cases</vt:lpstr>
      <vt:lpstr>Waiter Use Cases</vt:lpstr>
      <vt:lpstr>Chef Use Cases</vt:lpstr>
      <vt:lpstr>Chef Use Cases</vt:lpstr>
      <vt:lpstr>Chef Use Cases</vt:lpstr>
      <vt:lpstr>Manage Use Cases</vt:lpstr>
      <vt:lpstr>Manager Use Cases</vt:lpstr>
      <vt:lpstr>Manager Use Cases</vt:lpstr>
      <vt:lpstr>Domain Class Model Diagram</vt:lpstr>
      <vt:lpstr>State Machine Diagram for Customer</vt:lpstr>
      <vt:lpstr>State Machine Diagram for Waiter</vt:lpstr>
      <vt:lpstr>State Machine Diagram for Chef</vt:lpstr>
      <vt:lpstr>State Machine Diagram for Manager</vt:lpstr>
      <vt:lpstr>Activity Diagram: View Menu</vt:lpstr>
      <vt:lpstr>Activity Diagram: Place Order</vt:lpstr>
      <vt:lpstr>Activity Diagram: Make Payment</vt:lpstr>
      <vt:lpstr>Activity Diagram: Take Order</vt:lpstr>
      <vt:lpstr>Activity Diagram: Take Order</vt:lpstr>
      <vt:lpstr>Activity Diagram: Server Order</vt:lpstr>
      <vt:lpstr>Activity Diagram: Generate Bill</vt:lpstr>
      <vt:lpstr>Activity Diagram: View Orders</vt:lpstr>
      <vt:lpstr>Activity Diagram: Prepare Order</vt:lpstr>
      <vt:lpstr>Activity Diagram: Update Order Status</vt:lpstr>
      <vt:lpstr>Activity Diagram: Manage Menu</vt:lpstr>
      <vt:lpstr>Activity Diagram: Generate Sales Report</vt:lpstr>
      <vt:lpstr>Activity Diagram: Manage Staff</vt:lpstr>
      <vt:lpstr>System Sequence Diagram: View Menu </vt:lpstr>
      <vt:lpstr>System Sequence Diagram: Place Order </vt:lpstr>
      <vt:lpstr>System Sequence Diagram: Make Payment </vt:lpstr>
      <vt:lpstr>System Sequence Diagram: Take Order</vt:lpstr>
      <vt:lpstr>System Sequence Diagram: Serve Order</vt:lpstr>
      <vt:lpstr>System Sequence Diagram: Generate Bill</vt:lpstr>
      <vt:lpstr>System Sequence Diagram: View Orders </vt:lpstr>
      <vt:lpstr>System Sequence Diagram: Prepare Order </vt:lpstr>
      <vt:lpstr>System Sequence Diagram:  Update Order Status</vt:lpstr>
      <vt:lpstr>System Sequence Diagram: Manage Menu</vt:lpstr>
      <vt:lpstr>System Sequence Diagram: Generate Sales Report </vt:lpstr>
      <vt:lpstr>System Sequence Diagram: Manage Staff</vt:lpstr>
      <vt:lpstr>CRUD Verification Table</vt:lpstr>
      <vt:lpstr>CRUD Verification Table</vt:lpstr>
      <vt:lpstr>CRUD Verification Table</vt:lpstr>
      <vt:lpstr>CRUD Verification Table</vt:lpstr>
      <vt:lpstr>Environment</vt:lpstr>
      <vt:lpstr>Application Components</vt:lpstr>
      <vt:lpstr>Design Class Diagram</vt:lpstr>
      <vt:lpstr>Wireframe: Customer</vt:lpstr>
      <vt:lpstr>Wireframe: Waiter</vt:lpstr>
      <vt:lpstr>Wireframe: Chef</vt:lpstr>
      <vt:lpstr>Wireframe: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6</cp:revision>
  <dcterms:created xsi:type="dcterms:W3CDTF">2025-03-31T11:19:28Z</dcterms:created>
  <dcterms:modified xsi:type="dcterms:W3CDTF">2025-04-13T10:30:53Z</dcterms:modified>
</cp:coreProperties>
</file>