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72D-1B9B-A6D5-CC51-607193CA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E2B9A-3011-6B2F-B0E3-E98B679A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265A-F798-C13F-37AF-089468F2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C669-DE96-5D55-5643-EEE9F8AE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D42-BA36-1943-9B04-DB052226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59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15D2-07D5-8211-231F-B2969471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6DDE-21FD-CABD-3292-89BC80CBF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6541-D9B3-ACCC-C7E7-0643B284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450F-5D0D-3E0E-F37F-5736973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9200-6D48-BEB5-AB0D-92A964A0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0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73417-1695-0D96-8DCE-8F967C248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624E3-1DE0-5EA3-885A-B9075DF2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0F96-3E55-6E71-1BDD-8E57B22A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61B9-81CF-F79C-3975-92444F6D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F40D-94E6-2543-F138-4DE345B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95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E604-DBEE-D7D8-2ECA-C405A01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62F-58BD-A352-1CE5-1F58EF5E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D5F5-748C-CC6B-7F5B-4068F7D1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78B3-5088-A5A5-C3DA-A4F27291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F56E-F853-5DAF-4604-4B440661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8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96A3-55F2-D526-7E50-291682DB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17D0-A008-FF69-E5D2-6743000B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EB6A-B386-417C-70A4-BB044B7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CFCB-B1AA-BA0F-BED1-DF70910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1E3F-846F-6A18-9978-9B80CC4B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5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036B-661D-A554-F01B-262F109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8A76-052C-5E10-DA25-1A9A09EB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F106-710B-7E38-DEE0-5BF3420E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6EF7C-03C1-8B08-5A9B-67020E79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5A02-E722-2B5F-31E8-4B984071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CB98-195A-B8D4-298A-C940CF3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017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D88-FBCD-1F87-B7BB-B2BED238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3D88-E0AA-05E4-2E16-B7034434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CA61-4066-47A2-1425-7FC7ED65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35872-563D-264C-08FD-30257C1C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F28D6-D5EB-67B7-F1C7-197D8CC66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623D0-3A31-E1AA-A895-13E1068B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48C1B-2AA0-FB71-3C68-83A421E2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550A-4D43-F5F6-A034-B81EE499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84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7E0-D4EF-D74B-13FC-99FE5FD0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62A05-EACF-747A-ED6F-4ABC2251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9CF4E-A1A8-3611-5FF6-D70DE378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F3CD6-9443-B2A2-4218-73E159DB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70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789AA-2417-3355-3578-7C0B428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0182E-B54B-2A0C-5E1A-7F9B585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E49B-A60C-4D24-D0AC-8AB3BD6F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32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F683-3556-A6F2-BED3-88EE68A6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C954-4633-C0F4-27D0-CE70510A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9BC1-C7AA-4CC3-16C3-5A1DF114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86C5-4B29-1E09-275B-49DD7FF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483A-205F-6029-097E-6418AD3E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9189-BB4D-F4E9-8218-7BCECBAF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59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1BF4-4617-C503-294E-108FE095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5929-0B8C-64E4-129E-948814D76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A4558-20A6-9D1F-31D3-A60659E8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8D29-33D8-9921-1D12-86B80D2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B8CB6-95E0-4E05-1A68-41D8B57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ED4F-D042-26BE-8D32-EFA3E55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20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67AE3-4905-9DBF-6F3F-A4F8A341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F9A8-6E8D-8A2C-2D6A-35E538EF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1568-5C98-4562-60EB-B06BD28C6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084A-BDBA-42E3-B484-3C1A05EAAA1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D181-16A7-FED8-AC9C-7B240E94E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B583-7F05-F346-68BB-EAE866968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C163-BD3B-4750-95FA-23395AB75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96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9FEB-2696-763F-9522-733330A90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A95FF-B953-BA9B-B58A-17F16391A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0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22EDD-E01E-911A-D1A2-476D985F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3112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984E8-5EA0-D09D-B86B-3C0FEE07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634"/>
            <a:ext cx="9050013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7C64D-C67B-5413-3158-42F9AFF89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7584"/>
            <a:ext cx="886901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32D86-1827-5C28-7214-354E552A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6642" cy="5544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98C12-16C9-294C-CBCC-30CBF552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33" y="4314470"/>
            <a:ext cx="603016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TON</dc:creator>
  <cp:lastModifiedBy>TONY TON</cp:lastModifiedBy>
  <cp:revision>1</cp:revision>
  <dcterms:created xsi:type="dcterms:W3CDTF">2022-09-19T08:22:58Z</dcterms:created>
  <dcterms:modified xsi:type="dcterms:W3CDTF">2022-09-19T15:31:06Z</dcterms:modified>
</cp:coreProperties>
</file>