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24BA-4686-758B-46BF-1475A9DE0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45141-9220-2FA2-E53E-A29088429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907C7-AEDF-0843-6DF4-BD34E68D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D170-DD12-49BB-8CFB-5C7C67902E3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E57D7-4EE2-C7C0-6219-CF7FC62E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3EA00-A3E9-37C8-81FE-B346954D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A1B4-82C1-4974-965F-124ED9640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5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B3BD-548D-6461-C262-059F893D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3E7B0-BB70-AAB5-3DF0-EE7773596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621A8-CF97-8BD4-109F-A4943263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D170-DD12-49BB-8CFB-5C7C67902E3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07F13-963C-79F2-66D9-80E7AA8E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69DA3-D5E4-5063-83C5-BED10E40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A1B4-82C1-4974-965F-124ED9640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0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71EB7-6EED-35E6-4C8E-78DA6F2B2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92DAF-C636-B3F5-11A0-A2E994B05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C930-FC1F-F277-985B-A8110D70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D170-DD12-49BB-8CFB-5C7C67902E3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6C287-1AFF-2C0F-8503-6F2AB0D3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3933D-E5CE-0180-CE28-1DF8329A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A1B4-82C1-4974-965F-124ED9640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2038-A60A-B440-6592-E4EFC994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BA4A-8B3A-D600-696D-6B9790B5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31DEF-DF11-2526-9C61-340722EE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D170-DD12-49BB-8CFB-5C7C67902E3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3746E-12A5-C0CD-3106-5D61B824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4DEE-3734-A48F-57DE-3D63F47E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A1B4-82C1-4974-965F-124ED9640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0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1371-22F3-851E-E9D5-34BF9659D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135BD-B65C-83D8-9E78-A688CC41B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2FADA-6799-EA96-91F4-96301C4E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D170-DD12-49BB-8CFB-5C7C67902E3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E7D8C-AF23-39CF-4B23-43C3F7C5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0D1EB-3428-AC8E-83E6-2B5A3119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A1B4-82C1-4974-965F-124ED9640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10A0-445F-D0EA-735B-2B3A04FA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7F95-5B00-3900-4733-A820DC565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F6EE6-A36B-8A2C-40C4-2BFF6B3D9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A3AB2-87A6-8EA1-3E93-531CBCC6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D170-DD12-49BB-8CFB-5C7C67902E3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104B3-5ED0-2D84-689C-1F5CEDD1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8D536-1415-4EA6-603E-3FFA4DA8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A1B4-82C1-4974-965F-124ED9640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2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368E-94CF-09C9-CE59-F56EFAA0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01171-DAE0-7428-41F9-A8BFD43E7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BE817-4857-B412-2EB2-7E91C92C5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EB165-8EDB-22D1-7A91-3D866BBB2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88D5A-2F47-3058-E14B-EADA9A44F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BE7C6-40A7-2AD3-A0C1-E3DDCBA0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D170-DD12-49BB-8CFB-5C7C67902E3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0B3A4-7D0F-99A1-047B-89686820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35603-1F67-69BC-D95E-4F405AA2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A1B4-82C1-4974-965F-124ED9640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3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F819-8B87-65C1-34CA-CA56C1D0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0CFE3-EC27-5912-E48F-087525C9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D170-DD12-49BB-8CFB-5C7C67902E3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A4E7A-8FAF-C384-4F80-3A1F81BB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B5ADE-B800-6D3D-91A8-07890642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A1B4-82C1-4974-965F-124ED9640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0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671679-59F2-F13B-9BE2-86B4386F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D170-DD12-49BB-8CFB-5C7C67902E3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E107C-7791-879E-68C3-2B9AD8E8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DBD6E-C6A4-BA21-ED29-BEF280AA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A1B4-82C1-4974-965F-124ED9640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8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EEBE-DE82-2874-E71D-716D8A72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1DA2D-0142-A37C-FED8-85A811F68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4EBEF-F05F-3547-7F5C-6E052C4BC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267B6-9729-EA53-9DC6-0616DDB8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D170-DD12-49BB-8CFB-5C7C67902E3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44293-74A3-4AFB-E829-22C7FA79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639BD-D8BA-FB7E-F5B1-C057D6E0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A1B4-82C1-4974-965F-124ED9640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8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7303-567D-E41C-1AFF-1B8919A0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07DDE-0710-2441-28EC-C12C1655B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5C74F-BAB9-C6AA-A4B8-A40781787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EE0A-1F92-E51D-FF8F-4877C370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D170-DD12-49BB-8CFB-5C7C67902E3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86C3C-917C-8A05-A9A5-E723BB82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CF11C-9322-7682-D82C-1C0F23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A1B4-82C1-4974-965F-124ED9640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5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63A6B-82BA-5E45-3A05-9881727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F61F-DC25-DE18-BAA8-EB28ADE58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DD0E6-47C0-3B17-C60E-AF7077F77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D170-DD12-49BB-8CFB-5C7C67902E3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D72BE-D0DC-BFD7-71A6-2E24A1410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75DDF-09F2-8861-1009-7185C0D8A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FA1B4-82C1-4974-965F-124ED9640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8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E5684F-9524-414B-ADBE-BAE7E0D73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7A0D79-770B-38E1-16EC-E196416E8C18}"/>
              </a:ext>
            </a:extLst>
          </p:cNvPr>
          <p:cNvSpPr txBox="1"/>
          <p:nvPr/>
        </p:nvSpPr>
        <p:spPr>
          <a:xfrm>
            <a:off x="3876040" y="2125605"/>
            <a:ext cx="3999971" cy="3765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Welcome to Anaheim, California! This vibrant city in Orange County is renowned for its sunny weather, thrilling attractions, and lively entertainment. Whether you're a Disney fan, sports enthusiast, or simply looking to explore Southern California, Anaheim has something for everyone. Here are some top things to do: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Disneyland Resort: Experience the magic of Disneyland Park and Disney California Adventure Park, filled with beloved characters, thrilling rides, and captivating parades and fireworks.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Downtown Disney District: Enjoy shopping, dining, and entertainment in this lively district situated between the Disneyland parks. Explore shops, indulge in delicious cuisine, and catch live music.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Angel Stadium of Anaheim: Cheer for the Los Angeles Angels and immerse yourself in the excitement of a baseball game. Take a stadium tour to get behind-the-scenes insights.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Honda Center: Attend live events, sports games, or concerts at this popular venue, home to the Anaheim Ducks hockey team.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Anaheim Packing District: Delight your taste buds with a visit to this foodie paradise, offering a diverse range of dining options in a lively setting.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Flightdeck Flight Simulation Center: Experience the thrill of flying in realistic flight simulators, allowing you to pilot fighter jets and engage in aerial dogfights.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 err="1"/>
              <a:t>Muzeo</a:t>
            </a:r>
            <a:r>
              <a:rPr lang="en-US" sz="800" dirty="0"/>
              <a:t> Museum and Cultural Center: Immerse yourself in art and culture with thought-provoking exhibits, showcasing contemporary art and historical artifacts.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Yorba Regional Park: Escape the city and relax in the tranquility of nature. Enjoy walking trails, picnicking, paddleboat rentals, and outdoor activities.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Embrace the magic and excitement that awaits you in Anaheim, California. Have a fantastic time exploring all the city has to offer!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/>
          </a:p>
        </p:txBody>
      </p:sp>
      <p:pic>
        <p:nvPicPr>
          <p:cNvPr id="4" name="Picture 3" descr="A sign with a picture on it&#10;&#10;Description automatically generated with low confidence">
            <a:extLst>
              <a:ext uri="{FF2B5EF4-FFF2-40B4-BE49-F238E27FC236}">
                <a16:creationId xmlns:a16="http://schemas.microsoft.com/office/drawing/2014/main" id="{1018031D-0EE2-EEFA-5AA8-88759962CC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0" r="-2" b="14289"/>
          <a:stretch/>
        </p:blipFill>
        <p:spPr>
          <a:xfrm>
            <a:off x="3876040" y="264137"/>
            <a:ext cx="4075418" cy="1597332"/>
          </a:xfrm>
          <a:prstGeom prst="rect">
            <a:avLst/>
          </a:prstGeom>
        </p:spPr>
      </p:pic>
      <p:pic>
        <p:nvPicPr>
          <p:cNvPr id="12" name="Picture 11" descr="A statue of a person in front of a castle&#10;&#10;Description automatically generated">
            <a:extLst>
              <a:ext uri="{FF2B5EF4-FFF2-40B4-BE49-F238E27FC236}">
                <a16:creationId xmlns:a16="http://schemas.microsoft.com/office/drawing/2014/main" id="{C4314DCA-E8E2-3156-838A-76E7F306C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15" y="673841"/>
            <a:ext cx="2120766" cy="1187628"/>
          </a:xfrm>
          <a:prstGeom prst="rect">
            <a:avLst/>
          </a:prstGeom>
        </p:spPr>
      </p:pic>
      <p:pic>
        <p:nvPicPr>
          <p:cNvPr id="8" name="Picture 7" descr="A picture containing outdoor, palm tree, tree, resort&#10;&#10;Description automatically generated">
            <a:extLst>
              <a:ext uri="{FF2B5EF4-FFF2-40B4-BE49-F238E27FC236}">
                <a16:creationId xmlns:a16="http://schemas.microsoft.com/office/drawing/2014/main" id="{B23AA01F-DA42-C16C-5362-428C87E117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" r="-2" b="4891"/>
          <a:stretch/>
        </p:blipFill>
        <p:spPr>
          <a:xfrm>
            <a:off x="9653732" y="514686"/>
            <a:ext cx="2120766" cy="1096234"/>
          </a:xfrm>
          <a:prstGeom prst="rect">
            <a:avLst/>
          </a:prstGeom>
        </p:spPr>
      </p:pic>
      <p:pic>
        <p:nvPicPr>
          <p:cNvPr id="10" name="Picture 9" descr="A building with palm trees&#10;&#10;Description automatically generated with low confidence">
            <a:extLst>
              <a:ext uri="{FF2B5EF4-FFF2-40B4-BE49-F238E27FC236}">
                <a16:creationId xmlns:a16="http://schemas.microsoft.com/office/drawing/2014/main" id="{644725F5-8515-6EED-A0E6-5FEDC4D92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15" y="5220491"/>
            <a:ext cx="2120766" cy="908899"/>
          </a:xfrm>
          <a:prstGeom prst="rect">
            <a:avLst/>
          </a:prstGeom>
        </p:spPr>
      </p:pic>
      <p:pic>
        <p:nvPicPr>
          <p:cNvPr id="6" name="Picture 5" descr="A bridge over a beach&#10;&#10;Description automatically generated with low confidence">
            <a:extLst>
              <a:ext uri="{FF2B5EF4-FFF2-40B4-BE49-F238E27FC236}">
                <a16:creationId xmlns:a16="http://schemas.microsoft.com/office/drawing/2014/main" id="{538AFEE6-A5B7-E218-AAE2-2A3F7E3BFF4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06" b="-1"/>
          <a:stretch/>
        </p:blipFill>
        <p:spPr>
          <a:xfrm>
            <a:off x="9494801" y="5011124"/>
            <a:ext cx="2120766" cy="1096228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324964F-1AD5-5A90-3E27-CD010EB791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982" y="6129390"/>
            <a:ext cx="4075418" cy="6102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9B9900D-A656-EB6B-C1FA-284330309446}"/>
              </a:ext>
            </a:extLst>
          </p:cNvPr>
          <p:cNvSpPr txBox="1"/>
          <p:nvPr/>
        </p:nvSpPr>
        <p:spPr>
          <a:xfrm>
            <a:off x="4030447" y="1861469"/>
            <a:ext cx="36708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Current Weather For Anaheim  </a:t>
            </a:r>
          </a:p>
        </p:txBody>
      </p:sp>
    </p:spTree>
    <p:extLst>
      <p:ext uri="{BB962C8B-B14F-4D97-AF65-F5344CB8AC3E}">
        <p14:creationId xmlns:p14="http://schemas.microsoft.com/office/powerpoint/2010/main" val="230513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E5684F-9524-414B-ADBE-BAE7E0D73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7A0D79-770B-38E1-16EC-E196416E8C18}"/>
              </a:ext>
            </a:extLst>
          </p:cNvPr>
          <p:cNvSpPr txBox="1"/>
          <p:nvPr/>
        </p:nvSpPr>
        <p:spPr>
          <a:xfrm>
            <a:off x="3876040" y="2125605"/>
            <a:ext cx="3999971" cy="3765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Welcome to Anaheim, California! This vibrant city in Orange County is renowned for its sunny weather, thrilling attractions, and lively entertainment. Whether you're a Disney fan, sports enthusiast, or simply looking to explore Southern California, Anaheim has something for everyone. Here are some top things to do: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Disneyland Resort: Experience the magic of Disneyland Park and Disney California Adventure Park, filled with beloved characters, thrilling rides, and captivating parades and fireworks.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Downtown Disney District: Enjoy shopping, dining, and entertainment in this lively district situated between the Disneyland parks. Explore shops, indulge in delicious cuisine, and catch live music.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Angel Stadium of Anaheim: Cheer for the Los Angeles Angels and immerse yourself in the excitement of a baseball game. Take a stadium tour to get behind-the-scenes insights.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Honda Center: Attend live events, sports games, or concerts at this popular venue, home to the Anaheim Ducks hockey team.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Anaheim Packing District: Delight your taste buds with a visit to this foodie paradise, offering a diverse range of dining options in a lively setting.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Flightdeck Flight Simulation Center: Experience the thrill of flying in realistic flight simulators, allowing you to pilot fighter jets and engage in aerial dogfights.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 err="1"/>
              <a:t>Muzeo</a:t>
            </a:r>
            <a:r>
              <a:rPr lang="en-US" sz="800" dirty="0"/>
              <a:t> Museum and Cultural Center: Immerse yourself in art and culture with thought-provoking exhibits, showcasing contemporary art and historical artifacts.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Yorba Regional Park: Escape the city and relax in the tranquility of nature. Enjoy walking trails, picnicking, paddleboat rentals, and outdoor activities.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Embrace the magic and excitement that awaits you in Anaheim, California. Have a fantastic time exploring all the city has to offer!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/>
          </a:p>
        </p:txBody>
      </p:sp>
      <p:pic>
        <p:nvPicPr>
          <p:cNvPr id="4" name="Picture 3" descr="A sign with a picture on it&#10;&#10;Description automatically generated with low confidence">
            <a:extLst>
              <a:ext uri="{FF2B5EF4-FFF2-40B4-BE49-F238E27FC236}">
                <a16:creationId xmlns:a16="http://schemas.microsoft.com/office/drawing/2014/main" id="{1018031D-0EE2-EEFA-5AA8-88759962CC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0" r="-2" b="14289"/>
          <a:stretch/>
        </p:blipFill>
        <p:spPr>
          <a:xfrm>
            <a:off x="3876040" y="264137"/>
            <a:ext cx="4075418" cy="1597332"/>
          </a:xfrm>
          <a:prstGeom prst="rect">
            <a:avLst/>
          </a:prstGeom>
        </p:spPr>
      </p:pic>
      <p:pic>
        <p:nvPicPr>
          <p:cNvPr id="12" name="Picture 11" descr="A statue of a person in front of a castle&#10;&#10;Description automatically generated">
            <a:extLst>
              <a:ext uri="{FF2B5EF4-FFF2-40B4-BE49-F238E27FC236}">
                <a16:creationId xmlns:a16="http://schemas.microsoft.com/office/drawing/2014/main" id="{C4314DCA-E8E2-3156-838A-76E7F306C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175" y="423292"/>
            <a:ext cx="2120766" cy="1187628"/>
          </a:xfrm>
          <a:prstGeom prst="rect">
            <a:avLst/>
          </a:prstGeom>
        </p:spPr>
      </p:pic>
      <p:pic>
        <p:nvPicPr>
          <p:cNvPr id="8" name="Picture 7" descr="A picture containing outdoor, palm tree, tree, resort&#10;&#10;Description automatically generated">
            <a:extLst>
              <a:ext uri="{FF2B5EF4-FFF2-40B4-BE49-F238E27FC236}">
                <a16:creationId xmlns:a16="http://schemas.microsoft.com/office/drawing/2014/main" id="{B23AA01F-DA42-C16C-5362-428C87E117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" r="-2" b="4891"/>
          <a:stretch/>
        </p:blipFill>
        <p:spPr>
          <a:xfrm>
            <a:off x="8115557" y="423292"/>
            <a:ext cx="2120766" cy="1096234"/>
          </a:xfrm>
          <a:prstGeom prst="rect">
            <a:avLst/>
          </a:prstGeom>
        </p:spPr>
      </p:pic>
      <p:pic>
        <p:nvPicPr>
          <p:cNvPr id="10" name="Picture 9" descr="A building with palm trees&#10;&#10;Description automatically generated with low confidence">
            <a:extLst>
              <a:ext uri="{FF2B5EF4-FFF2-40B4-BE49-F238E27FC236}">
                <a16:creationId xmlns:a16="http://schemas.microsoft.com/office/drawing/2014/main" id="{644725F5-8515-6EED-A0E6-5FEDC4D92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175" y="4008197"/>
            <a:ext cx="2120766" cy="908899"/>
          </a:xfrm>
          <a:prstGeom prst="rect">
            <a:avLst/>
          </a:prstGeom>
        </p:spPr>
      </p:pic>
      <p:pic>
        <p:nvPicPr>
          <p:cNvPr id="6" name="Picture 5" descr="A bridge over a beach&#10;&#10;Description automatically generated with low confidence">
            <a:extLst>
              <a:ext uri="{FF2B5EF4-FFF2-40B4-BE49-F238E27FC236}">
                <a16:creationId xmlns:a16="http://schemas.microsoft.com/office/drawing/2014/main" id="{538AFEE6-A5B7-E218-AAE2-2A3F7E3BFF4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06" b="-1"/>
          <a:stretch/>
        </p:blipFill>
        <p:spPr>
          <a:xfrm>
            <a:off x="8115557" y="4008197"/>
            <a:ext cx="2120766" cy="1096228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324964F-1AD5-5A90-3E27-CD010EB791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982" y="6129390"/>
            <a:ext cx="4075418" cy="6102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9B9900D-A656-EB6B-C1FA-284330309446}"/>
              </a:ext>
            </a:extLst>
          </p:cNvPr>
          <p:cNvSpPr txBox="1"/>
          <p:nvPr/>
        </p:nvSpPr>
        <p:spPr>
          <a:xfrm>
            <a:off x="4030447" y="1861469"/>
            <a:ext cx="36708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Current Weather For Anaheim  </a:t>
            </a:r>
          </a:p>
        </p:txBody>
      </p:sp>
    </p:spTree>
    <p:extLst>
      <p:ext uri="{BB962C8B-B14F-4D97-AF65-F5344CB8AC3E}">
        <p14:creationId xmlns:p14="http://schemas.microsoft.com/office/powerpoint/2010/main" val="104244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E5684F-9524-414B-ADBE-BAE7E0D73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7A0D79-770B-38E1-16EC-E196416E8C18}"/>
              </a:ext>
            </a:extLst>
          </p:cNvPr>
          <p:cNvSpPr txBox="1"/>
          <p:nvPr/>
        </p:nvSpPr>
        <p:spPr>
          <a:xfrm>
            <a:off x="3876040" y="2125605"/>
            <a:ext cx="3999971" cy="3765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Welcome to Anaheim, California! This vibrant city in Orange County is renowned for its sunny weather, thrilling attractions, and lively entertainment. Whether you're a Disney fan, sports enthusiast, or simply looking to explore Southern California, Anaheim has something for everyone. Here are some top things to do: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Disneyland Resort: Experience the magic of Disneyland Park and Disney California Adventure Park, filled with beloved characters, thrilling rides, and captivating parades and fireworks.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Downtown Disney District: Enjoy shopping, dining, and entertainment in this lively district situated between the Disneyland parks. Explore shops, indulge in delicious cuisine, and catch live music.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Angel Stadium of Anaheim: Cheer for the Los Angeles Angels and immerse yourself in the excitement of a baseball game. Take a stadium tour to get behind-the-scenes insights.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Honda Center: Attend live events, sports games, or concerts at this popular venue, home to the Anaheim Ducks hockey team.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Anaheim Packing District: Delight your taste buds with a visit to this foodie paradise, offering a diverse range of dining options in a lively setting.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Flightdeck Flight Simulation Center: Experience the thrill of flying in realistic flight simulators, allowing you to pilot fighter jets and engage in aerial dogfights.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 err="1"/>
              <a:t>Muzeo</a:t>
            </a:r>
            <a:r>
              <a:rPr lang="en-US" sz="800" dirty="0"/>
              <a:t> Museum and Cultural Center: Immerse yourself in art and culture with thought-provoking exhibits, showcasing contemporary art and historical artifacts.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Yorba Regional Park: Escape the city and relax in the tranquility of nature. Enjoy walking trails, picnicking, paddleboat rentals, and outdoor activities.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Embrace the magic and excitement that awaits you in Anaheim, California. Have a fantastic time exploring all the city has to offer!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/>
          </a:p>
        </p:txBody>
      </p:sp>
      <p:pic>
        <p:nvPicPr>
          <p:cNvPr id="4" name="Picture 3" descr="A sign with a picture on it&#10;&#10;Description automatically generated with low confidence">
            <a:extLst>
              <a:ext uri="{FF2B5EF4-FFF2-40B4-BE49-F238E27FC236}">
                <a16:creationId xmlns:a16="http://schemas.microsoft.com/office/drawing/2014/main" id="{1018031D-0EE2-EEFA-5AA8-88759962CC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0" r="-2" b="14289"/>
          <a:stretch/>
        </p:blipFill>
        <p:spPr>
          <a:xfrm>
            <a:off x="3876040" y="264137"/>
            <a:ext cx="4075418" cy="1597332"/>
          </a:xfrm>
          <a:prstGeom prst="rect">
            <a:avLst/>
          </a:prstGeom>
        </p:spPr>
      </p:pic>
      <p:pic>
        <p:nvPicPr>
          <p:cNvPr id="12" name="Picture 11" descr="A statue of a person in front of a castle&#10;&#10;Description automatically generated">
            <a:extLst>
              <a:ext uri="{FF2B5EF4-FFF2-40B4-BE49-F238E27FC236}">
                <a16:creationId xmlns:a16="http://schemas.microsoft.com/office/drawing/2014/main" id="{C4314DCA-E8E2-3156-838A-76E7F306C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03" y="2107690"/>
            <a:ext cx="2120766" cy="767640"/>
          </a:xfrm>
          <a:prstGeom prst="rect">
            <a:avLst/>
          </a:prstGeom>
        </p:spPr>
      </p:pic>
      <p:pic>
        <p:nvPicPr>
          <p:cNvPr id="8" name="Picture 7" descr="A picture containing outdoor, palm tree, tree, resort&#10;&#10;Description automatically generated">
            <a:extLst>
              <a:ext uri="{FF2B5EF4-FFF2-40B4-BE49-F238E27FC236}">
                <a16:creationId xmlns:a16="http://schemas.microsoft.com/office/drawing/2014/main" id="{B23AA01F-DA42-C16C-5362-428C87E117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" r="-2" b="4891"/>
          <a:stretch/>
        </p:blipFill>
        <p:spPr>
          <a:xfrm>
            <a:off x="8095828" y="4078365"/>
            <a:ext cx="2120766" cy="548117"/>
          </a:xfrm>
          <a:prstGeom prst="rect">
            <a:avLst/>
          </a:prstGeom>
        </p:spPr>
      </p:pic>
      <p:pic>
        <p:nvPicPr>
          <p:cNvPr id="10" name="Picture 9" descr="A building with palm trees&#10;&#10;Description automatically generated with low confidence">
            <a:extLst>
              <a:ext uri="{FF2B5EF4-FFF2-40B4-BE49-F238E27FC236}">
                <a16:creationId xmlns:a16="http://schemas.microsoft.com/office/drawing/2014/main" id="{644725F5-8515-6EED-A0E6-5FEDC4D92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457" y="3429000"/>
            <a:ext cx="2120766" cy="469109"/>
          </a:xfrm>
          <a:prstGeom prst="rect">
            <a:avLst/>
          </a:prstGeom>
        </p:spPr>
      </p:pic>
      <p:pic>
        <p:nvPicPr>
          <p:cNvPr id="6" name="Picture 5" descr="A bridge over a beach&#10;&#10;Description automatically generated with low confidence">
            <a:extLst>
              <a:ext uri="{FF2B5EF4-FFF2-40B4-BE49-F238E27FC236}">
                <a16:creationId xmlns:a16="http://schemas.microsoft.com/office/drawing/2014/main" id="{538AFEE6-A5B7-E218-AAE2-2A3F7E3BFF4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06" b="-1"/>
          <a:stretch/>
        </p:blipFill>
        <p:spPr>
          <a:xfrm>
            <a:off x="8095828" y="4907526"/>
            <a:ext cx="2120766" cy="1096228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324964F-1AD5-5A90-3E27-CD010EB791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593" y="6154925"/>
            <a:ext cx="4075418" cy="6102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9B9900D-A656-EB6B-C1FA-284330309446}"/>
              </a:ext>
            </a:extLst>
          </p:cNvPr>
          <p:cNvSpPr txBox="1"/>
          <p:nvPr/>
        </p:nvSpPr>
        <p:spPr>
          <a:xfrm>
            <a:off x="4030447" y="1861469"/>
            <a:ext cx="36708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Current Weather For Anaheim  </a:t>
            </a:r>
          </a:p>
        </p:txBody>
      </p:sp>
    </p:spTree>
    <p:extLst>
      <p:ext uri="{BB962C8B-B14F-4D97-AF65-F5344CB8AC3E}">
        <p14:creationId xmlns:p14="http://schemas.microsoft.com/office/powerpoint/2010/main" val="291704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933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Hultquist</dc:creator>
  <cp:lastModifiedBy>Alan Hultquist</cp:lastModifiedBy>
  <cp:revision>1</cp:revision>
  <dcterms:created xsi:type="dcterms:W3CDTF">2023-06-14T04:03:09Z</dcterms:created>
  <dcterms:modified xsi:type="dcterms:W3CDTF">2023-06-14T04:37:12Z</dcterms:modified>
</cp:coreProperties>
</file>