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8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37DDB-8BE2-194A-AA7E-41806643BF11}">
          <p14:sldIdLst>
            <p14:sldId id="256"/>
            <p14:sldId id="257"/>
          </p14:sldIdLst>
        </p14:section>
        <p14:section name="Home" id="{5D461495-A7EE-334D-8450-2E1D08DD8DA5}">
          <p14:sldIdLst>
            <p14:sldId id="260"/>
            <p14:sldId id="280"/>
            <p14:sldId id="258"/>
            <p14:sldId id="259"/>
          </p14:sldIdLst>
        </p14:section>
        <p14:section name="Recycler" id="{48CDF3F1-FE3D-7143-88B5-322D83A10246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unicipality" id="{B8B3313A-2137-BE42-AFCE-1B9A8817C353}">
          <p14:sldIdLst>
            <p14:sldId id="268"/>
            <p14:sldId id="269"/>
            <p14:sldId id="270"/>
            <p14:sldId id="271"/>
            <p14:sldId id="273"/>
            <p14:sldId id="274"/>
            <p14:sldId id="275"/>
          </p14:sldIdLst>
        </p14:section>
        <p14:section name="Shop" id="{EA2F2198-ACED-894F-BCF3-73F7BD952D4D}">
          <p14:sldIdLst>
            <p14:sldId id="272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5"/>
    <p:restoredTop sz="94656"/>
  </p:normalViewPr>
  <p:slideViewPr>
    <p:cSldViewPr snapToGrid="0">
      <p:cViewPr varScale="1">
        <p:scale>
          <a:sx n="133" d="100"/>
          <a:sy n="133" d="100"/>
        </p:scale>
        <p:origin x="2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4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75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3CB7E56-09A1-BF36-8675-EB9110160B91}"/>
              </a:ext>
            </a:extLst>
          </p:cNvPr>
          <p:cNvGrpSpPr/>
          <p:nvPr userDrawn="1"/>
        </p:nvGrpSpPr>
        <p:grpSpPr>
          <a:xfrm>
            <a:off x="0" y="0"/>
            <a:ext cx="2280099" cy="2872678"/>
            <a:chOff x="0" y="0"/>
            <a:chExt cx="2280099" cy="2872678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1D594C0-E7D4-7EAA-54E7-06027930B6D6}"/>
                </a:ext>
              </a:extLst>
            </p:cNvPr>
            <p:cNvSpPr/>
            <p:nvPr/>
          </p:nvSpPr>
          <p:spPr>
            <a:xfrm>
              <a:off x="707184" y="129658"/>
              <a:ext cx="1336340" cy="1975284"/>
            </a:xfrm>
            <a:custGeom>
              <a:avLst/>
              <a:gdLst>
                <a:gd name="connsiteX0" fmla="*/ 1336341 w 1336340"/>
                <a:gd name="connsiteY0" fmla="*/ 0 h 1975284"/>
                <a:gd name="connsiteX1" fmla="*/ 0 w 1336340"/>
                <a:gd name="connsiteY1" fmla="*/ 1975284 h 1975284"/>
                <a:gd name="connsiteX2" fmla="*/ 1336341 w 1336340"/>
                <a:gd name="connsiteY2" fmla="*/ 0 h 19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40" h="1975284">
                  <a:moveTo>
                    <a:pt x="1336341" y="0"/>
                  </a:moveTo>
                  <a:cubicBezTo>
                    <a:pt x="792431" y="627207"/>
                    <a:pt x="1074993" y="1454414"/>
                    <a:pt x="0" y="1975284"/>
                  </a:cubicBezTo>
                  <a:cubicBezTo>
                    <a:pt x="564929" y="1336090"/>
                    <a:pt x="270906" y="506244"/>
                    <a:pt x="1336341" y="0"/>
                  </a:cubicBezTo>
                  <a:close/>
                </a:path>
              </a:pathLst>
            </a:custGeom>
            <a:solidFill>
              <a:srgbClr val="8DC63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D33A12E-653A-6642-BC41-D92472A85EB6}"/>
                </a:ext>
              </a:extLst>
            </p:cNvPr>
            <p:cNvSpPr/>
            <p:nvPr/>
          </p:nvSpPr>
          <p:spPr>
            <a:xfrm>
              <a:off x="0" y="1043946"/>
              <a:ext cx="1079479" cy="1828731"/>
            </a:xfrm>
            <a:custGeom>
              <a:avLst/>
              <a:gdLst>
                <a:gd name="connsiteX0" fmla="*/ 1079480 w 1079479"/>
                <a:gd name="connsiteY0" fmla="*/ 0 h 1828731"/>
                <a:gd name="connsiteX1" fmla="*/ 0 w 1079479"/>
                <a:gd name="connsiteY1" fmla="*/ 1828731 h 1828731"/>
                <a:gd name="connsiteX2" fmla="*/ 0 w 1079479"/>
                <a:gd name="connsiteY2" fmla="*/ 1565687 h 1828731"/>
                <a:gd name="connsiteX3" fmla="*/ 1079480 w 1079479"/>
                <a:gd name="connsiteY3" fmla="*/ 0 h 182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79" h="1828731">
                  <a:moveTo>
                    <a:pt x="1079480" y="0"/>
                  </a:moveTo>
                  <a:cubicBezTo>
                    <a:pt x="584143" y="571182"/>
                    <a:pt x="774094" y="1308202"/>
                    <a:pt x="0" y="1828731"/>
                  </a:cubicBezTo>
                  <a:lnTo>
                    <a:pt x="0" y="1565687"/>
                  </a:lnTo>
                  <a:cubicBezTo>
                    <a:pt x="244669" y="1011711"/>
                    <a:pt x="230819" y="403200"/>
                    <a:pt x="1079480" y="0"/>
                  </a:cubicBezTo>
                  <a:close/>
                </a:path>
              </a:pathLst>
            </a:custGeom>
            <a:solidFill>
              <a:srgbClr val="D7DF2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371A4E-F1D7-25D8-0572-8CA3E6EA669C}"/>
                </a:ext>
              </a:extLst>
            </p:cNvPr>
            <p:cNvSpPr/>
            <p:nvPr/>
          </p:nvSpPr>
          <p:spPr>
            <a:xfrm>
              <a:off x="0" y="0"/>
              <a:ext cx="2069372" cy="2674354"/>
            </a:xfrm>
            <a:custGeom>
              <a:avLst/>
              <a:gdLst>
                <a:gd name="connsiteX0" fmla="*/ 2069324 w 2069372"/>
                <a:gd name="connsiteY0" fmla="*/ 0 h 2674354"/>
                <a:gd name="connsiteX1" fmla="*/ 0 w 2069372"/>
                <a:gd name="connsiteY1" fmla="*/ 2674355 h 2674354"/>
                <a:gd name="connsiteX2" fmla="*/ 0 w 2069372"/>
                <a:gd name="connsiteY2" fmla="*/ 888077 h 2674354"/>
                <a:gd name="connsiteX3" fmla="*/ 103681 w 2069372"/>
                <a:gd name="connsiteY3" fmla="*/ 0 h 2674354"/>
                <a:gd name="connsiteX4" fmla="*/ 2069373 w 2069372"/>
                <a:gd name="connsiteY4" fmla="*/ 0 h 267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372" h="2674354">
                  <a:moveTo>
                    <a:pt x="2069324" y="0"/>
                  </a:moveTo>
                  <a:cubicBezTo>
                    <a:pt x="664854" y="760809"/>
                    <a:pt x="1706197" y="1933141"/>
                    <a:pt x="0" y="2674355"/>
                  </a:cubicBezTo>
                  <a:lnTo>
                    <a:pt x="0" y="888077"/>
                  </a:lnTo>
                  <a:lnTo>
                    <a:pt x="103681" y="0"/>
                  </a:lnTo>
                  <a:lnTo>
                    <a:pt x="2069373" y="0"/>
                  </a:lnTo>
                  <a:close/>
                </a:path>
              </a:pathLst>
            </a:custGeom>
            <a:solidFill>
              <a:srgbClr val="FFFFF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E461677-3FB4-1BDF-10BA-4353A266AC32}"/>
                </a:ext>
              </a:extLst>
            </p:cNvPr>
            <p:cNvSpPr/>
            <p:nvPr/>
          </p:nvSpPr>
          <p:spPr>
            <a:xfrm>
              <a:off x="0" y="0"/>
              <a:ext cx="2280099" cy="2543049"/>
            </a:xfrm>
            <a:custGeom>
              <a:avLst/>
              <a:gdLst>
                <a:gd name="connsiteX0" fmla="*/ 2280099 w 2280099"/>
                <a:gd name="connsiteY0" fmla="*/ 0 h 2543049"/>
                <a:gd name="connsiteX1" fmla="*/ 0 w 2280099"/>
                <a:gd name="connsiteY1" fmla="*/ 2543050 h 2543049"/>
                <a:gd name="connsiteX2" fmla="*/ 0 w 2280099"/>
                <a:gd name="connsiteY2" fmla="*/ 0 h 2543049"/>
                <a:gd name="connsiteX3" fmla="*/ 2280099 w 2280099"/>
                <a:gd name="connsiteY3" fmla="*/ 0 h 25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099" h="2543049">
                  <a:moveTo>
                    <a:pt x="2280099" y="0"/>
                  </a:moveTo>
                  <a:cubicBezTo>
                    <a:pt x="529523" y="602828"/>
                    <a:pt x="1555260" y="1864446"/>
                    <a:pt x="0" y="2543050"/>
                  </a:cubicBezTo>
                  <a:lnTo>
                    <a:pt x="0" y="0"/>
                  </a:lnTo>
                  <a:lnTo>
                    <a:pt x="2280099" y="0"/>
                  </a:lnTo>
                  <a:close/>
                </a:path>
              </a:pathLst>
            </a:custGeom>
            <a:solidFill>
              <a:srgbClr val="01213D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37">
            <a:extLst>
              <a:ext uri="{FF2B5EF4-FFF2-40B4-BE49-F238E27FC236}">
                <a16:creationId xmlns:a16="http://schemas.microsoft.com/office/drawing/2014/main" id="{65D03BE5-95AF-5721-8A99-928E636FD8E3}"/>
              </a:ext>
            </a:extLst>
          </p:cNvPr>
          <p:cNvGrpSpPr/>
          <p:nvPr userDrawn="1"/>
        </p:nvGrpSpPr>
        <p:grpSpPr>
          <a:xfrm rot="10800000">
            <a:off x="9911901" y="3985323"/>
            <a:ext cx="2280099" cy="2872678"/>
            <a:chOff x="0" y="3985323"/>
            <a:chExt cx="2280099" cy="2872678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DA36D71-B685-7AF9-BF52-3DDFA3D05657}"/>
                </a:ext>
              </a:extLst>
            </p:cNvPr>
            <p:cNvSpPr/>
            <p:nvPr/>
          </p:nvSpPr>
          <p:spPr>
            <a:xfrm>
              <a:off x="707184" y="4114981"/>
              <a:ext cx="1336340" cy="1975284"/>
            </a:xfrm>
            <a:custGeom>
              <a:avLst/>
              <a:gdLst>
                <a:gd name="connsiteX0" fmla="*/ 1336341 w 1336340"/>
                <a:gd name="connsiteY0" fmla="*/ 0 h 1975284"/>
                <a:gd name="connsiteX1" fmla="*/ 0 w 1336340"/>
                <a:gd name="connsiteY1" fmla="*/ 1975284 h 1975284"/>
                <a:gd name="connsiteX2" fmla="*/ 1336341 w 1336340"/>
                <a:gd name="connsiteY2" fmla="*/ 0 h 19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40" h="1975284">
                  <a:moveTo>
                    <a:pt x="1336341" y="0"/>
                  </a:moveTo>
                  <a:cubicBezTo>
                    <a:pt x="792431" y="627207"/>
                    <a:pt x="1074993" y="1454414"/>
                    <a:pt x="0" y="1975284"/>
                  </a:cubicBezTo>
                  <a:cubicBezTo>
                    <a:pt x="564929" y="1336090"/>
                    <a:pt x="270906" y="506244"/>
                    <a:pt x="1336341" y="0"/>
                  </a:cubicBezTo>
                  <a:close/>
                </a:path>
              </a:pathLst>
            </a:custGeom>
            <a:solidFill>
              <a:srgbClr val="8DC63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299A93C-7A46-75F1-4B82-22C5612DCD0D}"/>
                </a:ext>
              </a:extLst>
            </p:cNvPr>
            <p:cNvSpPr/>
            <p:nvPr/>
          </p:nvSpPr>
          <p:spPr>
            <a:xfrm>
              <a:off x="0" y="5029269"/>
              <a:ext cx="1079479" cy="1828731"/>
            </a:xfrm>
            <a:custGeom>
              <a:avLst/>
              <a:gdLst>
                <a:gd name="connsiteX0" fmla="*/ 1079480 w 1079479"/>
                <a:gd name="connsiteY0" fmla="*/ 0 h 1828731"/>
                <a:gd name="connsiteX1" fmla="*/ 0 w 1079479"/>
                <a:gd name="connsiteY1" fmla="*/ 1828731 h 1828731"/>
                <a:gd name="connsiteX2" fmla="*/ 0 w 1079479"/>
                <a:gd name="connsiteY2" fmla="*/ 1565687 h 1828731"/>
                <a:gd name="connsiteX3" fmla="*/ 1079480 w 1079479"/>
                <a:gd name="connsiteY3" fmla="*/ 0 h 182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79" h="1828731">
                  <a:moveTo>
                    <a:pt x="1079480" y="0"/>
                  </a:moveTo>
                  <a:cubicBezTo>
                    <a:pt x="584143" y="571182"/>
                    <a:pt x="774094" y="1308202"/>
                    <a:pt x="0" y="1828731"/>
                  </a:cubicBezTo>
                  <a:lnTo>
                    <a:pt x="0" y="1565687"/>
                  </a:lnTo>
                  <a:cubicBezTo>
                    <a:pt x="244669" y="1011711"/>
                    <a:pt x="230819" y="403200"/>
                    <a:pt x="1079480" y="0"/>
                  </a:cubicBezTo>
                  <a:close/>
                </a:path>
              </a:pathLst>
            </a:custGeom>
            <a:solidFill>
              <a:srgbClr val="D7DF2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BCEBC1-F70C-020A-439F-32F43C2935FF}"/>
                </a:ext>
              </a:extLst>
            </p:cNvPr>
            <p:cNvSpPr/>
            <p:nvPr/>
          </p:nvSpPr>
          <p:spPr>
            <a:xfrm>
              <a:off x="0" y="3985323"/>
              <a:ext cx="2069372" cy="2674354"/>
            </a:xfrm>
            <a:custGeom>
              <a:avLst/>
              <a:gdLst>
                <a:gd name="connsiteX0" fmla="*/ 2069324 w 2069372"/>
                <a:gd name="connsiteY0" fmla="*/ 0 h 2674354"/>
                <a:gd name="connsiteX1" fmla="*/ 0 w 2069372"/>
                <a:gd name="connsiteY1" fmla="*/ 2674355 h 2674354"/>
                <a:gd name="connsiteX2" fmla="*/ 0 w 2069372"/>
                <a:gd name="connsiteY2" fmla="*/ 888077 h 2674354"/>
                <a:gd name="connsiteX3" fmla="*/ 103681 w 2069372"/>
                <a:gd name="connsiteY3" fmla="*/ 0 h 2674354"/>
                <a:gd name="connsiteX4" fmla="*/ 2069373 w 2069372"/>
                <a:gd name="connsiteY4" fmla="*/ 0 h 267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372" h="2674354">
                  <a:moveTo>
                    <a:pt x="2069324" y="0"/>
                  </a:moveTo>
                  <a:cubicBezTo>
                    <a:pt x="664854" y="760809"/>
                    <a:pt x="1706197" y="1933141"/>
                    <a:pt x="0" y="2674355"/>
                  </a:cubicBezTo>
                  <a:lnTo>
                    <a:pt x="0" y="888077"/>
                  </a:lnTo>
                  <a:lnTo>
                    <a:pt x="103681" y="0"/>
                  </a:lnTo>
                  <a:lnTo>
                    <a:pt x="2069373" y="0"/>
                  </a:lnTo>
                  <a:close/>
                </a:path>
              </a:pathLst>
            </a:custGeom>
            <a:solidFill>
              <a:srgbClr val="FFFFF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50FC3C4-3060-1A44-68D9-8B4F01957CB1}"/>
                </a:ext>
              </a:extLst>
            </p:cNvPr>
            <p:cNvSpPr/>
            <p:nvPr/>
          </p:nvSpPr>
          <p:spPr>
            <a:xfrm>
              <a:off x="0" y="3985323"/>
              <a:ext cx="2280099" cy="2543049"/>
            </a:xfrm>
            <a:custGeom>
              <a:avLst/>
              <a:gdLst>
                <a:gd name="connsiteX0" fmla="*/ 2280099 w 2280099"/>
                <a:gd name="connsiteY0" fmla="*/ 0 h 2543049"/>
                <a:gd name="connsiteX1" fmla="*/ 0 w 2280099"/>
                <a:gd name="connsiteY1" fmla="*/ 2543050 h 2543049"/>
                <a:gd name="connsiteX2" fmla="*/ 0 w 2280099"/>
                <a:gd name="connsiteY2" fmla="*/ 0 h 2543049"/>
                <a:gd name="connsiteX3" fmla="*/ 2280099 w 2280099"/>
                <a:gd name="connsiteY3" fmla="*/ 0 h 25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099" h="2543049">
                  <a:moveTo>
                    <a:pt x="2280099" y="0"/>
                  </a:moveTo>
                  <a:cubicBezTo>
                    <a:pt x="529523" y="602828"/>
                    <a:pt x="1555260" y="1864446"/>
                    <a:pt x="0" y="2543050"/>
                  </a:cubicBezTo>
                  <a:lnTo>
                    <a:pt x="0" y="0"/>
                  </a:lnTo>
                  <a:lnTo>
                    <a:pt x="2280099" y="0"/>
                  </a:lnTo>
                  <a:close/>
                </a:path>
              </a:pathLst>
            </a:custGeom>
            <a:solidFill>
              <a:srgbClr val="01213D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ounded Rectangle 1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B43FBD-4D84-5E65-77F2-E6FB1868B39C}"/>
              </a:ext>
            </a:extLst>
          </p:cNvPr>
          <p:cNvSpPr/>
          <p:nvPr userDrawn="1"/>
        </p:nvSpPr>
        <p:spPr>
          <a:xfrm>
            <a:off x="2280099" y="22281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Home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7A60B0-B582-B6E2-1498-01544583C028}"/>
              </a:ext>
            </a:extLst>
          </p:cNvPr>
          <p:cNvSpPr/>
          <p:nvPr userDrawn="1"/>
        </p:nvSpPr>
        <p:spPr>
          <a:xfrm>
            <a:off x="4305762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Recycler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F6A475-6DCF-0E70-348A-CD63879647E1}"/>
              </a:ext>
            </a:extLst>
          </p:cNvPr>
          <p:cNvSpPr/>
          <p:nvPr userDrawn="1"/>
        </p:nvSpPr>
        <p:spPr>
          <a:xfrm>
            <a:off x="6327853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Municipality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A1EB395-053D-7C93-6EC2-09573471AE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74" y="129654"/>
            <a:ext cx="997105" cy="58440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FCD52-BEA2-DAEC-B398-2115219F6F3A}"/>
              </a:ext>
            </a:extLst>
          </p:cNvPr>
          <p:cNvSpPr/>
          <p:nvPr userDrawn="1"/>
        </p:nvSpPr>
        <p:spPr>
          <a:xfrm>
            <a:off x="8348157" y="22642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256834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4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.docx"/><Relationship Id="rId10" Type="http://schemas.openxmlformats.org/officeDocument/2006/relationships/image" Target="../media/image7.svg"/><Relationship Id="rId4" Type="http://schemas.openxmlformats.org/officeDocument/2006/relationships/slide" Target="slide2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aphic 2">
            <a:extLst>
              <a:ext uri="{FF2B5EF4-FFF2-40B4-BE49-F238E27FC236}">
                <a16:creationId xmlns:a16="http://schemas.microsoft.com/office/drawing/2014/main" id="{7C3CB7B8-736A-47AC-B176-B93930A27BAF}"/>
              </a:ext>
            </a:extLst>
          </p:cNvPr>
          <p:cNvGrpSpPr/>
          <p:nvPr/>
        </p:nvGrpSpPr>
        <p:grpSpPr>
          <a:xfrm>
            <a:off x="0" y="0"/>
            <a:ext cx="2280099" cy="2872678"/>
            <a:chOff x="0" y="0"/>
            <a:chExt cx="2280099" cy="2872678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022F073-4F37-7D8F-C156-40EAEB55A722}"/>
                </a:ext>
              </a:extLst>
            </p:cNvPr>
            <p:cNvSpPr/>
            <p:nvPr/>
          </p:nvSpPr>
          <p:spPr>
            <a:xfrm>
              <a:off x="707184" y="129658"/>
              <a:ext cx="1336340" cy="1975284"/>
            </a:xfrm>
            <a:custGeom>
              <a:avLst/>
              <a:gdLst>
                <a:gd name="connsiteX0" fmla="*/ 1336341 w 1336340"/>
                <a:gd name="connsiteY0" fmla="*/ 0 h 1975284"/>
                <a:gd name="connsiteX1" fmla="*/ 0 w 1336340"/>
                <a:gd name="connsiteY1" fmla="*/ 1975284 h 1975284"/>
                <a:gd name="connsiteX2" fmla="*/ 1336341 w 1336340"/>
                <a:gd name="connsiteY2" fmla="*/ 0 h 19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40" h="1975284">
                  <a:moveTo>
                    <a:pt x="1336341" y="0"/>
                  </a:moveTo>
                  <a:cubicBezTo>
                    <a:pt x="792431" y="627207"/>
                    <a:pt x="1074993" y="1454414"/>
                    <a:pt x="0" y="1975284"/>
                  </a:cubicBezTo>
                  <a:cubicBezTo>
                    <a:pt x="564929" y="1336090"/>
                    <a:pt x="270906" y="506244"/>
                    <a:pt x="1336341" y="0"/>
                  </a:cubicBezTo>
                  <a:close/>
                </a:path>
              </a:pathLst>
            </a:custGeom>
            <a:solidFill>
              <a:srgbClr val="8DC63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45CC338-1BCE-D588-9A92-23775EA5D786}"/>
                </a:ext>
              </a:extLst>
            </p:cNvPr>
            <p:cNvSpPr/>
            <p:nvPr/>
          </p:nvSpPr>
          <p:spPr>
            <a:xfrm>
              <a:off x="0" y="1043946"/>
              <a:ext cx="1079479" cy="1828731"/>
            </a:xfrm>
            <a:custGeom>
              <a:avLst/>
              <a:gdLst>
                <a:gd name="connsiteX0" fmla="*/ 1079480 w 1079479"/>
                <a:gd name="connsiteY0" fmla="*/ 0 h 1828731"/>
                <a:gd name="connsiteX1" fmla="*/ 0 w 1079479"/>
                <a:gd name="connsiteY1" fmla="*/ 1828731 h 1828731"/>
                <a:gd name="connsiteX2" fmla="*/ 0 w 1079479"/>
                <a:gd name="connsiteY2" fmla="*/ 1565687 h 1828731"/>
                <a:gd name="connsiteX3" fmla="*/ 1079480 w 1079479"/>
                <a:gd name="connsiteY3" fmla="*/ 0 h 182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79" h="1828731">
                  <a:moveTo>
                    <a:pt x="1079480" y="0"/>
                  </a:moveTo>
                  <a:cubicBezTo>
                    <a:pt x="584143" y="571182"/>
                    <a:pt x="774094" y="1308202"/>
                    <a:pt x="0" y="1828731"/>
                  </a:cubicBezTo>
                  <a:lnTo>
                    <a:pt x="0" y="1565687"/>
                  </a:lnTo>
                  <a:cubicBezTo>
                    <a:pt x="244669" y="1011711"/>
                    <a:pt x="230819" y="403200"/>
                    <a:pt x="1079480" y="0"/>
                  </a:cubicBezTo>
                  <a:close/>
                </a:path>
              </a:pathLst>
            </a:custGeom>
            <a:solidFill>
              <a:srgbClr val="D7DF2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9141652-962B-7066-737C-E7C311CC2FD5}"/>
                </a:ext>
              </a:extLst>
            </p:cNvPr>
            <p:cNvSpPr/>
            <p:nvPr/>
          </p:nvSpPr>
          <p:spPr>
            <a:xfrm>
              <a:off x="0" y="0"/>
              <a:ext cx="2069372" cy="2674354"/>
            </a:xfrm>
            <a:custGeom>
              <a:avLst/>
              <a:gdLst>
                <a:gd name="connsiteX0" fmla="*/ 2069324 w 2069372"/>
                <a:gd name="connsiteY0" fmla="*/ 0 h 2674354"/>
                <a:gd name="connsiteX1" fmla="*/ 0 w 2069372"/>
                <a:gd name="connsiteY1" fmla="*/ 2674355 h 2674354"/>
                <a:gd name="connsiteX2" fmla="*/ 0 w 2069372"/>
                <a:gd name="connsiteY2" fmla="*/ 888077 h 2674354"/>
                <a:gd name="connsiteX3" fmla="*/ 103681 w 2069372"/>
                <a:gd name="connsiteY3" fmla="*/ 0 h 2674354"/>
                <a:gd name="connsiteX4" fmla="*/ 2069373 w 2069372"/>
                <a:gd name="connsiteY4" fmla="*/ 0 h 267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372" h="2674354">
                  <a:moveTo>
                    <a:pt x="2069324" y="0"/>
                  </a:moveTo>
                  <a:cubicBezTo>
                    <a:pt x="664854" y="760809"/>
                    <a:pt x="1706197" y="1933141"/>
                    <a:pt x="0" y="2674355"/>
                  </a:cubicBezTo>
                  <a:lnTo>
                    <a:pt x="0" y="888077"/>
                  </a:lnTo>
                  <a:lnTo>
                    <a:pt x="103681" y="0"/>
                  </a:lnTo>
                  <a:lnTo>
                    <a:pt x="2069373" y="0"/>
                  </a:lnTo>
                  <a:close/>
                </a:path>
              </a:pathLst>
            </a:custGeom>
            <a:solidFill>
              <a:srgbClr val="FFFFF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9496C04-5F30-4A40-D122-2E0F982C7A6F}"/>
                </a:ext>
              </a:extLst>
            </p:cNvPr>
            <p:cNvSpPr/>
            <p:nvPr/>
          </p:nvSpPr>
          <p:spPr>
            <a:xfrm>
              <a:off x="0" y="0"/>
              <a:ext cx="2280099" cy="2543049"/>
            </a:xfrm>
            <a:custGeom>
              <a:avLst/>
              <a:gdLst>
                <a:gd name="connsiteX0" fmla="*/ 2280099 w 2280099"/>
                <a:gd name="connsiteY0" fmla="*/ 0 h 2543049"/>
                <a:gd name="connsiteX1" fmla="*/ 0 w 2280099"/>
                <a:gd name="connsiteY1" fmla="*/ 2543050 h 2543049"/>
                <a:gd name="connsiteX2" fmla="*/ 0 w 2280099"/>
                <a:gd name="connsiteY2" fmla="*/ 0 h 2543049"/>
                <a:gd name="connsiteX3" fmla="*/ 2280099 w 2280099"/>
                <a:gd name="connsiteY3" fmla="*/ 0 h 25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099" h="2543049">
                  <a:moveTo>
                    <a:pt x="2280099" y="0"/>
                  </a:moveTo>
                  <a:cubicBezTo>
                    <a:pt x="529523" y="602828"/>
                    <a:pt x="1555260" y="1864446"/>
                    <a:pt x="0" y="2543050"/>
                  </a:cubicBezTo>
                  <a:lnTo>
                    <a:pt x="0" y="0"/>
                  </a:lnTo>
                  <a:lnTo>
                    <a:pt x="2280099" y="0"/>
                  </a:lnTo>
                  <a:close/>
                </a:path>
              </a:pathLst>
            </a:custGeom>
            <a:solidFill>
              <a:srgbClr val="01213D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37">
            <a:extLst>
              <a:ext uri="{FF2B5EF4-FFF2-40B4-BE49-F238E27FC236}">
                <a16:creationId xmlns:a16="http://schemas.microsoft.com/office/drawing/2014/main" id="{0BA92C2E-1D90-B35E-927E-3238C6FF78A4}"/>
              </a:ext>
            </a:extLst>
          </p:cNvPr>
          <p:cNvGrpSpPr/>
          <p:nvPr/>
        </p:nvGrpSpPr>
        <p:grpSpPr>
          <a:xfrm rot="10800000">
            <a:off x="9911901" y="3985323"/>
            <a:ext cx="2280099" cy="2872678"/>
            <a:chOff x="0" y="3985323"/>
            <a:chExt cx="2280099" cy="2872678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8BB796D-168A-0F95-0F9C-7D5E8E8C027D}"/>
                </a:ext>
              </a:extLst>
            </p:cNvPr>
            <p:cNvSpPr/>
            <p:nvPr/>
          </p:nvSpPr>
          <p:spPr>
            <a:xfrm>
              <a:off x="707184" y="4114981"/>
              <a:ext cx="1336340" cy="1975284"/>
            </a:xfrm>
            <a:custGeom>
              <a:avLst/>
              <a:gdLst>
                <a:gd name="connsiteX0" fmla="*/ 1336341 w 1336340"/>
                <a:gd name="connsiteY0" fmla="*/ 0 h 1975284"/>
                <a:gd name="connsiteX1" fmla="*/ 0 w 1336340"/>
                <a:gd name="connsiteY1" fmla="*/ 1975284 h 1975284"/>
                <a:gd name="connsiteX2" fmla="*/ 1336341 w 1336340"/>
                <a:gd name="connsiteY2" fmla="*/ 0 h 19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40" h="1975284">
                  <a:moveTo>
                    <a:pt x="1336341" y="0"/>
                  </a:moveTo>
                  <a:cubicBezTo>
                    <a:pt x="792431" y="627207"/>
                    <a:pt x="1074993" y="1454414"/>
                    <a:pt x="0" y="1975284"/>
                  </a:cubicBezTo>
                  <a:cubicBezTo>
                    <a:pt x="564929" y="1336090"/>
                    <a:pt x="270906" y="506244"/>
                    <a:pt x="1336341" y="0"/>
                  </a:cubicBezTo>
                  <a:close/>
                </a:path>
              </a:pathLst>
            </a:custGeom>
            <a:solidFill>
              <a:srgbClr val="8DC63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4C61B22-C416-89E2-319F-8C7A774A790D}"/>
                </a:ext>
              </a:extLst>
            </p:cNvPr>
            <p:cNvSpPr/>
            <p:nvPr/>
          </p:nvSpPr>
          <p:spPr>
            <a:xfrm>
              <a:off x="0" y="5029269"/>
              <a:ext cx="1079479" cy="1828731"/>
            </a:xfrm>
            <a:custGeom>
              <a:avLst/>
              <a:gdLst>
                <a:gd name="connsiteX0" fmla="*/ 1079480 w 1079479"/>
                <a:gd name="connsiteY0" fmla="*/ 0 h 1828731"/>
                <a:gd name="connsiteX1" fmla="*/ 0 w 1079479"/>
                <a:gd name="connsiteY1" fmla="*/ 1828731 h 1828731"/>
                <a:gd name="connsiteX2" fmla="*/ 0 w 1079479"/>
                <a:gd name="connsiteY2" fmla="*/ 1565687 h 1828731"/>
                <a:gd name="connsiteX3" fmla="*/ 1079480 w 1079479"/>
                <a:gd name="connsiteY3" fmla="*/ 0 h 182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79" h="1828731">
                  <a:moveTo>
                    <a:pt x="1079480" y="0"/>
                  </a:moveTo>
                  <a:cubicBezTo>
                    <a:pt x="584143" y="571182"/>
                    <a:pt x="774094" y="1308202"/>
                    <a:pt x="0" y="1828731"/>
                  </a:cubicBezTo>
                  <a:lnTo>
                    <a:pt x="0" y="1565687"/>
                  </a:lnTo>
                  <a:cubicBezTo>
                    <a:pt x="244669" y="1011711"/>
                    <a:pt x="230819" y="403200"/>
                    <a:pt x="1079480" y="0"/>
                  </a:cubicBezTo>
                  <a:close/>
                </a:path>
              </a:pathLst>
            </a:custGeom>
            <a:solidFill>
              <a:srgbClr val="D7DF2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AAEB58F-12B4-0242-1B7E-118D1433E20F}"/>
                </a:ext>
              </a:extLst>
            </p:cNvPr>
            <p:cNvSpPr/>
            <p:nvPr/>
          </p:nvSpPr>
          <p:spPr>
            <a:xfrm>
              <a:off x="0" y="3985323"/>
              <a:ext cx="2069372" cy="2674354"/>
            </a:xfrm>
            <a:custGeom>
              <a:avLst/>
              <a:gdLst>
                <a:gd name="connsiteX0" fmla="*/ 2069324 w 2069372"/>
                <a:gd name="connsiteY0" fmla="*/ 0 h 2674354"/>
                <a:gd name="connsiteX1" fmla="*/ 0 w 2069372"/>
                <a:gd name="connsiteY1" fmla="*/ 2674355 h 2674354"/>
                <a:gd name="connsiteX2" fmla="*/ 0 w 2069372"/>
                <a:gd name="connsiteY2" fmla="*/ 888077 h 2674354"/>
                <a:gd name="connsiteX3" fmla="*/ 103681 w 2069372"/>
                <a:gd name="connsiteY3" fmla="*/ 0 h 2674354"/>
                <a:gd name="connsiteX4" fmla="*/ 2069373 w 2069372"/>
                <a:gd name="connsiteY4" fmla="*/ 0 h 267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372" h="2674354">
                  <a:moveTo>
                    <a:pt x="2069324" y="0"/>
                  </a:moveTo>
                  <a:cubicBezTo>
                    <a:pt x="664854" y="760809"/>
                    <a:pt x="1706197" y="1933141"/>
                    <a:pt x="0" y="2674355"/>
                  </a:cubicBezTo>
                  <a:lnTo>
                    <a:pt x="0" y="888077"/>
                  </a:lnTo>
                  <a:lnTo>
                    <a:pt x="103681" y="0"/>
                  </a:lnTo>
                  <a:lnTo>
                    <a:pt x="2069373" y="0"/>
                  </a:lnTo>
                  <a:close/>
                </a:path>
              </a:pathLst>
            </a:custGeom>
            <a:solidFill>
              <a:srgbClr val="FFFFF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7A5ADBB-71D8-D64D-AF78-D73463D1D20E}"/>
                </a:ext>
              </a:extLst>
            </p:cNvPr>
            <p:cNvSpPr/>
            <p:nvPr/>
          </p:nvSpPr>
          <p:spPr>
            <a:xfrm>
              <a:off x="0" y="3985323"/>
              <a:ext cx="2280099" cy="2543049"/>
            </a:xfrm>
            <a:custGeom>
              <a:avLst/>
              <a:gdLst>
                <a:gd name="connsiteX0" fmla="*/ 2280099 w 2280099"/>
                <a:gd name="connsiteY0" fmla="*/ 0 h 2543049"/>
                <a:gd name="connsiteX1" fmla="*/ 0 w 2280099"/>
                <a:gd name="connsiteY1" fmla="*/ 2543050 h 2543049"/>
                <a:gd name="connsiteX2" fmla="*/ 0 w 2280099"/>
                <a:gd name="connsiteY2" fmla="*/ 0 h 2543049"/>
                <a:gd name="connsiteX3" fmla="*/ 2280099 w 2280099"/>
                <a:gd name="connsiteY3" fmla="*/ 0 h 25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099" h="2543049">
                  <a:moveTo>
                    <a:pt x="2280099" y="0"/>
                  </a:moveTo>
                  <a:cubicBezTo>
                    <a:pt x="529523" y="602828"/>
                    <a:pt x="1555260" y="1864446"/>
                    <a:pt x="0" y="2543050"/>
                  </a:cubicBezTo>
                  <a:lnTo>
                    <a:pt x="0" y="0"/>
                  </a:lnTo>
                  <a:lnTo>
                    <a:pt x="2280099" y="0"/>
                  </a:lnTo>
                  <a:close/>
                </a:path>
              </a:pathLst>
            </a:custGeom>
            <a:solidFill>
              <a:srgbClr val="01213D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AC9050-9E5C-2A1C-669B-786CB0F6C13A}"/>
              </a:ext>
            </a:extLst>
          </p:cNvPr>
          <p:cNvSpPr/>
          <p:nvPr/>
        </p:nvSpPr>
        <p:spPr>
          <a:xfrm>
            <a:off x="2280099" y="22281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Home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9F59C0C-5CBF-47C3-135F-51F2F197F953}"/>
              </a:ext>
            </a:extLst>
          </p:cNvPr>
          <p:cNvSpPr/>
          <p:nvPr/>
        </p:nvSpPr>
        <p:spPr>
          <a:xfrm>
            <a:off x="4305762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Recycler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B4AC-CC43-3DA3-F301-812BF20B0699}"/>
              </a:ext>
            </a:extLst>
          </p:cNvPr>
          <p:cNvSpPr/>
          <p:nvPr/>
        </p:nvSpPr>
        <p:spPr>
          <a:xfrm>
            <a:off x="6327853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Municipality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ED7BA77-AD70-D5ED-3D5B-E2191C0B0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4" y="129654"/>
            <a:ext cx="997105" cy="584401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EC43F12-6696-3FAB-443F-C235E72D4925}"/>
              </a:ext>
            </a:extLst>
          </p:cNvPr>
          <p:cNvSpPr/>
          <p:nvPr/>
        </p:nvSpPr>
        <p:spPr>
          <a:xfrm>
            <a:off x="8348157" y="22642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74987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FCFC36-CD80-5FB6-AB39-C18F04812152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Amount of Bottles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704BBD-0D93-124D-E094-9898FE3939F7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6AD929-9466-D48D-DFEE-89EE301580D1}"/>
              </a:ext>
            </a:extLst>
          </p:cNvPr>
          <p:cNvSpPr/>
          <p:nvPr/>
        </p:nvSpPr>
        <p:spPr>
          <a:xfrm>
            <a:off x="4303975" y="156421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30B4C-11C7-069F-CD54-DCCA9EDA737D}"/>
              </a:ext>
            </a:extLst>
          </p:cNvPr>
          <p:cNvSpPr/>
          <p:nvPr/>
        </p:nvSpPr>
        <p:spPr>
          <a:xfrm>
            <a:off x="4177365" y="1475037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BD95B5-C9C2-D67F-599D-6FC57A02D111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ID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EBFEB1-A4D7-3ED4-E44D-24F4F6767523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ID of the correct exchange machine you wish to deposit your bottles.</a:t>
            </a:r>
          </a:p>
        </p:txBody>
      </p:sp>
    </p:spTree>
    <p:extLst>
      <p:ext uri="{BB962C8B-B14F-4D97-AF65-F5344CB8AC3E}">
        <p14:creationId xmlns:p14="http://schemas.microsoft.com/office/powerpoint/2010/main" val="36078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FCFC36-CD80-5FB6-AB39-C18F04812152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Amount of Bottles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704BBD-0D93-124D-E094-9898FE3939F7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6AD929-9466-D48D-DFEE-89EE301580D1}"/>
              </a:ext>
            </a:extLst>
          </p:cNvPr>
          <p:cNvSpPr/>
          <p:nvPr/>
        </p:nvSpPr>
        <p:spPr>
          <a:xfrm>
            <a:off x="4303975" y="156421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30B4C-11C7-069F-CD54-DCCA9EDA737D}"/>
              </a:ext>
            </a:extLst>
          </p:cNvPr>
          <p:cNvSpPr/>
          <p:nvPr/>
        </p:nvSpPr>
        <p:spPr>
          <a:xfrm>
            <a:off x="4177365" y="1475037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BD95B5-C9C2-D67F-599D-6FC57A02D111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ID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EBFEB1-A4D7-3ED4-E44D-24F4F6767523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ID of the correct exchange machine you wish to deposit your bottles.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F08284-ABA7-9B86-4306-58D9769A9C9A}"/>
              </a:ext>
            </a:extLst>
          </p:cNvPr>
          <p:cNvSpPr/>
          <p:nvPr/>
        </p:nvSpPr>
        <p:spPr>
          <a:xfrm rot="1477401">
            <a:off x="10306276" y="195481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11D0F-65CA-B478-E63E-8206B771E536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Machine.sol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8EE2C-16EE-8BC5-6AAA-4B14DF33A49D}"/>
              </a:ext>
            </a:extLst>
          </p:cNvPr>
          <p:cNvSpPr txBox="1"/>
          <p:nvPr/>
        </p:nvSpPr>
        <p:spPr>
          <a:xfrm>
            <a:off x="10396888" y="2681578"/>
            <a:ext cx="119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Box (float?)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A0DA7-A2E1-41B4-F0BE-7B7CB0622EB6}"/>
              </a:ext>
            </a:extLst>
          </p:cNvPr>
          <p:cNvSpPr txBox="1"/>
          <p:nvPr/>
        </p:nvSpPr>
        <p:spPr>
          <a:xfrm>
            <a:off x="6750518" y="5132919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8E76A-B8B5-5EE4-0B4B-CC358EA63262}"/>
              </a:ext>
            </a:extLst>
          </p:cNvPr>
          <p:cNvSpPr txBox="1"/>
          <p:nvPr/>
        </p:nvSpPr>
        <p:spPr>
          <a:xfrm>
            <a:off x="6673516" y="417217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E70B1-A5CE-83B8-BC34-A4D7C7730826}"/>
              </a:ext>
            </a:extLst>
          </p:cNvPr>
          <p:cNvSpPr txBox="1"/>
          <p:nvPr/>
        </p:nvSpPr>
        <p:spPr>
          <a:xfrm>
            <a:off x="6712016" y="351601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4EFA6-BE00-ED2D-8FEB-9A644B797178}"/>
              </a:ext>
            </a:extLst>
          </p:cNvPr>
          <p:cNvSpPr txBox="1"/>
          <p:nvPr/>
        </p:nvSpPr>
        <p:spPr>
          <a:xfrm>
            <a:off x="4594460" y="3523565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UINT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0562B-3F8C-3159-DA27-EBB43CE4D468}"/>
              </a:ext>
            </a:extLst>
          </p:cNvPr>
          <p:cNvSpPr txBox="1"/>
          <p:nvPr/>
        </p:nvSpPr>
        <p:spPr>
          <a:xfrm>
            <a:off x="4620126" y="4212870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UINT</a:t>
            </a:r>
          </a:p>
        </p:txBody>
      </p:sp>
    </p:spTree>
    <p:extLst>
      <p:ext uri="{BB962C8B-B14F-4D97-AF65-F5344CB8AC3E}">
        <p14:creationId xmlns:p14="http://schemas.microsoft.com/office/powerpoint/2010/main" val="8807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9B50C3-E8FE-11D5-6188-A7C2D312D393}"/>
              </a:ext>
            </a:extLst>
          </p:cNvPr>
          <p:cNvSpPr/>
          <p:nvPr/>
        </p:nvSpPr>
        <p:spPr>
          <a:xfrm>
            <a:off x="4302188" y="2235997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BE08B-6AB8-53FF-3936-90DCB3932EC7}"/>
              </a:ext>
            </a:extLst>
          </p:cNvPr>
          <p:cNvSpPr/>
          <p:nvPr/>
        </p:nvSpPr>
        <p:spPr>
          <a:xfrm>
            <a:off x="4196615" y="2142568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9F7A78-8A55-DC27-83CD-E089E17BFC13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Tokens Amount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45D8BF-5F7E-7589-7F8A-CF4518FBC383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72130B-E68A-203E-FF0E-69C9F559608D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 ID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D3758D-9C3A-05F3-A8BE-5F7BC5F8F07E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Enter the ID of the shop you wish to spend your tokens, and the amount of tokens needed.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1C7909-53DF-44B4-2B76-CB2E473F08E1}"/>
              </a:ext>
            </a:extLst>
          </p:cNvPr>
          <p:cNvSpPr/>
          <p:nvPr/>
        </p:nvSpPr>
        <p:spPr>
          <a:xfrm>
            <a:off x="1126156" y="2142568"/>
            <a:ext cx="2242686" cy="32244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Businesses in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70535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: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Café Mosaic – 1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Ruby’s Café – 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Nick’s on 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– 3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The Gentleman’s Barbershop – 4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Reventè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– 5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Gossip - 6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2231B7-85FD-B278-12E8-17512BF38CD4}"/>
              </a:ext>
            </a:extLst>
          </p:cNvPr>
          <p:cNvSpPr/>
          <p:nvPr/>
        </p:nvSpPr>
        <p:spPr>
          <a:xfrm>
            <a:off x="2351773" y="1653032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Zip Code</a:t>
            </a:r>
          </a:p>
        </p:txBody>
      </p:sp>
    </p:spTree>
    <p:extLst>
      <p:ext uri="{BB962C8B-B14F-4D97-AF65-F5344CB8AC3E}">
        <p14:creationId xmlns:p14="http://schemas.microsoft.com/office/powerpoint/2010/main" val="88727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9B50C3-E8FE-11D5-6188-A7C2D312D393}"/>
              </a:ext>
            </a:extLst>
          </p:cNvPr>
          <p:cNvSpPr/>
          <p:nvPr/>
        </p:nvSpPr>
        <p:spPr>
          <a:xfrm>
            <a:off x="4302188" y="2235997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BE08B-6AB8-53FF-3936-90DCB3932EC7}"/>
              </a:ext>
            </a:extLst>
          </p:cNvPr>
          <p:cNvSpPr/>
          <p:nvPr/>
        </p:nvSpPr>
        <p:spPr>
          <a:xfrm>
            <a:off x="4177365" y="2142568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9F7A78-8A55-DC27-83CD-E089E17BFC13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Tokens Amount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45D8BF-5F7E-7589-7F8A-CF4518FBC383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72130B-E68A-203E-FF0E-69C9F559608D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 ID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D3758D-9C3A-05F3-A8BE-5F7BC5F8F07E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Enter the ID of the shop you wish to spend your tokens, and the amount of tokens needed.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1C7909-53DF-44B4-2B76-CB2E473F08E1}"/>
              </a:ext>
            </a:extLst>
          </p:cNvPr>
          <p:cNvSpPr/>
          <p:nvPr/>
        </p:nvSpPr>
        <p:spPr>
          <a:xfrm>
            <a:off x="1126156" y="2142568"/>
            <a:ext cx="2242686" cy="32244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Businesses in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[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ZipCode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]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: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Café Mosaic – 1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Ruby’s Café – 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Nick’s on 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– 3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The Gentleman’s Barbershop – 4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Reventè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– 5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Gossip - 6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CBAD10-9031-2A93-258F-A98C7FD4D9E7}"/>
              </a:ext>
            </a:extLst>
          </p:cNvPr>
          <p:cNvSpPr/>
          <p:nvPr/>
        </p:nvSpPr>
        <p:spPr>
          <a:xfrm>
            <a:off x="2351773" y="1653032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Zip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36A391-BD9C-3A37-FEAA-CD7A9A19762C}"/>
              </a:ext>
            </a:extLst>
          </p:cNvPr>
          <p:cNvSpPr/>
          <p:nvPr/>
        </p:nvSpPr>
        <p:spPr>
          <a:xfrm rot="1477401">
            <a:off x="10306276" y="207282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B76C-4201-FF83-9846-AC522993F528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Spender.sol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62EAF-A95D-E419-D923-30124572F46E}"/>
              </a:ext>
            </a:extLst>
          </p:cNvPr>
          <p:cNvSpPr txBox="1"/>
          <p:nvPr/>
        </p:nvSpPr>
        <p:spPr>
          <a:xfrm>
            <a:off x="10396888" y="2681578"/>
            <a:ext cx="119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Box (float?)</a:t>
            </a:r>
          </a:p>
        </p:txBody>
      </p:sp>
      <p:sp>
        <p:nvSpPr>
          <p:cNvPr id="13" name="Cool arrow" hidden="1">
            <a:extLst>
              <a:ext uri="{FF2B5EF4-FFF2-40B4-BE49-F238E27FC236}">
                <a16:creationId xmlns:a16="http://schemas.microsoft.com/office/drawing/2014/main" id="{CD2C3657-3BEC-4F2E-757D-A05E62F88173}"/>
              </a:ext>
            </a:extLst>
          </p:cNvPr>
          <p:cNvSpPr/>
          <p:nvPr/>
        </p:nvSpPr>
        <p:spPr>
          <a:xfrm>
            <a:off x="8688405" y="4750696"/>
            <a:ext cx="3503595" cy="1687776"/>
          </a:xfrm>
          <a:custGeom>
            <a:avLst/>
            <a:gdLst>
              <a:gd name="connsiteX0" fmla="*/ 3503595 w 3503595"/>
              <a:gd name="connsiteY0" fmla="*/ 1341266 h 1687776"/>
              <a:gd name="connsiteX1" fmla="*/ 2204185 w 3503595"/>
              <a:gd name="connsiteY1" fmla="*/ 3354 h 1687776"/>
              <a:gd name="connsiteX2" fmla="*/ 0 w 3503595"/>
              <a:gd name="connsiteY2" fmla="*/ 1687776 h 1687776"/>
              <a:gd name="connsiteX3" fmla="*/ 0 w 3503595"/>
              <a:gd name="connsiteY3" fmla="*/ 1687776 h 168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595" h="1687776">
                <a:moveTo>
                  <a:pt x="3503595" y="1341266"/>
                </a:moveTo>
                <a:cubicBezTo>
                  <a:pt x="3145856" y="643434"/>
                  <a:pt x="2788117" y="-54398"/>
                  <a:pt x="2204185" y="3354"/>
                </a:cubicBezTo>
                <a:cubicBezTo>
                  <a:pt x="1620253" y="61106"/>
                  <a:pt x="0" y="1687776"/>
                  <a:pt x="0" y="1687776"/>
                </a:cubicBezTo>
                <a:lnTo>
                  <a:pt x="0" y="1687776"/>
                </a:lnTo>
              </a:path>
            </a:pathLst>
          </a:custGeom>
          <a:noFill/>
          <a:ln>
            <a:tailEnd type="arrow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DF001-A6B4-A390-932A-F6F36BCA6233}"/>
              </a:ext>
            </a:extLst>
          </p:cNvPr>
          <p:cNvSpPr txBox="1"/>
          <p:nvPr/>
        </p:nvSpPr>
        <p:spPr>
          <a:xfrm>
            <a:off x="0" y="2823520"/>
            <a:ext cx="119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Later -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make list auto-adjusted from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ZipCode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&amp; make box scrollable.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D129C-143A-932F-C344-890A9CF9C616}"/>
              </a:ext>
            </a:extLst>
          </p:cNvPr>
          <p:cNvSpPr txBox="1"/>
          <p:nvPr/>
        </p:nvSpPr>
        <p:spPr>
          <a:xfrm>
            <a:off x="423857" y="4948253"/>
            <a:ext cx="1199949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Start with fixed list for 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31918-D19D-D21F-D9BB-81131E191E3C}"/>
              </a:ext>
            </a:extLst>
          </p:cNvPr>
          <p:cNvSpPr txBox="1"/>
          <p:nvPr/>
        </p:nvSpPr>
        <p:spPr>
          <a:xfrm>
            <a:off x="6712016" y="351601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EF58A-DA93-B2F9-BB91-99F302BE95D4}"/>
              </a:ext>
            </a:extLst>
          </p:cNvPr>
          <p:cNvSpPr txBox="1"/>
          <p:nvPr/>
        </p:nvSpPr>
        <p:spPr>
          <a:xfrm>
            <a:off x="6713619" y="4217586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EF1A3-C1F0-36AD-FE0F-30FC3AA4C16D}"/>
              </a:ext>
            </a:extLst>
          </p:cNvPr>
          <p:cNvSpPr txBox="1"/>
          <p:nvPr/>
        </p:nvSpPr>
        <p:spPr>
          <a:xfrm>
            <a:off x="4594460" y="3523565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UINT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5A072-7E36-231C-191E-A92BDDD97B1E}"/>
              </a:ext>
            </a:extLst>
          </p:cNvPr>
          <p:cNvSpPr txBox="1"/>
          <p:nvPr/>
        </p:nvSpPr>
        <p:spPr>
          <a:xfrm>
            <a:off x="4620126" y="4212870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UINT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71FD0-C18B-3667-B391-3A2DFC857B40}"/>
              </a:ext>
            </a:extLst>
          </p:cNvPr>
          <p:cNvSpPr txBox="1"/>
          <p:nvPr/>
        </p:nvSpPr>
        <p:spPr>
          <a:xfrm>
            <a:off x="6750518" y="5132919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26593-F450-6327-62FE-B6E36521E8FC}"/>
              </a:ext>
            </a:extLst>
          </p:cNvPr>
          <p:cNvSpPr txBox="1"/>
          <p:nvPr/>
        </p:nvSpPr>
        <p:spPr>
          <a:xfrm>
            <a:off x="3640756" y="1611907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JS Text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ECC6BC9-6AE2-F710-B9AD-F89D2D5EEADA}"/>
              </a:ext>
            </a:extLst>
          </p:cNvPr>
          <p:cNvSpPr/>
          <p:nvPr/>
        </p:nvSpPr>
        <p:spPr>
          <a:xfrm>
            <a:off x="2002055" y="1326438"/>
            <a:ext cx="1395663" cy="1128004"/>
          </a:xfrm>
          <a:custGeom>
            <a:avLst/>
            <a:gdLst>
              <a:gd name="connsiteX0" fmla="*/ 1395663 w 1395663"/>
              <a:gd name="connsiteY0" fmla="*/ 396484 h 1233882"/>
              <a:gd name="connsiteX1" fmla="*/ 442762 w 1395663"/>
              <a:gd name="connsiteY1" fmla="*/ 40349 h 1233882"/>
              <a:gd name="connsiteX2" fmla="*/ 0 w 1395663"/>
              <a:gd name="connsiteY2" fmla="*/ 1233882 h 12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663" h="1233882">
                <a:moveTo>
                  <a:pt x="1395663" y="396484"/>
                </a:moveTo>
                <a:cubicBezTo>
                  <a:pt x="1035517" y="148633"/>
                  <a:pt x="675372" y="-99217"/>
                  <a:pt x="442762" y="40349"/>
                </a:cubicBezTo>
                <a:cubicBezTo>
                  <a:pt x="210151" y="179915"/>
                  <a:pt x="105075" y="706898"/>
                  <a:pt x="0" y="123388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0335B4-031E-3440-3DFB-21A31E0751E1}"/>
              </a:ext>
            </a:extLst>
          </p:cNvPr>
          <p:cNvSpPr/>
          <p:nvPr/>
        </p:nvSpPr>
        <p:spPr>
          <a:xfrm>
            <a:off x="6334999" y="892426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 Municipality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9D734-4686-F5BE-9452-29BA38D79DA6}"/>
              </a:ext>
            </a:extLst>
          </p:cNvPr>
          <p:cNvSpPr/>
          <p:nvPr/>
        </p:nvSpPr>
        <p:spPr>
          <a:xfrm>
            <a:off x="6333212" y="15642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432F56-EDE4-7D71-676C-690609D2539C}"/>
              </a:ext>
            </a:extLst>
          </p:cNvPr>
          <p:cNvSpPr/>
          <p:nvPr/>
        </p:nvSpPr>
        <p:spPr>
          <a:xfrm>
            <a:off x="6333211" y="22257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Approve Shop</a:t>
            </a:r>
          </a:p>
        </p:txBody>
      </p:sp>
    </p:spTree>
    <p:extLst>
      <p:ext uri="{BB962C8B-B14F-4D97-AF65-F5344CB8AC3E}">
        <p14:creationId xmlns:p14="http://schemas.microsoft.com/office/powerpoint/2010/main" val="156864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0335B4-031E-3440-3DFB-21A31E0751E1}"/>
              </a:ext>
            </a:extLst>
          </p:cNvPr>
          <p:cNvSpPr/>
          <p:nvPr/>
        </p:nvSpPr>
        <p:spPr>
          <a:xfrm>
            <a:off x="6334999" y="892426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 Municipality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B1A42-B639-9EE4-7A56-4D8BB067A717}"/>
              </a:ext>
            </a:extLst>
          </p:cNvPr>
          <p:cNvSpPr/>
          <p:nvPr/>
        </p:nvSpPr>
        <p:spPr>
          <a:xfrm>
            <a:off x="6196133" y="798997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449710-E430-6C26-81D3-221793B432C7}"/>
              </a:ext>
            </a:extLst>
          </p:cNvPr>
          <p:cNvSpPr/>
          <p:nvPr/>
        </p:nvSpPr>
        <p:spPr>
          <a:xfrm>
            <a:off x="5258602" y="2625249"/>
            <a:ext cx="1674796" cy="4484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Connect Wallet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90374-E45E-7288-4FB6-CAE9CEFD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604" y="2216553"/>
            <a:ext cx="1265805" cy="126580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A207A5-C593-53BE-9E44-CF09ED3CB01F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Municipality Zip Code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7BB2FF-D4E4-0D4A-DA0C-F3C120711A73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 Municipality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8184FB-7712-8353-1A64-E501745BCEF8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Municipality Wallet Address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7EF6C2-6EF3-DE04-9761-C1BB1CF113DF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wallet’s address of the new municipality, and its zip code.</a:t>
            </a:r>
          </a:p>
        </p:txBody>
      </p:sp>
    </p:spTree>
    <p:extLst>
      <p:ext uri="{BB962C8B-B14F-4D97-AF65-F5344CB8AC3E}">
        <p14:creationId xmlns:p14="http://schemas.microsoft.com/office/powerpoint/2010/main" val="28670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0335B4-031E-3440-3DFB-21A31E0751E1}"/>
              </a:ext>
            </a:extLst>
          </p:cNvPr>
          <p:cNvSpPr/>
          <p:nvPr/>
        </p:nvSpPr>
        <p:spPr>
          <a:xfrm>
            <a:off x="6334999" y="892426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 Municipality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B1A42-B639-9EE4-7A56-4D8BB067A717}"/>
              </a:ext>
            </a:extLst>
          </p:cNvPr>
          <p:cNvSpPr/>
          <p:nvPr/>
        </p:nvSpPr>
        <p:spPr>
          <a:xfrm>
            <a:off x="6196133" y="798997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449710-E430-6C26-81D3-221793B432C7}"/>
              </a:ext>
            </a:extLst>
          </p:cNvPr>
          <p:cNvSpPr/>
          <p:nvPr/>
        </p:nvSpPr>
        <p:spPr>
          <a:xfrm>
            <a:off x="5258602" y="2625249"/>
            <a:ext cx="1674796" cy="4484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Connect Wallet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90374-E45E-7288-4FB6-CAE9CEFD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604" y="2216553"/>
            <a:ext cx="1265805" cy="126580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A207A5-C593-53BE-9E44-CF09ED3CB01F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Municipality Zip Code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7BB2FF-D4E4-0D4A-DA0C-F3C120711A73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 Municipality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8184FB-7712-8353-1A64-E501745BCEF8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Municipality Wallet Address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7EF6C2-6EF3-DE04-9761-C1BB1CF113DF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wallet’s address of the new municipality, and its zip code.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ABE16-06D1-60C6-58E5-E733FBD20561}"/>
              </a:ext>
            </a:extLst>
          </p:cNvPr>
          <p:cNvSpPr/>
          <p:nvPr/>
        </p:nvSpPr>
        <p:spPr>
          <a:xfrm rot="1477401">
            <a:off x="10306276" y="207282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C9078-4FDE-B179-1D9A-555CF9BE75B6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Municipality.sol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EAD6E-166E-269C-9EDA-4612E116BC98}"/>
              </a:ext>
            </a:extLst>
          </p:cNvPr>
          <p:cNvSpPr txBox="1"/>
          <p:nvPr/>
        </p:nvSpPr>
        <p:spPr>
          <a:xfrm>
            <a:off x="6535689" y="2918934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Web3 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30BAA-8164-416D-CE4C-7946882018A4}"/>
              </a:ext>
            </a:extLst>
          </p:cNvPr>
          <p:cNvSpPr txBox="1"/>
          <p:nvPr/>
        </p:nvSpPr>
        <p:spPr>
          <a:xfrm>
            <a:off x="10396888" y="2681578"/>
            <a:ext cx="119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Box (float?)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853C6-5C24-52DF-66A9-6AB37763FD2E}"/>
              </a:ext>
            </a:extLst>
          </p:cNvPr>
          <p:cNvSpPr txBox="1"/>
          <p:nvPr/>
        </p:nvSpPr>
        <p:spPr>
          <a:xfrm>
            <a:off x="6712016" y="351601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F0906-CC6A-01E4-DD13-46018144E6C1}"/>
              </a:ext>
            </a:extLst>
          </p:cNvPr>
          <p:cNvSpPr txBox="1"/>
          <p:nvPr/>
        </p:nvSpPr>
        <p:spPr>
          <a:xfrm>
            <a:off x="6713619" y="4217586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E3392-507B-2B2A-319B-9AFD39EC260A}"/>
              </a:ext>
            </a:extLst>
          </p:cNvPr>
          <p:cNvSpPr txBox="1"/>
          <p:nvPr/>
        </p:nvSpPr>
        <p:spPr>
          <a:xfrm>
            <a:off x="6750518" y="5132919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C65A6-113D-CE41-5450-90CB50A2453A}"/>
              </a:ext>
            </a:extLst>
          </p:cNvPr>
          <p:cNvSpPr txBox="1"/>
          <p:nvPr/>
        </p:nvSpPr>
        <p:spPr>
          <a:xfrm>
            <a:off x="4452506" y="3532475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Addr</a:t>
            </a: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7960D-8C08-4BDC-0E1B-BC7A02EE2BE5}"/>
              </a:ext>
            </a:extLst>
          </p:cNvPr>
          <p:cNvSpPr txBox="1"/>
          <p:nvPr/>
        </p:nvSpPr>
        <p:spPr>
          <a:xfrm>
            <a:off x="4204700" y="4173793"/>
            <a:ext cx="152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nums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uint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 (back-end is string)</a:t>
            </a:r>
          </a:p>
        </p:txBody>
      </p:sp>
    </p:spTree>
    <p:extLst>
      <p:ext uri="{BB962C8B-B14F-4D97-AF65-F5344CB8AC3E}">
        <p14:creationId xmlns:p14="http://schemas.microsoft.com/office/powerpoint/2010/main" val="179211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9D734-4686-F5BE-9452-29BA38D79DA6}"/>
              </a:ext>
            </a:extLst>
          </p:cNvPr>
          <p:cNvSpPr/>
          <p:nvPr/>
        </p:nvSpPr>
        <p:spPr>
          <a:xfrm>
            <a:off x="6333212" y="15642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255C4-7CC6-F9D7-F2B5-B7D3782CD9F0}"/>
              </a:ext>
            </a:extLst>
          </p:cNvPr>
          <p:cNvSpPr/>
          <p:nvPr/>
        </p:nvSpPr>
        <p:spPr>
          <a:xfrm>
            <a:off x="6196133" y="1470783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787AE-2BBA-066D-7B7D-C4E597D2B621}"/>
              </a:ext>
            </a:extLst>
          </p:cNvPr>
          <p:cNvSpPr/>
          <p:nvPr/>
        </p:nvSpPr>
        <p:spPr>
          <a:xfrm>
            <a:off x="7576686" y="1788416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wallet’s address of the new machine, and its zip code.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922BC1-0CD2-CE78-F28E-2F71B71BE1F4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Zip Code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390AFE-579C-3767-E67B-F69521ADCFD1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 Machine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5B8D4B-4955-C7A7-36C3-DEE2A161E364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Wallet Address </a:t>
            </a:r>
          </a:p>
        </p:txBody>
      </p:sp>
    </p:spTree>
    <p:extLst>
      <p:ext uri="{BB962C8B-B14F-4D97-AF65-F5344CB8AC3E}">
        <p14:creationId xmlns:p14="http://schemas.microsoft.com/office/powerpoint/2010/main" val="97196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9D734-4686-F5BE-9452-29BA38D79DA6}"/>
              </a:ext>
            </a:extLst>
          </p:cNvPr>
          <p:cNvSpPr/>
          <p:nvPr/>
        </p:nvSpPr>
        <p:spPr>
          <a:xfrm>
            <a:off x="6333212" y="15642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255C4-7CC6-F9D7-F2B5-B7D3782CD9F0}"/>
              </a:ext>
            </a:extLst>
          </p:cNvPr>
          <p:cNvSpPr/>
          <p:nvPr/>
        </p:nvSpPr>
        <p:spPr>
          <a:xfrm>
            <a:off x="6196133" y="1470783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787AE-2BBA-066D-7B7D-C4E597D2B621}"/>
              </a:ext>
            </a:extLst>
          </p:cNvPr>
          <p:cNvSpPr/>
          <p:nvPr/>
        </p:nvSpPr>
        <p:spPr>
          <a:xfrm>
            <a:off x="7576686" y="1788416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wallet’s address of the new machine, and its zip code.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922BC1-0CD2-CE78-F28E-2F71B71BE1F4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Zip Code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390AFE-579C-3767-E67B-F69521ADCFD1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 Machine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5B8D4B-4955-C7A7-36C3-DEE2A161E364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Wallet Address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BC4883-3653-057D-2306-2397B49FC4BA}"/>
              </a:ext>
            </a:extLst>
          </p:cNvPr>
          <p:cNvSpPr/>
          <p:nvPr/>
        </p:nvSpPr>
        <p:spPr>
          <a:xfrm rot="1477401">
            <a:off x="10306276" y="207282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C76BE-F0D1-8A5F-AE9E-1E9A0ECE6AE6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Machine.sol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5342E-15D2-8671-CA85-BB5EB147813C}"/>
              </a:ext>
            </a:extLst>
          </p:cNvPr>
          <p:cNvSpPr txBox="1"/>
          <p:nvPr/>
        </p:nvSpPr>
        <p:spPr>
          <a:xfrm>
            <a:off x="10387263" y="2835478"/>
            <a:ext cx="119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Box (float?)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489F5-A768-B3CD-B326-13EB20D13E8C}"/>
              </a:ext>
            </a:extLst>
          </p:cNvPr>
          <p:cNvSpPr txBox="1"/>
          <p:nvPr/>
        </p:nvSpPr>
        <p:spPr>
          <a:xfrm>
            <a:off x="6712016" y="351601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3BD29-FC94-2550-35BE-04767CAA3DE1}"/>
              </a:ext>
            </a:extLst>
          </p:cNvPr>
          <p:cNvSpPr txBox="1"/>
          <p:nvPr/>
        </p:nvSpPr>
        <p:spPr>
          <a:xfrm>
            <a:off x="6713619" y="4217586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88236-088F-C3FE-4375-DF47622EE2E0}"/>
              </a:ext>
            </a:extLst>
          </p:cNvPr>
          <p:cNvSpPr txBox="1"/>
          <p:nvPr/>
        </p:nvSpPr>
        <p:spPr>
          <a:xfrm>
            <a:off x="6750518" y="5132919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31870-B1C0-13B7-B9A1-751BF33F870C}"/>
              </a:ext>
            </a:extLst>
          </p:cNvPr>
          <p:cNvSpPr txBox="1"/>
          <p:nvPr/>
        </p:nvSpPr>
        <p:spPr>
          <a:xfrm>
            <a:off x="4452506" y="3532475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Addr</a:t>
            </a: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94E32-BF6B-5180-FC24-9B803698C0BF}"/>
              </a:ext>
            </a:extLst>
          </p:cNvPr>
          <p:cNvSpPr txBox="1"/>
          <p:nvPr/>
        </p:nvSpPr>
        <p:spPr>
          <a:xfrm>
            <a:off x="4204700" y="4173793"/>
            <a:ext cx="152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nums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uint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 (back-end is string)</a:t>
            </a:r>
          </a:p>
        </p:txBody>
      </p:sp>
    </p:spTree>
    <p:extLst>
      <p:ext uri="{BB962C8B-B14F-4D97-AF65-F5344CB8AC3E}">
        <p14:creationId xmlns:p14="http://schemas.microsoft.com/office/powerpoint/2010/main" val="88495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432F56-EDE4-7D71-676C-690609D2539C}"/>
              </a:ext>
            </a:extLst>
          </p:cNvPr>
          <p:cNvSpPr/>
          <p:nvPr/>
        </p:nvSpPr>
        <p:spPr>
          <a:xfrm>
            <a:off x="6333211" y="22257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Approve Shop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30A2E-DFAD-E561-C38E-4B6AEC9BDBD2}"/>
              </a:ext>
            </a:extLst>
          </p:cNvPr>
          <p:cNvSpPr/>
          <p:nvPr/>
        </p:nvSpPr>
        <p:spPr>
          <a:xfrm>
            <a:off x="6196133" y="2132283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9070D3-5373-63E1-CC0E-0FDD33A44D06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Approve / Deny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E0A0B0-98F0-39F3-2809-5555F7A54CB4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Approve Shop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2651DD-5B1D-3C4F-9B83-F5763CD2C3D9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 ID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DF272-7118-7CAA-F646-3D05BB917E9B}"/>
              </a:ext>
            </a:extLst>
          </p:cNvPr>
          <p:cNvSpPr/>
          <p:nvPr/>
        </p:nvSpPr>
        <p:spPr>
          <a:xfrm>
            <a:off x="7870928" y="1765547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ID of the shop as provided to you, and approve / deny the shop’s request.</a:t>
            </a:r>
          </a:p>
        </p:txBody>
      </p:sp>
    </p:spTree>
    <p:extLst>
      <p:ext uri="{BB962C8B-B14F-4D97-AF65-F5344CB8AC3E}">
        <p14:creationId xmlns:p14="http://schemas.microsoft.com/office/powerpoint/2010/main" val="163303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aphic 2">
            <a:extLst>
              <a:ext uri="{FF2B5EF4-FFF2-40B4-BE49-F238E27FC236}">
                <a16:creationId xmlns:a16="http://schemas.microsoft.com/office/drawing/2014/main" id="{7C3CB7B8-736A-47AC-B176-B93930A27BAF}"/>
              </a:ext>
            </a:extLst>
          </p:cNvPr>
          <p:cNvGrpSpPr/>
          <p:nvPr/>
        </p:nvGrpSpPr>
        <p:grpSpPr>
          <a:xfrm>
            <a:off x="0" y="0"/>
            <a:ext cx="2280099" cy="2872678"/>
            <a:chOff x="0" y="0"/>
            <a:chExt cx="2280099" cy="2872678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022F073-4F37-7D8F-C156-40EAEB55A722}"/>
                </a:ext>
              </a:extLst>
            </p:cNvPr>
            <p:cNvSpPr/>
            <p:nvPr/>
          </p:nvSpPr>
          <p:spPr>
            <a:xfrm>
              <a:off x="707184" y="129658"/>
              <a:ext cx="1336340" cy="1975284"/>
            </a:xfrm>
            <a:custGeom>
              <a:avLst/>
              <a:gdLst>
                <a:gd name="connsiteX0" fmla="*/ 1336341 w 1336340"/>
                <a:gd name="connsiteY0" fmla="*/ 0 h 1975284"/>
                <a:gd name="connsiteX1" fmla="*/ 0 w 1336340"/>
                <a:gd name="connsiteY1" fmla="*/ 1975284 h 1975284"/>
                <a:gd name="connsiteX2" fmla="*/ 1336341 w 1336340"/>
                <a:gd name="connsiteY2" fmla="*/ 0 h 19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40" h="1975284">
                  <a:moveTo>
                    <a:pt x="1336341" y="0"/>
                  </a:moveTo>
                  <a:cubicBezTo>
                    <a:pt x="792431" y="627207"/>
                    <a:pt x="1074993" y="1454414"/>
                    <a:pt x="0" y="1975284"/>
                  </a:cubicBezTo>
                  <a:cubicBezTo>
                    <a:pt x="564929" y="1336090"/>
                    <a:pt x="270906" y="506244"/>
                    <a:pt x="1336341" y="0"/>
                  </a:cubicBezTo>
                  <a:close/>
                </a:path>
              </a:pathLst>
            </a:custGeom>
            <a:solidFill>
              <a:srgbClr val="8DC63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45CC338-1BCE-D588-9A92-23775EA5D786}"/>
                </a:ext>
              </a:extLst>
            </p:cNvPr>
            <p:cNvSpPr/>
            <p:nvPr/>
          </p:nvSpPr>
          <p:spPr>
            <a:xfrm>
              <a:off x="0" y="1043946"/>
              <a:ext cx="1079479" cy="1828731"/>
            </a:xfrm>
            <a:custGeom>
              <a:avLst/>
              <a:gdLst>
                <a:gd name="connsiteX0" fmla="*/ 1079480 w 1079479"/>
                <a:gd name="connsiteY0" fmla="*/ 0 h 1828731"/>
                <a:gd name="connsiteX1" fmla="*/ 0 w 1079479"/>
                <a:gd name="connsiteY1" fmla="*/ 1828731 h 1828731"/>
                <a:gd name="connsiteX2" fmla="*/ 0 w 1079479"/>
                <a:gd name="connsiteY2" fmla="*/ 1565687 h 1828731"/>
                <a:gd name="connsiteX3" fmla="*/ 1079480 w 1079479"/>
                <a:gd name="connsiteY3" fmla="*/ 0 h 182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79" h="1828731">
                  <a:moveTo>
                    <a:pt x="1079480" y="0"/>
                  </a:moveTo>
                  <a:cubicBezTo>
                    <a:pt x="584143" y="571182"/>
                    <a:pt x="774094" y="1308202"/>
                    <a:pt x="0" y="1828731"/>
                  </a:cubicBezTo>
                  <a:lnTo>
                    <a:pt x="0" y="1565687"/>
                  </a:lnTo>
                  <a:cubicBezTo>
                    <a:pt x="244669" y="1011711"/>
                    <a:pt x="230819" y="403200"/>
                    <a:pt x="1079480" y="0"/>
                  </a:cubicBezTo>
                  <a:close/>
                </a:path>
              </a:pathLst>
            </a:custGeom>
            <a:solidFill>
              <a:srgbClr val="D7DF2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9141652-962B-7066-737C-E7C311CC2FD5}"/>
                </a:ext>
              </a:extLst>
            </p:cNvPr>
            <p:cNvSpPr/>
            <p:nvPr/>
          </p:nvSpPr>
          <p:spPr>
            <a:xfrm>
              <a:off x="0" y="0"/>
              <a:ext cx="2069372" cy="2674354"/>
            </a:xfrm>
            <a:custGeom>
              <a:avLst/>
              <a:gdLst>
                <a:gd name="connsiteX0" fmla="*/ 2069324 w 2069372"/>
                <a:gd name="connsiteY0" fmla="*/ 0 h 2674354"/>
                <a:gd name="connsiteX1" fmla="*/ 0 w 2069372"/>
                <a:gd name="connsiteY1" fmla="*/ 2674355 h 2674354"/>
                <a:gd name="connsiteX2" fmla="*/ 0 w 2069372"/>
                <a:gd name="connsiteY2" fmla="*/ 888077 h 2674354"/>
                <a:gd name="connsiteX3" fmla="*/ 103681 w 2069372"/>
                <a:gd name="connsiteY3" fmla="*/ 0 h 2674354"/>
                <a:gd name="connsiteX4" fmla="*/ 2069373 w 2069372"/>
                <a:gd name="connsiteY4" fmla="*/ 0 h 267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372" h="2674354">
                  <a:moveTo>
                    <a:pt x="2069324" y="0"/>
                  </a:moveTo>
                  <a:cubicBezTo>
                    <a:pt x="664854" y="760809"/>
                    <a:pt x="1706197" y="1933141"/>
                    <a:pt x="0" y="2674355"/>
                  </a:cubicBezTo>
                  <a:lnTo>
                    <a:pt x="0" y="888077"/>
                  </a:lnTo>
                  <a:lnTo>
                    <a:pt x="103681" y="0"/>
                  </a:lnTo>
                  <a:lnTo>
                    <a:pt x="2069373" y="0"/>
                  </a:lnTo>
                  <a:close/>
                </a:path>
              </a:pathLst>
            </a:custGeom>
            <a:solidFill>
              <a:srgbClr val="FFFFF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9496C04-5F30-4A40-D122-2E0F982C7A6F}"/>
                </a:ext>
              </a:extLst>
            </p:cNvPr>
            <p:cNvSpPr/>
            <p:nvPr/>
          </p:nvSpPr>
          <p:spPr>
            <a:xfrm>
              <a:off x="0" y="0"/>
              <a:ext cx="2280099" cy="2543049"/>
            </a:xfrm>
            <a:custGeom>
              <a:avLst/>
              <a:gdLst>
                <a:gd name="connsiteX0" fmla="*/ 2280099 w 2280099"/>
                <a:gd name="connsiteY0" fmla="*/ 0 h 2543049"/>
                <a:gd name="connsiteX1" fmla="*/ 0 w 2280099"/>
                <a:gd name="connsiteY1" fmla="*/ 2543050 h 2543049"/>
                <a:gd name="connsiteX2" fmla="*/ 0 w 2280099"/>
                <a:gd name="connsiteY2" fmla="*/ 0 h 2543049"/>
                <a:gd name="connsiteX3" fmla="*/ 2280099 w 2280099"/>
                <a:gd name="connsiteY3" fmla="*/ 0 h 25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099" h="2543049">
                  <a:moveTo>
                    <a:pt x="2280099" y="0"/>
                  </a:moveTo>
                  <a:cubicBezTo>
                    <a:pt x="529523" y="602828"/>
                    <a:pt x="1555260" y="1864446"/>
                    <a:pt x="0" y="2543050"/>
                  </a:cubicBezTo>
                  <a:lnTo>
                    <a:pt x="0" y="0"/>
                  </a:lnTo>
                  <a:lnTo>
                    <a:pt x="2280099" y="0"/>
                  </a:lnTo>
                  <a:close/>
                </a:path>
              </a:pathLst>
            </a:custGeom>
            <a:solidFill>
              <a:srgbClr val="01213D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37">
            <a:extLst>
              <a:ext uri="{FF2B5EF4-FFF2-40B4-BE49-F238E27FC236}">
                <a16:creationId xmlns:a16="http://schemas.microsoft.com/office/drawing/2014/main" id="{0BA92C2E-1D90-B35E-927E-3238C6FF78A4}"/>
              </a:ext>
            </a:extLst>
          </p:cNvPr>
          <p:cNvGrpSpPr/>
          <p:nvPr/>
        </p:nvGrpSpPr>
        <p:grpSpPr>
          <a:xfrm rot="10800000">
            <a:off x="9911901" y="3985323"/>
            <a:ext cx="2280099" cy="2872678"/>
            <a:chOff x="0" y="3985323"/>
            <a:chExt cx="2280099" cy="2872678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8BB796D-168A-0F95-0F9C-7D5E8E8C027D}"/>
                </a:ext>
              </a:extLst>
            </p:cNvPr>
            <p:cNvSpPr/>
            <p:nvPr/>
          </p:nvSpPr>
          <p:spPr>
            <a:xfrm>
              <a:off x="707184" y="4114981"/>
              <a:ext cx="1336340" cy="1975284"/>
            </a:xfrm>
            <a:custGeom>
              <a:avLst/>
              <a:gdLst>
                <a:gd name="connsiteX0" fmla="*/ 1336341 w 1336340"/>
                <a:gd name="connsiteY0" fmla="*/ 0 h 1975284"/>
                <a:gd name="connsiteX1" fmla="*/ 0 w 1336340"/>
                <a:gd name="connsiteY1" fmla="*/ 1975284 h 1975284"/>
                <a:gd name="connsiteX2" fmla="*/ 1336341 w 1336340"/>
                <a:gd name="connsiteY2" fmla="*/ 0 h 19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40" h="1975284">
                  <a:moveTo>
                    <a:pt x="1336341" y="0"/>
                  </a:moveTo>
                  <a:cubicBezTo>
                    <a:pt x="792431" y="627207"/>
                    <a:pt x="1074993" y="1454414"/>
                    <a:pt x="0" y="1975284"/>
                  </a:cubicBezTo>
                  <a:cubicBezTo>
                    <a:pt x="564929" y="1336090"/>
                    <a:pt x="270906" y="506244"/>
                    <a:pt x="1336341" y="0"/>
                  </a:cubicBezTo>
                  <a:close/>
                </a:path>
              </a:pathLst>
            </a:custGeom>
            <a:solidFill>
              <a:srgbClr val="8DC63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4C61B22-C416-89E2-319F-8C7A774A790D}"/>
                </a:ext>
              </a:extLst>
            </p:cNvPr>
            <p:cNvSpPr/>
            <p:nvPr/>
          </p:nvSpPr>
          <p:spPr>
            <a:xfrm>
              <a:off x="0" y="5029269"/>
              <a:ext cx="1079479" cy="1828731"/>
            </a:xfrm>
            <a:custGeom>
              <a:avLst/>
              <a:gdLst>
                <a:gd name="connsiteX0" fmla="*/ 1079480 w 1079479"/>
                <a:gd name="connsiteY0" fmla="*/ 0 h 1828731"/>
                <a:gd name="connsiteX1" fmla="*/ 0 w 1079479"/>
                <a:gd name="connsiteY1" fmla="*/ 1828731 h 1828731"/>
                <a:gd name="connsiteX2" fmla="*/ 0 w 1079479"/>
                <a:gd name="connsiteY2" fmla="*/ 1565687 h 1828731"/>
                <a:gd name="connsiteX3" fmla="*/ 1079480 w 1079479"/>
                <a:gd name="connsiteY3" fmla="*/ 0 h 182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79" h="1828731">
                  <a:moveTo>
                    <a:pt x="1079480" y="0"/>
                  </a:moveTo>
                  <a:cubicBezTo>
                    <a:pt x="584143" y="571182"/>
                    <a:pt x="774094" y="1308202"/>
                    <a:pt x="0" y="1828731"/>
                  </a:cubicBezTo>
                  <a:lnTo>
                    <a:pt x="0" y="1565687"/>
                  </a:lnTo>
                  <a:cubicBezTo>
                    <a:pt x="244669" y="1011711"/>
                    <a:pt x="230819" y="403200"/>
                    <a:pt x="1079480" y="0"/>
                  </a:cubicBezTo>
                  <a:close/>
                </a:path>
              </a:pathLst>
            </a:custGeom>
            <a:solidFill>
              <a:srgbClr val="D7DF2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AAEB58F-12B4-0242-1B7E-118D1433E20F}"/>
                </a:ext>
              </a:extLst>
            </p:cNvPr>
            <p:cNvSpPr/>
            <p:nvPr/>
          </p:nvSpPr>
          <p:spPr>
            <a:xfrm>
              <a:off x="0" y="3985323"/>
              <a:ext cx="2069372" cy="2674354"/>
            </a:xfrm>
            <a:custGeom>
              <a:avLst/>
              <a:gdLst>
                <a:gd name="connsiteX0" fmla="*/ 2069324 w 2069372"/>
                <a:gd name="connsiteY0" fmla="*/ 0 h 2674354"/>
                <a:gd name="connsiteX1" fmla="*/ 0 w 2069372"/>
                <a:gd name="connsiteY1" fmla="*/ 2674355 h 2674354"/>
                <a:gd name="connsiteX2" fmla="*/ 0 w 2069372"/>
                <a:gd name="connsiteY2" fmla="*/ 888077 h 2674354"/>
                <a:gd name="connsiteX3" fmla="*/ 103681 w 2069372"/>
                <a:gd name="connsiteY3" fmla="*/ 0 h 2674354"/>
                <a:gd name="connsiteX4" fmla="*/ 2069373 w 2069372"/>
                <a:gd name="connsiteY4" fmla="*/ 0 h 267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372" h="2674354">
                  <a:moveTo>
                    <a:pt x="2069324" y="0"/>
                  </a:moveTo>
                  <a:cubicBezTo>
                    <a:pt x="664854" y="760809"/>
                    <a:pt x="1706197" y="1933141"/>
                    <a:pt x="0" y="2674355"/>
                  </a:cubicBezTo>
                  <a:lnTo>
                    <a:pt x="0" y="888077"/>
                  </a:lnTo>
                  <a:lnTo>
                    <a:pt x="103681" y="0"/>
                  </a:lnTo>
                  <a:lnTo>
                    <a:pt x="2069373" y="0"/>
                  </a:lnTo>
                  <a:close/>
                </a:path>
              </a:pathLst>
            </a:custGeom>
            <a:solidFill>
              <a:srgbClr val="FFFFFF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7A5ADBB-71D8-D64D-AF78-D73463D1D20E}"/>
                </a:ext>
              </a:extLst>
            </p:cNvPr>
            <p:cNvSpPr/>
            <p:nvPr/>
          </p:nvSpPr>
          <p:spPr>
            <a:xfrm>
              <a:off x="0" y="3985323"/>
              <a:ext cx="2280099" cy="2543049"/>
            </a:xfrm>
            <a:custGeom>
              <a:avLst/>
              <a:gdLst>
                <a:gd name="connsiteX0" fmla="*/ 2280099 w 2280099"/>
                <a:gd name="connsiteY0" fmla="*/ 0 h 2543049"/>
                <a:gd name="connsiteX1" fmla="*/ 0 w 2280099"/>
                <a:gd name="connsiteY1" fmla="*/ 2543050 h 2543049"/>
                <a:gd name="connsiteX2" fmla="*/ 0 w 2280099"/>
                <a:gd name="connsiteY2" fmla="*/ 0 h 2543049"/>
                <a:gd name="connsiteX3" fmla="*/ 2280099 w 2280099"/>
                <a:gd name="connsiteY3" fmla="*/ 0 h 25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099" h="2543049">
                  <a:moveTo>
                    <a:pt x="2280099" y="0"/>
                  </a:moveTo>
                  <a:cubicBezTo>
                    <a:pt x="529523" y="602828"/>
                    <a:pt x="1555260" y="1864446"/>
                    <a:pt x="0" y="2543050"/>
                  </a:cubicBezTo>
                  <a:lnTo>
                    <a:pt x="0" y="0"/>
                  </a:lnTo>
                  <a:lnTo>
                    <a:pt x="2280099" y="0"/>
                  </a:lnTo>
                  <a:close/>
                </a:path>
              </a:pathLst>
            </a:custGeom>
            <a:solidFill>
              <a:srgbClr val="01213D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AC9050-9E5C-2A1C-669B-786CB0F6C13A}"/>
              </a:ext>
            </a:extLst>
          </p:cNvPr>
          <p:cNvSpPr/>
          <p:nvPr/>
        </p:nvSpPr>
        <p:spPr>
          <a:xfrm>
            <a:off x="2280099" y="22281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Home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9F59C0C-5CBF-47C3-135F-51F2F197F953}"/>
              </a:ext>
            </a:extLst>
          </p:cNvPr>
          <p:cNvSpPr/>
          <p:nvPr/>
        </p:nvSpPr>
        <p:spPr>
          <a:xfrm>
            <a:off x="4305762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Recycler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B4AC-CC43-3DA3-F301-812BF20B0699}"/>
              </a:ext>
            </a:extLst>
          </p:cNvPr>
          <p:cNvSpPr/>
          <p:nvPr/>
        </p:nvSpPr>
        <p:spPr>
          <a:xfrm>
            <a:off x="6327853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Municipality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ED7BA77-AD70-D5ED-3D5B-E2191C0B0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4" y="129654"/>
            <a:ext cx="997105" cy="58440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EB5A38-2CC7-806A-1A38-0B964AF55835}"/>
              </a:ext>
            </a:extLst>
          </p:cNvPr>
          <p:cNvSpPr/>
          <p:nvPr/>
        </p:nvSpPr>
        <p:spPr>
          <a:xfrm>
            <a:off x="4305762" y="89242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68C2E09-BC15-5989-C8F5-86DBC75FAC02}"/>
              </a:ext>
            </a:extLst>
          </p:cNvPr>
          <p:cNvSpPr/>
          <p:nvPr/>
        </p:nvSpPr>
        <p:spPr>
          <a:xfrm>
            <a:off x="4303975" y="156421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3E3923-0220-650B-F336-5CEEBE316DB9}"/>
              </a:ext>
            </a:extLst>
          </p:cNvPr>
          <p:cNvSpPr/>
          <p:nvPr/>
        </p:nvSpPr>
        <p:spPr>
          <a:xfrm>
            <a:off x="4302188" y="2235997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3F96CB-B981-803D-192C-AEEF99D3A0D8}"/>
              </a:ext>
            </a:extLst>
          </p:cNvPr>
          <p:cNvSpPr/>
          <p:nvPr/>
        </p:nvSpPr>
        <p:spPr>
          <a:xfrm>
            <a:off x="6334999" y="892426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9709AD-657E-E4B2-A7EC-4A5E8D66027A}"/>
              </a:ext>
            </a:extLst>
          </p:cNvPr>
          <p:cNvSpPr/>
          <p:nvPr/>
        </p:nvSpPr>
        <p:spPr>
          <a:xfrm>
            <a:off x="6333212" y="15642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67506B4-BE4A-AADA-A3A5-926DD6B49F6A}"/>
              </a:ext>
            </a:extLst>
          </p:cNvPr>
          <p:cNvSpPr/>
          <p:nvPr/>
        </p:nvSpPr>
        <p:spPr>
          <a:xfrm>
            <a:off x="6331425" y="2235998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EC43F12-6696-3FAB-443F-C235E72D4925}"/>
              </a:ext>
            </a:extLst>
          </p:cNvPr>
          <p:cNvSpPr/>
          <p:nvPr/>
        </p:nvSpPr>
        <p:spPr>
          <a:xfrm>
            <a:off x="8348157" y="22642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Shop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73596E5-4F25-C576-B193-28E79DCB65EC}"/>
              </a:ext>
            </a:extLst>
          </p:cNvPr>
          <p:cNvSpPr/>
          <p:nvPr/>
        </p:nvSpPr>
        <p:spPr>
          <a:xfrm>
            <a:off x="8358877" y="87140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39676FB-ACCC-FA73-40EC-ECE84FEAFC27}"/>
              </a:ext>
            </a:extLst>
          </p:cNvPr>
          <p:cNvSpPr/>
          <p:nvPr/>
        </p:nvSpPr>
        <p:spPr>
          <a:xfrm>
            <a:off x="8357090" y="154319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83DD28-4CA9-3909-0FA3-855EB44EF586}"/>
              </a:ext>
            </a:extLst>
          </p:cNvPr>
          <p:cNvSpPr/>
          <p:nvPr/>
        </p:nvSpPr>
        <p:spPr>
          <a:xfrm>
            <a:off x="1579779" y="4528853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Home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775BE5-04FF-D436-4279-40C3E0EF56D4}"/>
              </a:ext>
            </a:extLst>
          </p:cNvPr>
          <p:cNvSpPr/>
          <p:nvPr/>
        </p:nvSpPr>
        <p:spPr>
          <a:xfrm>
            <a:off x="3605442" y="4526680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Recycler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6474C9-3A48-5032-87D3-DEEA99E3C9D8}"/>
              </a:ext>
            </a:extLst>
          </p:cNvPr>
          <p:cNvSpPr/>
          <p:nvPr/>
        </p:nvSpPr>
        <p:spPr>
          <a:xfrm>
            <a:off x="5627533" y="4526680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Municipality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9284B0-DD1F-BE14-7F47-AFB15B94F220}"/>
              </a:ext>
            </a:extLst>
          </p:cNvPr>
          <p:cNvSpPr/>
          <p:nvPr/>
        </p:nvSpPr>
        <p:spPr>
          <a:xfrm>
            <a:off x="7647837" y="4532463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796375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432F56-EDE4-7D71-676C-690609D2539C}"/>
              </a:ext>
            </a:extLst>
          </p:cNvPr>
          <p:cNvSpPr/>
          <p:nvPr/>
        </p:nvSpPr>
        <p:spPr>
          <a:xfrm>
            <a:off x="6333211" y="22257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Approve Shop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30A2E-DFAD-E561-C38E-4B6AEC9BDBD2}"/>
              </a:ext>
            </a:extLst>
          </p:cNvPr>
          <p:cNvSpPr/>
          <p:nvPr/>
        </p:nvSpPr>
        <p:spPr>
          <a:xfrm>
            <a:off x="6196133" y="2132283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9070D3-5373-63E1-CC0E-0FDD33A44D06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Approve / Deny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E0A0B0-98F0-39F3-2809-5555F7A54CB4}"/>
              </a:ext>
            </a:extLst>
          </p:cNvPr>
          <p:cNvSpPr/>
          <p:nvPr/>
        </p:nvSpPr>
        <p:spPr>
          <a:xfrm>
            <a:off x="5258602" y="4823008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Approve Shop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2651DD-5B1D-3C4F-9B83-F5763CD2C3D9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 ID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DF272-7118-7CAA-F646-3D05BB917E9B}"/>
              </a:ext>
            </a:extLst>
          </p:cNvPr>
          <p:cNvSpPr/>
          <p:nvPr/>
        </p:nvSpPr>
        <p:spPr>
          <a:xfrm>
            <a:off x="7870928" y="1765547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ID of the shop as provided to you, and approve / deny the shop’s request.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207EA-611B-B16A-57C7-5AC0AACA0A30}"/>
              </a:ext>
            </a:extLst>
          </p:cNvPr>
          <p:cNvSpPr txBox="1"/>
          <p:nvPr/>
        </p:nvSpPr>
        <p:spPr>
          <a:xfrm>
            <a:off x="10387263" y="2835478"/>
            <a:ext cx="119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Box (float?)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8D738-55F2-8EE6-3738-AA681A2381B6}"/>
              </a:ext>
            </a:extLst>
          </p:cNvPr>
          <p:cNvSpPr/>
          <p:nvPr/>
        </p:nvSpPr>
        <p:spPr>
          <a:xfrm rot="1477401">
            <a:off x="10306276" y="207282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28559-4371-D885-FBEF-B13A4280EECE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ShopHandler.sol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ADEC2-D68F-072E-64F6-A407FFDF3D7F}"/>
              </a:ext>
            </a:extLst>
          </p:cNvPr>
          <p:cNvSpPr txBox="1"/>
          <p:nvPr/>
        </p:nvSpPr>
        <p:spPr>
          <a:xfrm>
            <a:off x="6712016" y="351601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820B5-4148-E87E-0276-F30DCE0C882B}"/>
              </a:ext>
            </a:extLst>
          </p:cNvPr>
          <p:cNvSpPr txBox="1"/>
          <p:nvPr/>
        </p:nvSpPr>
        <p:spPr>
          <a:xfrm>
            <a:off x="6713619" y="4217586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2FD6F-F14A-E0AA-3105-B729C31FC56B}"/>
              </a:ext>
            </a:extLst>
          </p:cNvPr>
          <p:cNvSpPr txBox="1"/>
          <p:nvPr/>
        </p:nvSpPr>
        <p:spPr>
          <a:xfrm>
            <a:off x="6750518" y="5132919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0A7E-58E6-2E09-93B3-0CA17E50D37A}"/>
              </a:ext>
            </a:extLst>
          </p:cNvPr>
          <p:cNvSpPr txBox="1"/>
          <p:nvPr/>
        </p:nvSpPr>
        <p:spPr>
          <a:xfrm>
            <a:off x="4594460" y="3523565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UINT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F9799-F1D3-B918-CDB9-EC158FA71308}"/>
              </a:ext>
            </a:extLst>
          </p:cNvPr>
          <p:cNvSpPr txBox="1"/>
          <p:nvPr/>
        </p:nvSpPr>
        <p:spPr>
          <a:xfrm>
            <a:off x="4312950" y="4078476"/>
            <a:ext cx="167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Bool – </a:t>
            </a: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approve = true; </a:t>
            </a: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Deny = false.</a:t>
            </a:r>
          </a:p>
        </p:txBody>
      </p:sp>
    </p:spTree>
    <p:extLst>
      <p:ext uri="{BB962C8B-B14F-4D97-AF65-F5344CB8AC3E}">
        <p14:creationId xmlns:p14="http://schemas.microsoft.com/office/powerpoint/2010/main" val="138110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A6BE1-D141-6C4C-5610-99F964495570}"/>
              </a:ext>
            </a:extLst>
          </p:cNvPr>
          <p:cNvSpPr/>
          <p:nvPr/>
        </p:nvSpPr>
        <p:spPr>
          <a:xfrm>
            <a:off x="8358877" y="87140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B732-1922-46B3-CBDC-0F8EEFAA829C}"/>
              </a:ext>
            </a:extLst>
          </p:cNvPr>
          <p:cNvSpPr/>
          <p:nvPr/>
        </p:nvSpPr>
        <p:spPr>
          <a:xfrm>
            <a:off x="8357090" y="154319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</p:spTree>
    <p:extLst>
      <p:ext uri="{BB962C8B-B14F-4D97-AF65-F5344CB8AC3E}">
        <p14:creationId xmlns:p14="http://schemas.microsoft.com/office/powerpoint/2010/main" val="311166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A6BE1-D141-6C4C-5610-99F964495570}"/>
              </a:ext>
            </a:extLst>
          </p:cNvPr>
          <p:cNvSpPr/>
          <p:nvPr/>
        </p:nvSpPr>
        <p:spPr>
          <a:xfrm>
            <a:off x="8358877" y="87140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BC24E-5BA8-A831-D371-493DAEC11D81}"/>
              </a:ext>
            </a:extLst>
          </p:cNvPr>
          <p:cNvSpPr/>
          <p:nvPr/>
        </p:nvSpPr>
        <p:spPr>
          <a:xfrm>
            <a:off x="8220011" y="777976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1FEBBB-3E16-105B-16BB-FA9098496492}"/>
              </a:ext>
            </a:extLst>
          </p:cNvPr>
          <p:cNvSpPr/>
          <p:nvPr/>
        </p:nvSpPr>
        <p:spPr>
          <a:xfrm>
            <a:off x="5258602" y="2625249"/>
            <a:ext cx="1674796" cy="4484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Connect Wallet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9968D61-56BE-E7FE-F95C-915600E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604" y="2216553"/>
            <a:ext cx="1265805" cy="126580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15D284-C933-22A2-475F-BD32B0950A54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Shop’s Type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A6FE00-37CF-4C2E-1EE3-D78940E5BE3B}"/>
              </a:ext>
            </a:extLst>
          </p:cNvPr>
          <p:cNvSpPr/>
          <p:nvPr/>
        </p:nvSpPr>
        <p:spPr>
          <a:xfrm>
            <a:off x="5258602" y="5525653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Request Registration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E742FA-1623-C1AC-B4BC-77EEB73B0F32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Shop’s Name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89EB44-D52A-35A4-6A3C-8B60AFDBD3D3}"/>
              </a:ext>
            </a:extLst>
          </p:cNvPr>
          <p:cNvSpPr/>
          <p:nvPr/>
        </p:nvSpPr>
        <p:spPr>
          <a:xfrm>
            <a:off x="7085797" y="1564211"/>
            <a:ext cx="4570397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Enter the shop’s name, type (coffee/clothing/restaurant/etc..) and zip code.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note, a municipality’s approval of the registration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required!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83713C-C299-DC36-9BEE-0B0F553E47FF}"/>
              </a:ext>
            </a:extLst>
          </p:cNvPr>
          <p:cNvSpPr/>
          <p:nvPr/>
        </p:nvSpPr>
        <p:spPr>
          <a:xfrm>
            <a:off x="5258602" y="4579580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Shop’s Zip Code</a:t>
            </a:r>
          </a:p>
        </p:txBody>
      </p:sp>
    </p:spTree>
    <p:extLst>
      <p:ext uri="{BB962C8B-B14F-4D97-AF65-F5344CB8AC3E}">
        <p14:creationId xmlns:p14="http://schemas.microsoft.com/office/powerpoint/2010/main" val="1362887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A6BE1-D141-6C4C-5610-99F964495570}"/>
              </a:ext>
            </a:extLst>
          </p:cNvPr>
          <p:cNvSpPr/>
          <p:nvPr/>
        </p:nvSpPr>
        <p:spPr>
          <a:xfrm>
            <a:off x="8358877" y="87140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BC24E-5BA8-A831-D371-493DAEC11D81}"/>
              </a:ext>
            </a:extLst>
          </p:cNvPr>
          <p:cNvSpPr/>
          <p:nvPr/>
        </p:nvSpPr>
        <p:spPr>
          <a:xfrm>
            <a:off x="8220011" y="777976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1FEBBB-3E16-105B-16BB-FA9098496492}"/>
              </a:ext>
            </a:extLst>
          </p:cNvPr>
          <p:cNvSpPr/>
          <p:nvPr/>
        </p:nvSpPr>
        <p:spPr>
          <a:xfrm>
            <a:off x="5258602" y="2625249"/>
            <a:ext cx="1674796" cy="4484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Connect Wallet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9968D61-56BE-E7FE-F95C-915600E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604" y="2216553"/>
            <a:ext cx="1265805" cy="126580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15D284-C933-22A2-475F-BD32B0950A54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Shop’s Type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A6FE00-37CF-4C2E-1EE3-D78940E5BE3B}"/>
              </a:ext>
            </a:extLst>
          </p:cNvPr>
          <p:cNvSpPr/>
          <p:nvPr/>
        </p:nvSpPr>
        <p:spPr>
          <a:xfrm>
            <a:off x="5258602" y="5525653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Request Registration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E742FA-1623-C1AC-B4BC-77EEB73B0F32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Shop’s Name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89EB44-D52A-35A4-6A3C-8B60AFDBD3D3}"/>
              </a:ext>
            </a:extLst>
          </p:cNvPr>
          <p:cNvSpPr/>
          <p:nvPr/>
        </p:nvSpPr>
        <p:spPr>
          <a:xfrm>
            <a:off x="7085797" y="1564211"/>
            <a:ext cx="4570397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Enter the shop’s name, type (coffee/clothing/restaurant/etc..) and zip code.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note, a municipality’s approval of the registration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SemiBold" pitchFamily="2" charset="-79"/>
                <a:cs typeface="Assistant SemiBold" pitchFamily="2" charset="-79"/>
              </a:rPr>
              <a:t>required!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83713C-C299-DC36-9BEE-0B0F553E47FF}"/>
              </a:ext>
            </a:extLst>
          </p:cNvPr>
          <p:cNvSpPr/>
          <p:nvPr/>
        </p:nvSpPr>
        <p:spPr>
          <a:xfrm>
            <a:off x="5258602" y="4579580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Shop’s Zip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76557-5A25-2CBB-27F5-25403672E31D}"/>
              </a:ext>
            </a:extLst>
          </p:cNvPr>
          <p:cNvSpPr/>
          <p:nvPr/>
        </p:nvSpPr>
        <p:spPr>
          <a:xfrm rot="1477401">
            <a:off x="10306276" y="207282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C2222-26E5-72F2-9E6F-BE056D7F5381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ShopHandler.sol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03676-E8E8-4F5D-6910-4677F02EF342}"/>
              </a:ext>
            </a:extLst>
          </p:cNvPr>
          <p:cNvSpPr txBox="1"/>
          <p:nvPr/>
        </p:nvSpPr>
        <p:spPr>
          <a:xfrm>
            <a:off x="6535689" y="2918934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Web3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0D777-279C-D64C-71D9-E9D00ABC6E61}"/>
              </a:ext>
            </a:extLst>
          </p:cNvPr>
          <p:cNvSpPr txBox="1"/>
          <p:nvPr/>
        </p:nvSpPr>
        <p:spPr>
          <a:xfrm>
            <a:off x="6712016" y="351601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467E5-94C2-FA4C-FF4F-A5E73634A9C3}"/>
              </a:ext>
            </a:extLst>
          </p:cNvPr>
          <p:cNvSpPr txBox="1"/>
          <p:nvPr/>
        </p:nvSpPr>
        <p:spPr>
          <a:xfrm>
            <a:off x="6713619" y="4217586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7FEE5-25EE-1DA0-2012-DE9709054079}"/>
              </a:ext>
            </a:extLst>
          </p:cNvPr>
          <p:cNvSpPr txBox="1"/>
          <p:nvPr/>
        </p:nvSpPr>
        <p:spPr>
          <a:xfrm>
            <a:off x="6712016" y="5835564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29445-4B5D-316D-B742-4A6960FA3CBB}"/>
              </a:ext>
            </a:extLst>
          </p:cNvPr>
          <p:cNvSpPr txBox="1"/>
          <p:nvPr/>
        </p:nvSpPr>
        <p:spPr>
          <a:xfrm>
            <a:off x="6712015" y="4869574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8889-996D-4AB9-2AEF-760EB96D097C}"/>
              </a:ext>
            </a:extLst>
          </p:cNvPr>
          <p:cNvSpPr txBox="1"/>
          <p:nvPr/>
        </p:nvSpPr>
        <p:spPr>
          <a:xfrm>
            <a:off x="4203034" y="4777240"/>
            <a:ext cx="152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nums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(back-end is string)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0AF1FA-9DEC-757D-0DA7-695F7552F542}"/>
              </a:ext>
            </a:extLst>
          </p:cNvPr>
          <p:cNvSpPr txBox="1"/>
          <p:nvPr/>
        </p:nvSpPr>
        <p:spPr>
          <a:xfrm>
            <a:off x="10608644" y="2710695"/>
            <a:ext cx="119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Box (float?)</a:t>
            </a:r>
          </a:p>
        </p:txBody>
      </p:sp>
    </p:spTree>
    <p:extLst>
      <p:ext uri="{BB962C8B-B14F-4D97-AF65-F5344CB8AC3E}">
        <p14:creationId xmlns:p14="http://schemas.microsoft.com/office/powerpoint/2010/main" val="288523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B732-1922-46B3-CBDC-0F8EEFAA829C}"/>
              </a:ext>
            </a:extLst>
          </p:cNvPr>
          <p:cNvSpPr/>
          <p:nvPr/>
        </p:nvSpPr>
        <p:spPr>
          <a:xfrm>
            <a:off x="8357090" y="154319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E8223A-A745-1ADE-A05F-25172B55BCBF}"/>
              </a:ext>
            </a:extLst>
          </p:cNvPr>
          <p:cNvSpPr/>
          <p:nvPr/>
        </p:nvSpPr>
        <p:spPr>
          <a:xfrm>
            <a:off x="8220011" y="1449762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3431CC-912B-8A31-C46C-7870936832B2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CashApp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Username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2EEF71-73DE-C1BF-1826-E67DD43749E7}"/>
              </a:ext>
            </a:extLst>
          </p:cNvPr>
          <p:cNvSpPr/>
          <p:nvPr/>
        </p:nvSpPr>
        <p:spPr>
          <a:xfrm>
            <a:off x="5258602" y="5525653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4AA9E1-2325-B11C-B9FA-A3658C9CA2BB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ID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8CDF14-FBD4-85E5-5034-78C15232A75D}"/>
              </a:ext>
            </a:extLst>
          </p:cNvPr>
          <p:cNvSpPr/>
          <p:nvPr/>
        </p:nvSpPr>
        <p:spPr>
          <a:xfrm>
            <a:off x="5258602" y="4579580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Tokens Amount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89932A-25A0-B61D-D494-0F1CB2042DC0}"/>
              </a:ext>
            </a:extLst>
          </p:cNvPr>
          <p:cNvSpPr/>
          <p:nvPr/>
        </p:nvSpPr>
        <p:spPr>
          <a:xfrm>
            <a:off x="7777213" y="2178458"/>
            <a:ext cx="3926341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exchange machine’s ID you wish to redeem with, your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CashApp’s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username to receive real funds, and the amount of tokens you wish to redeem.</a:t>
            </a:r>
          </a:p>
        </p:txBody>
      </p:sp>
    </p:spTree>
    <p:extLst>
      <p:ext uri="{BB962C8B-B14F-4D97-AF65-F5344CB8AC3E}">
        <p14:creationId xmlns:p14="http://schemas.microsoft.com/office/powerpoint/2010/main" val="147456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B732-1922-46B3-CBDC-0F8EEFAA829C}"/>
              </a:ext>
            </a:extLst>
          </p:cNvPr>
          <p:cNvSpPr/>
          <p:nvPr/>
        </p:nvSpPr>
        <p:spPr>
          <a:xfrm>
            <a:off x="8357090" y="154319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E8223A-A745-1ADE-A05F-25172B55BCBF}"/>
              </a:ext>
            </a:extLst>
          </p:cNvPr>
          <p:cNvSpPr/>
          <p:nvPr/>
        </p:nvSpPr>
        <p:spPr>
          <a:xfrm>
            <a:off x="8220011" y="1449762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3431CC-912B-8A31-C46C-7870936832B2}"/>
              </a:ext>
            </a:extLst>
          </p:cNvPr>
          <p:cNvSpPr/>
          <p:nvPr/>
        </p:nvSpPr>
        <p:spPr>
          <a:xfrm>
            <a:off x="5261872" y="394797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CashApp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Username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2EEF71-73DE-C1BF-1826-E67DD43749E7}"/>
              </a:ext>
            </a:extLst>
          </p:cNvPr>
          <p:cNvSpPr/>
          <p:nvPr/>
        </p:nvSpPr>
        <p:spPr>
          <a:xfrm>
            <a:off x="5258602" y="5525653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4AA9E1-2325-B11C-B9FA-A3658C9CA2BB}"/>
              </a:ext>
            </a:extLst>
          </p:cNvPr>
          <p:cNvSpPr/>
          <p:nvPr/>
        </p:nvSpPr>
        <p:spPr>
          <a:xfrm>
            <a:off x="5258602" y="3297143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Machine ID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8CDF14-FBD4-85E5-5034-78C15232A75D}"/>
              </a:ext>
            </a:extLst>
          </p:cNvPr>
          <p:cNvSpPr/>
          <p:nvPr/>
        </p:nvSpPr>
        <p:spPr>
          <a:xfrm>
            <a:off x="5258602" y="4579580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Tokens Amount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89932A-25A0-B61D-D494-0F1CB2042DC0}"/>
              </a:ext>
            </a:extLst>
          </p:cNvPr>
          <p:cNvSpPr/>
          <p:nvPr/>
        </p:nvSpPr>
        <p:spPr>
          <a:xfrm>
            <a:off x="7777213" y="2178458"/>
            <a:ext cx="3926341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the exchange machine’s ID you wish to redeem with, your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CashApp’s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 username to receive real funds, and the amount of tokens you wish to redeem.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233FA-F784-63EB-B5BA-EC296DDEC238}"/>
              </a:ext>
            </a:extLst>
          </p:cNvPr>
          <p:cNvSpPr/>
          <p:nvPr/>
        </p:nvSpPr>
        <p:spPr>
          <a:xfrm rot="1477401">
            <a:off x="10306276" y="207282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94869-E433-E6B1-E191-D6D8DAE2C398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Machine.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2AC61-F5E7-1183-4B0F-B25F65D63FCF}"/>
              </a:ext>
            </a:extLst>
          </p:cNvPr>
          <p:cNvSpPr txBox="1"/>
          <p:nvPr/>
        </p:nvSpPr>
        <p:spPr>
          <a:xfrm>
            <a:off x="6712016" y="3516018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D68AB-5FD5-D806-522B-7425F1187E83}"/>
              </a:ext>
            </a:extLst>
          </p:cNvPr>
          <p:cNvSpPr txBox="1"/>
          <p:nvPr/>
        </p:nvSpPr>
        <p:spPr>
          <a:xfrm>
            <a:off x="6713619" y="4217586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EBCC-92D6-9B48-5DC6-B5906EA6ACB1}"/>
              </a:ext>
            </a:extLst>
          </p:cNvPr>
          <p:cNvSpPr txBox="1"/>
          <p:nvPr/>
        </p:nvSpPr>
        <p:spPr>
          <a:xfrm>
            <a:off x="6712016" y="5835564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FCAD3-817D-B134-F900-B846CD573838}"/>
              </a:ext>
            </a:extLst>
          </p:cNvPr>
          <p:cNvSpPr txBox="1"/>
          <p:nvPr/>
        </p:nvSpPr>
        <p:spPr>
          <a:xfrm>
            <a:off x="6712015" y="4869574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C9DC9-73F6-BD2D-4C41-7B348847E21F}"/>
              </a:ext>
            </a:extLst>
          </p:cNvPr>
          <p:cNvSpPr txBox="1"/>
          <p:nvPr/>
        </p:nvSpPr>
        <p:spPr>
          <a:xfrm>
            <a:off x="4594460" y="3523565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UINT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96E1B-2FA6-102D-70F5-43E84DE6C091}"/>
              </a:ext>
            </a:extLst>
          </p:cNvPr>
          <p:cNvSpPr txBox="1"/>
          <p:nvPr/>
        </p:nvSpPr>
        <p:spPr>
          <a:xfrm>
            <a:off x="4594459" y="4835987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 UINT</a:t>
            </a:r>
          </a:p>
        </p:txBody>
      </p:sp>
    </p:spTree>
    <p:extLst>
      <p:ext uri="{BB962C8B-B14F-4D97-AF65-F5344CB8AC3E}">
        <p14:creationId xmlns:p14="http://schemas.microsoft.com/office/powerpoint/2010/main" val="238147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6C67D2C-9D6C-F03A-375B-729CA11BF912}"/>
              </a:ext>
            </a:extLst>
          </p:cNvPr>
          <p:cNvSpPr/>
          <p:nvPr/>
        </p:nvSpPr>
        <p:spPr>
          <a:xfrm>
            <a:off x="2280099" y="22281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Home</a:t>
            </a:r>
          </a:p>
        </p:txBody>
      </p:sp>
      <p:sp>
        <p:nvSpPr>
          <p:cNvPr id="3" name="Rounded 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B168CE3A-EA63-F947-1123-CF3C0D700B53}"/>
              </a:ext>
            </a:extLst>
          </p:cNvPr>
          <p:cNvSpPr/>
          <p:nvPr/>
        </p:nvSpPr>
        <p:spPr>
          <a:xfrm>
            <a:off x="4305762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Recycler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13E9BDAB-6436-84BD-C102-6C4D8E1A1411}"/>
              </a:ext>
            </a:extLst>
          </p:cNvPr>
          <p:cNvSpPr/>
          <p:nvPr/>
        </p:nvSpPr>
        <p:spPr>
          <a:xfrm>
            <a:off x="6327853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Municipality</a:t>
            </a:r>
          </a:p>
        </p:txBody>
      </p:sp>
      <p:sp>
        <p:nvSpPr>
          <p:cNvPr id="12" name="Rounded 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BE51CA2F-67FC-BA1A-610F-1D3A1639837B}"/>
              </a:ext>
            </a:extLst>
          </p:cNvPr>
          <p:cNvSpPr/>
          <p:nvPr/>
        </p:nvSpPr>
        <p:spPr>
          <a:xfrm>
            <a:off x="8348157" y="22642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2867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6C67D2C-9D6C-F03A-375B-729CA11BF912}"/>
              </a:ext>
            </a:extLst>
          </p:cNvPr>
          <p:cNvSpPr/>
          <p:nvPr/>
        </p:nvSpPr>
        <p:spPr>
          <a:xfrm>
            <a:off x="2280099" y="22281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Home</a:t>
            </a:r>
          </a:p>
        </p:txBody>
      </p:sp>
      <p:sp>
        <p:nvSpPr>
          <p:cNvPr id="3" name="Rounded 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B168CE3A-EA63-F947-1123-CF3C0D700B53}"/>
              </a:ext>
            </a:extLst>
          </p:cNvPr>
          <p:cNvSpPr/>
          <p:nvPr/>
        </p:nvSpPr>
        <p:spPr>
          <a:xfrm>
            <a:off x="4305762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Recycler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13E9BDAB-6436-84BD-C102-6C4D8E1A1411}"/>
              </a:ext>
            </a:extLst>
          </p:cNvPr>
          <p:cNvSpPr/>
          <p:nvPr/>
        </p:nvSpPr>
        <p:spPr>
          <a:xfrm>
            <a:off x="6327853" y="220639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Municipality</a:t>
            </a:r>
          </a:p>
        </p:txBody>
      </p:sp>
      <p:sp>
        <p:nvSpPr>
          <p:cNvPr id="12" name="Rounded 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BE51CA2F-67FC-BA1A-610F-1D3A1639837B}"/>
              </a:ext>
            </a:extLst>
          </p:cNvPr>
          <p:cNvSpPr/>
          <p:nvPr/>
        </p:nvSpPr>
        <p:spPr>
          <a:xfrm>
            <a:off x="8348157" y="226422"/>
            <a:ext cx="1400639" cy="44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Shop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6AE08-B602-CF65-3341-9581F1B2882A}"/>
              </a:ext>
            </a:extLst>
          </p:cNvPr>
          <p:cNvSpPr/>
          <p:nvPr/>
        </p:nvSpPr>
        <p:spPr>
          <a:xfrm>
            <a:off x="2169048" y="127210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D70A078-7F07-4B10-9B89-2F357DA96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15117"/>
              </p:ext>
            </p:extLst>
          </p:nvPr>
        </p:nvGraphicFramePr>
        <p:xfrm>
          <a:off x="564748" y="2820201"/>
          <a:ext cx="3430702" cy="395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43600" imgH="6845300" progId="Word.Document.12">
                  <p:embed/>
                </p:oleObj>
              </mc:Choice>
              <mc:Fallback>
                <p:oleObj name="Document" r:id="rId5" imgW="5943600" imgH="684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748" y="2820201"/>
                        <a:ext cx="3430702" cy="3951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logo for a cryptocurrency company&#10;&#10;Description automatically generated">
            <a:extLst>
              <a:ext uri="{FF2B5EF4-FFF2-40B4-BE49-F238E27FC236}">
                <a16:creationId xmlns:a16="http://schemas.microsoft.com/office/drawing/2014/main" id="{32825C18-8847-FCE9-8848-111B53D6CD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13" t="35789" r="23896" b="35158"/>
          <a:stretch/>
        </p:blipFill>
        <p:spPr>
          <a:xfrm>
            <a:off x="4846728" y="762477"/>
            <a:ext cx="2498544" cy="1443370"/>
          </a:xfrm>
          <a:prstGeom prst="rect">
            <a:avLst/>
          </a:prstGeom>
        </p:spPr>
      </p:pic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E151DC2B-C15D-6F5F-54E6-7EA1E383B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470" y="3066165"/>
            <a:ext cx="3625583" cy="36709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5CFAE0B-475A-ADE2-B0FD-3FD5E3A851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27831" y="2738903"/>
            <a:ext cx="4217462" cy="395117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72E0B7F-17BA-4E42-5169-65AFD1FAC319}"/>
              </a:ext>
            </a:extLst>
          </p:cNvPr>
          <p:cNvSpPr/>
          <p:nvPr/>
        </p:nvSpPr>
        <p:spPr>
          <a:xfrm>
            <a:off x="1327816" y="2116471"/>
            <a:ext cx="1904566" cy="4484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Abstract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C506A78-BD87-18F2-1BB5-879A2BDBEF40}"/>
              </a:ext>
            </a:extLst>
          </p:cNvPr>
          <p:cNvSpPr/>
          <p:nvPr/>
        </p:nvSpPr>
        <p:spPr>
          <a:xfrm>
            <a:off x="5143716" y="2116470"/>
            <a:ext cx="1904566" cy="4484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Abstract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4B4C8E3-4FAB-FE2A-96FB-2FB65C1DA9A4}"/>
              </a:ext>
            </a:extLst>
          </p:cNvPr>
          <p:cNvSpPr/>
          <p:nvPr/>
        </p:nvSpPr>
        <p:spPr>
          <a:xfrm>
            <a:off x="8959616" y="2116469"/>
            <a:ext cx="1904566" cy="4484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Abstract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A94E03-CC3B-E2E4-C62D-C7CCBBA0DDA5}"/>
              </a:ext>
            </a:extLst>
          </p:cNvPr>
          <p:cNvSpPr/>
          <p:nvPr/>
        </p:nvSpPr>
        <p:spPr>
          <a:xfrm>
            <a:off x="8229600" y="897893"/>
            <a:ext cx="3729963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Will be scrollable (not side-by-side)</a:t>
            </a:r>
          </a:p>
        </p:txBody>
      </p:sp>
    </p:spTree>
    <p:extLst>
      <p:ext uri="{BB962C8B-B14F-4D97-AF65-F5344CB8AC3E}">
        <p14:creationId xmlns:p14="http://schemas.microsoft.com/office/powerpoint/2010/main" val="346331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A5AD3D-891B-8F56-3D2D-0311BCEE2F34}"/>
              </a:ext>
            </a:extLst>
          </p:cNvPr>
          <p:cNvSpPr/>
          <p:nvPr/>
        </p:nvSpPr>
        <p:spPr>
          <a:xfrm>
            <a:off x="4305762" y="89242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8A03F4-9DDC-9561-BF65-B7456FD14FCF}"/>
              </a:ext>
            </a:extLst>
          </p:cNvPr>
          <p:cNvSpPr/>
          <p:nvPr/>
        </p:nvSpPr>
        <p:spPr>
          <a:xfrm>
            <a:off x="4303975" y="156421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9B50C3-E8FE-11D5-6188-A7C2D312D393}"/>
              </a:ext>
            </a:extLst>
          </p:cNvPr>
          <p:cNvSpPr/>
          <p:nvPr/>
        </p:nvSpPr>
        <p:spPr>
          <a:xfrm>
            <a:off x="4302188" y="2235997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0335B4-031E-3440-3DFB-21A31E0751E1}"/>
              </a:ext>
            </a:extLst>
          </p:cNvPr>
          <p:cNvSpPr/>
          <p:nvPr/>
        </p:nvSpPr>
        <p:spPr>
          <a:xfrm>
            <a:off x="6334999" y="892426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 Municipality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9D734-4686-F5BE-9452-29BA38D79DA6}"/>
              </a:ext>
            </a:extLst>
          </p:cNvPr>
          <p:cNvSpPr/>
          <p:nvPr/>
        </p:nvSpPr>
        <p:spPr>
          <a:xfrm>
            <a:off x="6333212" y="15642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 Machine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A6BE1-D141-6C4C-5610-99F964495570}"/>
              </a:ext>
            </a:extLst>
          </p:cNvPr>
          <p:cNvSpPr/>
          <p:nvPr/>
        </p:nvSpPr>
        <p:spPr>
          <a:xfrm>
            <a:off x="8358877" y="87140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B732-1922-46B3-CBDC-0F8EEFAA829C}"/>
              </a:ext>
            </a:extLst>
          </p:cNvPr>
          <p:cNvSpPr/>
          <p:nvPr/>
        </p:nvSpPr>
        <p:spPr>
          <a:xfrm>
            <a:off x="8357090" y="154319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F14404-C741-1ED7-858F-839F7F08B242}"/>
              </a:ext>
            </a:extLst>
          </p:cNvPr>
          <p:cNvSpPr/>
          <p:nvPr/>
        </p:nvSpPr>
        <p:spPr>
          <a:xfrm>
            <a:off x="6333211" y="22257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Approve Shop</a:t>
            </a:r>
          </a:p>
        </p:txBody>
      </p:sp>
    </p:spTree>
    <p:extLst>
      <p:ext uri="{BB962C8B-B14F-4D97-AF65-F5344CB8AC3E}">
        <p14:creationId xmlns:p14="http://schemas.microsoft.com/office/powerpoint/2010/main" val="77080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A5AD3D-891B-8F56-3D2D-0311BCEE2F34}"/>
              </a:ext>
            </a:extLst>
          </p:cNvPr>
          <p:cNvSpPr/>
          <p:nvPr/>
        </p:nvSpPr>
        <p:spPr>
          <a:xfrm>
            <a:off x="4305762" y="89242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8A03F4-9DDC-9561-BF65-B7456FD14FCF}"/>
              </a:ext>
            </a:extLst>
          </p:cNvPr>
          <p:cNvSpPr/>
          <p:nvPr/>
        </p:nvSpPr>
        <p:spPr>
          <a:xfrm>
            <a:off x="4303975" y="156421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9B50C3-E8FE-11D5-6188-A7C2D312D393}"/>
              </a:ext>
            </a:extLst>
          </p:cNvPr>
          <p:cNvSpPr/>
          <p:nvPr/>
        </p:nvSpPr>
        <p:spPr>
          <a:xfrm>
            <a:off x="4302188" y="2235997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0335B4-031E-3440-3DFB-21A31E0751E1}"/>
              </a:ext>
            </a:extLst>
          </p:cNvPr>
          <p:cNvSpPr/>
          <p:nvPr/>
        </p:nvSpPr>
        <p:spPr>
          <a:xfrm>
            <a:off x="6334999" y="892426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Assign Municipality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9D734-4686-F5BE-9452-29BA38D79DA6}"/>
              </a:ext>
            </a:extLst>
          </p:cNvPr>
          <p:cNvSpPr/>
          <p:nvPr/>
        </p:nvSpPr>
        <p:spPr>
          <a:xfrm>
            <a:off x="6333212" y="1564212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 Machine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A6BE1-D141-6C4C-5610-99F964495570}"/>
              </a:ext>
            </a:extLst>
          </p:cNvPr>
          <p:cNvSpPr/>
          <p:nvPr/>
        </p:nvSpPr>
        <p:spPr>
          <a:xfrm>
            <a:off x="8358877" y="87140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B732-1922-46B3-CBDC-0F8EEFAA829C}"/>
              </a:ext>
            </a:extLst>
          </p:cNvPr>
          <p:cNvSpPr/>
          <p:nvPr/>
        </p:nvSpPr>
        <p:spPr>
          <a:xfrm>
            <a:off x="8357090" y="154319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Redeem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FFD09-4564-F14F-78A7-7A43868C699B}"/>
              </a:ext>
            </a:extLst>
          </p:cNvPr>
          <p:cNvSpPr txBox="1"/>
          <p:nvPr/>
        </p:nvSpPr>
        <p:spPr>
          <a:xfrm>
            <a:off x="3415863" y="1758302"/>
            <a:ext cx="886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8B78-A805-CF90-77CF-29BBC203B5CD}"/>
              </a:ext>
            </a:extLst>
          </p:cNvPr>
          <p:cNvSpPr txBox="1"/>
          <p:nvPr/>
        </p:nvSpPr>
        <p:spPr>
          <a:xfrm>
            <a:off x="3415863" y="2407409"/>
            <a:ext cx="886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31A5B-4B81-F519-5A0D-10313C2C293A}"/>
              </a:ext>
            </a:extLst>
          </p:cNvPr>
          <p:cNvSpPr txBox="1"/>
          <p:nvPr/>
        </p:nvSpPr>
        <p:spPr>
          <a:xfrm>
            <a:off x="3415863" y="1075176"/>
            <a:ext cx="8863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Depositor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82C7-83E5-1F81-A8AA-C54A5235517B}"/>
              </a:ext>
            </a:extLst>
          </p:cNvPr>
          <p:cNvSpPr txBox="1"/>
          <p:nvPr/>
        </p:nvSpPr>
        <p:spPr>
          <a:xfrm>
            <a:off x="5709974" y="1069506"/>
            <a:ext cx="7756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Municipality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5138A-6A85-EC3A-2B6F-B5C760E80580}"/>
              </a:ext>
            </a:extLst>
          </p:cNvPr>
          <p:cNvSpPr txBox="1"/>
          <p:nvPr/>
        </p:nvSpPr>
        <p:spPr>
          <a:xfrm>
            <a:off x="7907834" y="1063836"/>
            <a:ext cx="886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Shop</a:t>
            </a: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Handler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90E20F-D421-AD15-B42F-8EFB7C346046}"/>
              </a:ext>
            </a:extLst>
          </p:cNvPr>
          <p:cNvSpPr txBox="1"/>
          <p:nvPr/>
        </p:nvSpPr>
        <p:spPr>
          <a:xfrm>
            <a:off x="5709974" y="1735623"/>
            <a:ext cx="8863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8A4EE-7372-491D-DEA0-A0CA2B181C97}"/>
              </a:ext>
            </a:extLst>
          </p:cNvPr>
          <p:cNvSpPr txBox="1"/>
          <p:nvPr/>
        </p:nvSpPr>
        <p:spPr>
          <a:xfrm>
            <a:off x="7733851" y="1717932"/>
            <a:ext cx="8863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Machine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2F8CF-6CAF-78F6-990D-9A741A1CBABF}"/>
              </a:ext>
            </a:extLst>
          </p:cNvPr>
          <p:cNvSpPr/>
          <p:nvPr/>
        </p:nvSpPr>
        <p:spPr>
          <a:xfrm rot="1477401">
            <a:off x="10306276" y="195481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A5E58B-5C4C-2C41-4B05-E8F09C6834E9}"/>
              </a:ext>
            </a:extLst>
          </p:cNvPr>
          <p:cNvSpPr/>
          <p:nvPr/>
        </p:nvSpPr>
        <p:spPr>
          <a:xfrm>
            <a:off x="4302187" y="2972282"/>
            <a:ext cx="5455541" cy="595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Dropdown menu, shows on hover</a:t>
            </a:r>
          </a:p>
        </p:txBody>
      </p:sp>
    </p:spTree>
    <p:extLst>
      <p:ext uri="{BB962C8B-B14F-4D97-AF65-F5344CB8AC3E}">
        <p14:creationId xmlns:p14="http://schemas.microsoft.com/office/powerpoint/2010/main" val="166027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A5AD3D-891B-8F56-3D2D-0311BCEE2F34}"/>
              </a:ext>
            </a:extLst>
          </p:cNvPr>
          <p:cNvSpPr/>
          <p:nvPr/>
        </p:nvSpPr>
        <p:spPr>
          <a:xfrm>
            <a:off x="4305762" y="89242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8A03F4-9DDC-9561-BF65-B7456FD14FCF}"/>
              </a:ext>
            </a:extLst>
          </p:cNvPr>
          <p:cNvSpPr/>
          <p:nvPr/>
        </p:nvSpPr>
        <p:spPr>
          <a:xfrm>
            <a:off x="4303975" y="1564211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Deposit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9B50C3-E8FE-11D5-6188-A7C2D312D393}"/>
              </a:ext>
            </a:extLst>
          </p:cNvPr>
          <p:cNvSpPr/>
          <p:nvPr/>
        </p:nvSpPr>
        <p:spPr>
          <a:xfrm>
            <a:off x="4302188" y="2235997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Spend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51956-9C5D-A6D0-D32F-D716719D4C51}"/>
              </a:ext>
            </a:extLst>
          </p:cNvPr>
          <p:cNvSpPr/>
          <p:nvPr/>
        </p:nvSpPr>
        <p:spPr>
          <a:xfrm>
            <a:off x="4196615" y="808522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A5AD3D-891B-8F56-3D2D-0311BCEE2F34}"/>
              </a:ext>
            </a:extLst>
          </p:cNvPr>
          <p:cNvSpPr/>
          <p:nvPr/>
        </p:nvSpPr>
        <p:spPr>
          <a:xfrm>
            <a:off x="4305762" y="89242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51956-9C5D-A6D0-D32F-D716719D4C51}"/>
              </a:ext>
            </a:extLst>
          </p:cNvPr>
          <p:cNvSpPr/>
          <p:nvPr/>
        </p:nvSpPr>
        <p:spPr>
          <a:xfrm>
            <a:off x="4196615" y="808522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191F9CC-AFCB-483E-7EAC-895C658A9BAE}"/>
              </a:ext>
            </a:extLst>
          </p:cNvPr>
          <p:cNvSpPr/>
          <p:nvPr/>
        </p:nvSpPr>
        <p:spPr>
          <a:xfrm>
            <a:off x="5258602" y="2760001"/>
            <a:ext cx="1674796" cy="4484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Connect Wallet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0A2FD15-80F8-9D99-FC4A-F5D94406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604" y="2351305"/>
            <a:ext cx="1265805" cy="126580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FCFC36-CD80-5FB6-AB39-C18F04812152}"/>
              </a:ext>
            </a:extLst>
          </p:cNvPr>
          <p:cNvSpPr/>
          <p:nvPr/>
        </p:nvSpPr>
        <p:spPr>
          <a:xfrm>
            <a:off x="5261872" y="3649589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Full Name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704BBD-0D93-124D-E094-9898FE3939F7}"/>
              </a:ext>
            </a:extLst>
          </p:cNvPr>
          <p:cNvSpPr/>
          <p:nvPr/>
        </p:nvSpPr>
        <p:spPr>
          <a:xfrm>
            <a:off x="5258602" y="4524624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E7D2016-F89D-EDC2-1FAF-2022CEABDDC6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your full name, and connect your Web3 wallet using Google Chrome</a:t>
            </a:r>
          </a:p>
        </p:txBody>
      </p:sp>
    </p:spTree>
    <p:extLst>
      <p:ext uri="{BB962C8B-B14F-4D97-AF65-F5344CB8AC3E}">
        <p14:creationId xmlns:p14="http://schemas.microsoft.com/office/powerpoint/2010/main" val="12907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A5AD3D-891B-8F56-3D2D-0311BCEE2F34}"/>
              </a:ext>
            </a:extLst>
          </p:cNvPr>
          <p:cNvSpPr/>
          <p:nvPr/>
        </p:nvSpPr>
        <p:spPr>
          <a:xfrm>
            <a:off x="4305762" y="892425"/>
            <a:ext cx="1400639" cy="448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51956-9C5D-A6D0-D32F-D716719D4C51}"/>
              </a:ext>
            </a:extLst>
          </p:cNvPr>
          <p:cNvSpPr/>
          <p:nvPr/>
        </p:nvSpPr>
        <p:spPr>
          <a:xfrm>
            <a:off x="4196615" y="808522"/>
            <a:ext cx="1674796" cy="63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191F9CC-AFCB-483E-7EAC-895C658A9BAE}"/>
              </a:ext>
            </a:extLst>
          </p:cNvPr>
          <p:cNvSpPr/>
          <p:nvPr/>
        </p:nvSpPr>
        <p:spPr>
          <a:xfrm>
            <a:off x="5258602" y="2760001"/>
            <a:ext cx="1674796" cy="4484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Connect Wallet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0A2FD15-80F8-9D99-FC4A-F5D94406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604" y="2351305"/>
            <a:ext cx="1265805" cy="126580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FCFC36-CD80-5FB6-AB39-C18F04812152}"/>
              </a:ext>
            </a:extLst>
          </p:cNvPr>
          <p:cNvSpPr/>
          <p:nvPr/>
        </p:nvSpPr>
        <p:spPr>
          <a:xfrm>
            <a:off x="5261872" y="3649589"/>
            <a:ext cx="1674796" cy="448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Full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15A37-0EFC-257F-2564-199D4085BD72}"/>
              </a:ext>
            </a:extLst>
          </p:cNvPr>
          <p:cNvSpPr txBox="1"/>
          <p:nvPr/>
        </p:nvSpPr>
        <p:spPr>
          <a:xfrm>
            <a:off x="6673516" y="3893394"/>
            <a:ext cx="127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9EB8C-3EE8-4428-126E-2224D207DCAD}"/>
              </a:ext>
            </a:extLst>
          </p:cNvPr>
          <p:cNvSpPr txBox="1"/>
          <p:nvPr/>
        </p:nvSpPr>
        <p:spPr>
          <a:xfrm>
            <a:off x="6750518" y="2984206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Web3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9F9D8-387D-ED2B-77CC-51BA099F6108}"/>
              </a:ext>
            </a:extLst>
          </p:cNvPr>
          <p:cNvSpPr/>
          <p:nvPr/>
        </p:nvSpPr>
        <p:spPr>
          <a:xfrm rot="1477401">
            <a:off x="10306276" y="195481"/>
            <a:ext cx="2047664" cy="7255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Front-End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EEE59B-5579-61EC-CA1C-192FBAA2564A}"/>
              </a:ext>
            </a:extLst>
          </p:cNvPr>
          <p:cNvSpPr/>
          <p:nvPr/>
        </p:nvSpPr>
        <p:spPr>
          <a:xfrm>
            <a:off x="5258602" y="4524624"/>
            <a:ext cx="1674796" cy="448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ssistant ExtraLight" pitchFamily="2" charset="-79"/>
                <a:cs typeface="Assistant ExtraLight" pitchFamily="2" charset="-79"/>
              </a:rPr>
              <a:t>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633D2-4ED8-DB71-16A3-1293B7F0368D}"/>
              </a:ext>
            </a:extLst>
          </p:cNvPr>
          <p:cNvSpPr txBox="1"/>
          <p:nvPr/>
        </p:nvSpPr>
        <p:spPr>
          <a:xfrm>
            <a:off x="6750518" y="4724682"/>
            <a:ext cx="11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FA7F7-A429-98FB-DD05-22FBF84063BA}"/>
              </a:ext>
            </a:extLst>
          </p:cNvPr>
          <p:cNvSpPr/>
          <p:nvPr/>
        </p:nvSpPr>
        <p:spPr>
          <a:xfrm>
            <a:off x="0" y="6132436"/>
            <a:ext cx="2047664" cy="72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Depositor.sol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2DBC1F-D994-D367-EEB3-EA25E572BC15}"/>
              </a:ext>
            </a:extLst>
          </p:cNvPr>
          <p:cNvSpPr/>
          <p:nvPr/>
        </p:nvSpPr>
        <p:spPr>
          <a:xfrm>
            <a:off x="7085797" y="1564211"/>
            <a:ext cx="3617495" cy="1368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ExtraLight" pitchFamily="2" charset="-79"/>
                <a:cs typeface="Assistant ExtraLight" pitchFamily="2" charset="-79"/>
              </a:rPr>
              <a:t>Please enter your full name, and connect your Web3 wallet using Google Chrome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EDB31-9EF3-EA9A-4FAE-BB2EE817AB47}"/>
              </a:ext>
            </a:extLst>
          </p:cNvPr>
          <p:cNvSpPr txBox="1"/>
          <p:nvPr/>
        </p:nvSpPr>
        <p:spPr>
          <a:xfrm>
            <a:off x="10396888" y="2681578"/>
            <a:ext cx="119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Text Box (float?)</a:t>
            </a:r>
          </a:p>
        </p:txBody>
      </p:sp>
    </p:spTree>
    <p:extLst>
      <p:ext uri="{BB962C8B-B14F-4D97-AF65-F5344CB8AC3E}">
        <p14:creationId xmlns:p14="http://schemas.microsoft.com/office/powerpoint/2010/main" val="306750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801</Words>
  <Application>Microsoft Macintosh PowerPoint</Application>
  <PresentationFormat>Widescreen</PresentationFormat>
  <Paragraphs>241</Paragraphs>
  <Slides>25</Slides>
  <Notes>0</Notes>
  <HiddenSlides>11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Assistant ExtraLight</vt:lpstr>
      <vt:lpstr>Assistant SemiBold</vt:lpstr>
      <vt:lpstr>Calibri</vt:lpstr>
      <vt:lpstr>ROBOTO LIGHT</vt:lpstr>
      <vt:lpstr>ROBOTO LIGHT</vt:lpstr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Aharoni</dc:creator>
  <cp:lastModifiedBy>Amit Aharoni</cp:lastModifiedBy>
  <cp:revision>60</cp:revision>
  <dcterms:created xsi:type="dcterms:W3CDTF">2023-06-29T17:23:16Z</dcterms:created>
  <dcterms:modified xsi:type="dcterms:W3CDTF">2023-07-16T17:28:47Z</dcterms:modified>
</cp:coreProperties>
</file>