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>
        <p:scale>
          <a:sx n="73" d="100"/>
          <a:sy n="73" d="100"/>
        </p:scale>
        <p:origin x="-188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545D0-000F-402C-8031-1703F2B5431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AR"/>
        </a:p>
      </dgm:t>
    </dgm:pt>
    <dgm:pt modelId="{1FF731E7-DB7F-4316-9A87-9853C4C6FAC1}" type="pres">
      <dgm:prSet presAssocID="{437545D0-000F-402C-8031-1703F2B5431A}" presName="cycle" presStyleCnt="0">
        <dgm:presLayoutVars>
          <dgm:dir/>
          <dgm:resizeHandles val="exact"/>
        </dgm:presLayoutVars>
      </dgm:prSet>
      <dgm:spPr/>
    </dgm:pt>
  </dgm:ptLst>
  <dgm:cxnLst>
    <dgm:cxn modelId="{6FA84F3F-AF73-4875-BBA6-1B0A9AE4FF90}" type="presOf" srcId="{437545D0-000F-402C-8031-1703F2B5431A}" destId="{1FF731E7-DB7F-4316-9A87-9853C4C6FAC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DCECC-CAF7-472E-B428-A643F4B315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8C5D6A6-867E-4F71-8F3B-57E01E7CF728}">
      <dgm:prSet phldrT="[Texto]"/>
      <dgm:spPr/>
      <dgm:t>
        <a:bodyPr/>
        <a:lstStyle/>
        <a:p>
          <a:r>
            <a:rPr lang="es-MX" dirty="0" smtClean="0"/>
            <a:t>Identidad de la Persona Física </a:t>
          </a:r>
          <a:endParaRPr lang="es-AR" dirty="0"/>
        </a:p>
      </dgm:t>
    </dgm:pt>
    <dgm:pt modelId="{F58A59E3-F8E0-482D-BA41-0F40B4E2A606}" type="parTrans" cxnId="{30DDCA64-F2C1-4DD7-AA43-447E0FAD0EF1}">
      <dgm:prSet/>
      <dgm:spPr/>
      <dgm:t>
        <a:bodyPr/>
        <a:lstStyle/>
        <a:p>
          <a:endParaRPr lang="es-AR"/>
        </a:p>
      </dgm:t>
    </dgm:pt>
    <dgm:pt modelId="{3EADE830-B326-4D2D-8392-D5CE3310B1FF}" type="sibTrans" cxnId="{30DDCA64-F2C1-4DD7-AA43-447E0FAD0EF1}">
      <dgm:prSet/>
      <dgm:spPr/>
      <dgm:t>
        <a:bodyPr/>
        <a:lstStyle/>
        <a:p>
          <a:endParaRPr lang="es-AR"/>
        </a:p>
      </dgm:t>
    </dgm:pt>
    <dgm:pt modelId="{8B09680A-006E-4F41-A32B-C3907AB2ED92}">
      <dgm:prSet phldrT="[Texto]"/>
      <dgm:spPr/>
      <dgm:t>
        <a:bodyPr/>
        <a:lstStyle/>
        <a:p>
          <a:r>
            <a:rPr lang="es-MX" dirty="0" smtClean="0"/>
            <a:t>Autenticación y Autorización de la Identidad Digital</a:t>
          </a:r>
          <a:endParaRPr lang="es-AR" dirty="0"/>
        </a:p>
      </dgm:t>
    </dgm:pt>
    <dgm:pt modelId="{E4A8AB80-6407-4E14-B565-4D0D6B0553B7}" type="parTrans" cxnId="{94DC3FBF-8D8B-4C95-9C3E-5428BF1F9D2C}">
      <dgm:prSet/>
      <dgm:spPr/>
      <dgm:t>
        <a:bodyPr/>
        <a:lstStyle/>
        <a:p>
          <a:endParaRPr lang="es-AR"/>
        </a:p>
      </dgm:t>
    </dgm:pt>
    <dgm:pt modelId="{B5F46FC1-E197-41BD-A393-485E972AEB2B}" type="sibTrans" cxnId="{94DC3FBF-8D8B-4C95-9C3E-5428BF1F9D2C}">
      <dgm:prSet/>
      <dgm:spPr/>
      <dgm:t>
        <a:bodyPr/>
        <a:lstStyle/>
        <a:p>
          <a:endParaRPr lang="es-AR"/>
        </a:p>
      </dgm:t>
    </dgm:pt>
    <dgm:pt modelId="{5DC9B768-177C-42D6-8464-EE6AF0BF7817}">
      <dgm:prSet phldrT="[Texto]"/>
      <dgm:spPr/>
      <dgm:t>
        <a:bodyPr/>
        <a:lstStyle/>
        <a:p>
          <a:r>
            <a:rPr lang="es-MX" dirty="0" smtClean="0"/>
            <a:t>Negociación del Pago de la Deuda</a:t>
          </a:r>
          <a:endParaRPr lang="es-AR" dirty="0"/>
        </a:p>
      </dgm:t>
    </dgm:pt>
    <dgm:pt modelId="{7BE4C6CA-699F-4E4E-BAC2-AEC445AA28F8}" type="parTrans" cxnId="{A988AD4C-6480-4C0D-8F51-42812B1941E0}">
      <dgm:prSet/>
      <dgm:spPr/>
      <dgm:t>
        <a:bodyPr/>
        <a:lstStyle/>
        <a:p>
          <a:endParaRPr lang="es-AR"/>
        </a:p>
      </dgm:t>
    </dgm:pt>
    <dgm:pt modelId="{605B4B58-6FC6-410B-BDD2-7804454AC034}" type="sibTrans" cxnId="{A988AD4C-6480-4C0D-8F51-42812B1941E0}">
      <dgm:prSet/>
      <dgm:spPr/>
      <dgm:t>
        <a:bodyPr/>
        <a:lstStyle/>
        <a:p>
          <a:endParaRPr lang="es-AR"/>
        </a:p>
      </dgm:t>
    </dgm:pt>
    <dgm:pt modelId="{65A28BD3-B111-483C-B621-DB93CD1E92A2}">
      <dgm:prSet phldrT="[Texto]"/>
      <dgm:spPr/>
      <dgm:t>
        <a:bodyPr/>
        <a:lstStyle/>
        <a:p>
          <a:r>
            <a:rPr lang="es-MX" dirty="0" smtClean="0"/>
            <a:t>Acuerdo de Pago</a:t>
          </a:r>
          <a:endParaRPr lang="es-AR" dirty="0"/>
        </a:p>
      </dgm:t>
    </dgm:pt>
    <dgm:pt modelId="{9110BEA3-4A0D-4427-8D2E-716E44475A22}" type="parTrans" cxnId="{1F49FF22-B859-4505-BDC3-F05B728B607F}">
      <dgm:prSet/>
      <dgm:spPr/>
      <dgm:t>
        <a:bodyPr/>
        <a:lstStyle/>
        <a:p>
          <a:endParaRPr lang="es-AR"/>
        </a:p>
      </dgm:t>
    </dgm:pt>
    <dgm:pt modelId="{0E38B8F1-149B-4953-840D-FA0577EE4C0E}" type="sibTrans" cxnId="{1F49FF22-B859-4505-BDC3-F05B728B607F}">
      <dgm:prSet/>
      <dgm:spPr/>
      <dgm:t>
        <a:bodyPr/>
        <a:lstStyle/>
        <a:p>
          <a:endParaRPr lang="es-AR"/>
        </a:p>
      </dgm:t>
    </dgm:pt>
    <dgm:pt modelId="{2C6B71E2-9336-44AF-BFD2-870A6339FAFB}">
      <dgm:prSet phldrT="[Texto]"/>
      <dgm:spPr/>
      <dgm:t>
        <a:bodyPr/>
        <a:lstStyle/>
        <a:p>
          <a:r>
            <a:rPr lang="es-MX" dirty="0" smtClean="0"/>
            <a:t>Medios de Pagos</a:t>
          </a:r>
          <a:endParaRPr lang="es-AR" dirty="0"/>
        </a:p>
      </dgm:t>
    </dgm:pt>
    <dgm:pt modelId="{4D1FF8EB-0F2D-4276-9838-69740759794B}" type="parTrans" cxnId="{B4EA7B67-27C4-49A0-9EE0-79EFF9D44B78}">
      <dgm:prSet/>
      <dgm:spPr/>
      <dgm:t>
        <a:bodyPr/>
        <a:lstStyle/>
        <a:p>
          <a:endParaRPr lang="es-AR"/>
        </a:p>
      </dgm:t>
    </dgm:pt>
    <dgm:pt modelId="{63FCBA70-CE5D-4A10-96DF-14E3FCF801FC}" type="sibTrans" cxnId="{B4EA7B67-27C4-49A0-9EE0-79EFF9D44B78}">
      <dgm:prSet/>
      <dgm:spPr/>
      <dgm:t>
        <a:bodyPr/>
        <a:lstStyle/>
        <a:p>
          <a:endParaRPr lang="es-AR"/>
        </a:p>
      </dgm:t>
    </dgm:pt>
    <dgm:pt modelId="{FDDA8112-BE6F-4FC7-84C7-E0D29E028D08}">
      <dgm:prSet phldrT="[Texto]"/>
      <dgm:spPr/>
      <dgm:t>
        <a:bodyPr/>
        <a:lstStyle/>
        <a:p>
          <a:r>
            <a:rPr lang="es-MX" dirty="0" smtClean="0"/>
            <a:t>Cumplimiento del Acuerdo</a:t>
          </a:r>
          <a:endParaRPr lang="es-AR" dirty="0"/>
        </a:p>
      </dgm:t>
    </dgm:pt>
    <dgm:pt modelId="{B4421A63-89E1-4DC0-8081-7FB319961466}" type="parTrans" cxnId="{6F9FBF61-DED1-414F-AB0F-236E401D04F2}">
      <dgm:prSet/>
      <dgm:spPr/>
      <dgm:t>
        <a:bodyPr/>
        <a:lstStyle/>
        <a:p>
          <a:endParaRPr lang="es-AR"/>
        </a:p>
      </dgm:t>
    </dgm:pt>
    <dgm:pt modelId="{C4692308-EA01-4B46-A5B3-C9AEE1664636}" type="sibTrans" cxnId="{6F9FBF61-DED1-414F-AB0F-236E401D04F2}">
      <dgm:prSet/>
      <dgm:spPr/>
      <dgm:t>
        <a:bodyPr/>
        <a:lstStyle/>
        <a:p>
          <a:endParaRPr lang="es-AR"/>
        </a:p>
      </dgm:t>
    </dgm:pt>
    <dgm:pt modelId="{8D03BE17-4FF8-47DF-89EB-F24ABE59501B}" type="pres">
      <dgm:prSet presAssocID="{9F4DCECC-CAF7-472E-B428-A643F4B315A2}" presName="Name0" presStyleCnt="0">
        <dgm:presLayoutVars>
          <dgm:chMax val="7"/>
          <dgm:chPref val="7"/>
          <dgm:dir/>
        </dgm:presLayoutVars>
      </dgm:prSet>
      <dgm:spPr/>
    </dgm:pt>
    <dgm:pt modelId="{D2DBC3AD-21ED-411E-895C-ACF2DBEBFB11}" type="pres">
      <dgm:prSet presAssocID="{9F4DCECC-CAF7-472E-B428-A643F4B315A2}" presName="Name1" presStyleCnt="0"/>
      <dgm:spPr/>
    </dgm:pt>
    <dgm:pt modelId="{63B910A8-99BD-44A8-B878-0ED816CBE9BA}" type="pres">
      <dgm:prSet presAssocID="{9F4DCECC-CAF7-472E-B428-A643F4B315A2}" presName="cycle" presStyleCnt="0"/>
      <dgm:spPr/>
    </dgm:pt>
    <dgm:pt modelId="{9E8016F4-7A6A-4EDA-AE34-91DF973963AB}" type="pres">
      <dgm:prSet presAssocID="{9F4DCECC-CAF7-472E-B428-A643F4B315A2}" presName="srcNode" presStyleLbl="node1" presStyleIdx="0" presStyleCnt="5"/>
      <dgm:spPr/>
    </dgm:pt>
    <dgm:pt modelId="{A2D5F6E4-4EC0-462A-B84C-7EA4739358A8}" type="pres">
      <dgm:prSet presAssocID="{9F4DCECC-CAF7-472E-B428-A643F4B315A2}" presName="conn" presStyleLbl="parChTrans1D2" presStyleIdx="0" presStyleCnt="1"/>
      <dgm:spPr/>
    </dgm:pt>
    <dgm:pt modelId="{672C5110-3E62-4C54-BA70-68A77761981A}" type="pres">
      <dgm:prSet presAssocID="{9F4DCECC-CAF7-472E-B428-A643F4B315A2}" presName="extraNode" presStyleLbl="node1" presStyleIdx="0" presStyleCnt="5"/>
      <dgm:spPr/>
    </dgm:pt>
    <dgm:pt modelId="{99648DD9-4594-4B97-ACC2-525E5D3024EF}" type="pres">
      <dgm:prSet presAssocID="{9F4DCECC-CAF7-472E-B428-A643F4B315A2}" presName="dstNode" presStyleLbl="node1" presStyleIdx="0" presStyleCnt="5"/>
      <dgm:spPr/>
    </dgm:pt>
    <dgm:pt modelId="{7D00AAF9-A637-4D27-A0DA-5820965CE9B5}" type="pres">
      <dgm:prSet presAssocID="{68C5D6A6-867E-4F71-8F3B-57E01E7CF72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8DC4649-80C0-4C19-8B4D-458D0B576364}" type="pres">
      <dgm:prSet presAssocID="{68C5D6A6-867E-4F71-8F3B-57E01E7CF728}" presName="accent_1" presStyleCnt="0"/>
      <dgm:spPr/>
    </dgm:pt>
    <dgm:pt modelId="{F0B27C9B-7913-47F8-9A5C-4C8BDDC16A52}" type="pres">
      <dgm:prSet presAssocID="{68C5D6A6-867E-4F71-8F3B-57E01E7CF728}" presName="accentRepeatNode" presStyleLbl="solidFgAcc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2F301151-E1BB-4640-B41A-E91C1686857C}" type="pres">
      <dgm:prSet presAssocID="{8B09680A-006E-4F41-A32B-C3907AB2ED9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5554A3-EF43-4A01-895B-B7E7DF622A54}" type="pres">
      <dgm:prSet presAssocID="{8B09680A-006E-4F41-A32B-C3907AB2ED92}" presName="accent_2" presStyleCnt="0"/>
      <dgm:spPr/>
    </dgm:pt>
    <dgm:pt modelId="{1CEA3E14-D461-487F-9B79-5E058CFD8122}" type="pres">
      <dgm:prSet presAssocID="{8B09680A-006E-4F41-A32B-C3907AB2ED92}" presName="accentRepeatNode" presStyleLbl="solidFgAcc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85E555AD-2244-4EDD-B276-A5D9E4657FC8}" type="pres">
      <dgm:prSet presAssocID="{5DC9B768-177C-42D6-8464-EE6AF0BF781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865B675-4F6C-4E12-963D-4E9B94D778C7}" type="pres">
      <dgm:prSet presAssocID="{5DC9B768-177C-42D6-8464-EE6AF0BF7817}" presName="accent_3" presStyleCnt="0"/>
      <dgm:spPr/>
    </dgm:pt>
    <dgm:pt modelId="{15A59DE6-39F9-4D37-8C3E-8F8E1A724429}" type="pres">
      <dgm:prSet presAssocID="{5DC9B768-177C-42D6-8464-EE6AF0BF7817}" presName="accentRepeatNode" presStyleLbl="solidFgAcc1" presStyleIdx="2" presStyleCnt="5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5E332FBC-8DD0-405C-8DA7-65BE12499E1E}" type="pres">
      <dgm:prSet presAssocID="{65A28BD3-B111-483C-B621-DB93CD1E92A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A82EB-C31D-4058-88CC-66F85F1FC7A2}" type="pres">
      <dgm:prSet presAssocID="{65A28BD3-B111-483C-B621-DB93CD1E92A2}" presName="accent_4" presStyleCnt="0"/>
      <dgm:spPr/>
    </dgm:pt>
    <dgm:pt modelId="{474B2C59-FBE3-4F38-89A4-74E10C30CAC3}" type="pres">
      <dgm:prSet presAssocID="{65A28BD3-B111-483C-B621-DB93CD1E92A2}" presName="accentRepeatNode" presStyleLbl="solidFgAcc1" presStyleIdx="3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66690C82-34EE-45AB-8D18-9D876C90A07A}" type="pres">
      <dgm:prSet presAssocID="{FDDA8112-BE6F-4FC7-84C7-E0D29E028D0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630610-2E68-4774-BC92-92A1EA2EA757}" type="pres">
      <dgm:prSet presAssocID="{FDDA8112-BE6F-4FC7-84C7-E0D29E028D08}" presName="accent_5" presStyleCnt="0"/>
      <dgm:spPr/>
    </dgm:pt>
    <dgm:pt modelId="{EE8F5F20-7122-42C4-9718-2FD016416039}" type="pres">
      <dgm:prSet presAssocID="{FDDA8112-BE6F-4FC7-84C7-E0D29E028D08}" presName="accentRepeatNode" presStyleLbl="solidFgAcc1" presStyleIdx="4" presStyleCnt="5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94DC3FBF-8D8B-4C95-9C3E-5428BF1F9D2C}" srcId="{9F4DCECC-CAF7-472E-B428-A643F4B315A2}" destId="{8B09680A-006E-4F41-A32B-C3907AB2ED92}" srcOrd="1" destOrd="0" parTransId="{E4A8AB80-6407-4E14-B565-4D0D6B0553B7}" sibTransId="{B5F46FC1-E197-41BD-A393-485E972AEB2B}"/>
    <dgm:cxn modelId="{8F77D12C-48B9-48AD-8FD6-474799F05E97}" type="presOf" srcId="{9F4DCECC-CAF7-472E-B428-A643F4B315A2}" destId="{8D03BE17-4FF8-47DF-89EB-F24ABE59501B}" srcOrd="0" destOrd="0" presId="urn:microsoft.com/office/officeart/2008/layout/VerticalCurvedList"/>
    <dgm:cxn modelId="{B9AFE4F5-53F2-4AC4-B243-9BF812DA5A9C}" type="presOf" srcId="{5DC9B768-177C-42D6-8464-EE6AF0BF7817}" destId="{85E555AD-2244-4EDD-B276-A5D9E4657FC8}" srcOrd="0" destOrd="0" presId="urn:microsoft.com/office/officeart/2008/layout/VerticalCurvedList"/>
    <dgm:cxn modelId="{B047E4E6-F61B-491D-A47F-BDFC69378F40}" type="presOf" srcId="{65A28BD3-B111-483C-B621-DB93CD1E92A2}" destId="{5E332FBC-8DD0-405C-8DA7-65BE12499E1E}" srcOrd="0" destOrd="0" presId="urn:microsoft.com/office/officeart/2008/layout/VerticalCurvedList"/>
    <dgm:cxn modelId="{30DDCA64-F2C1-4DD7-AA43-447E0FAD0EF1}" srcId="{9F4DCECC-CAF7-472E-B428-A643F4B315A2}" destId="{68C5D6A6-867E-4F71-8F3B-57E01E7CF728}" srcOrd="0" destOrd="0" parTransId="{F58A59E3-F8E0-482D-BA41-0F40B4E2A606}" sibTransId="{3EADE830-B326-4D2D-8392-D5CE3310B1FF}"/>
    <dgm:cxn modelId="{1F49FF22-B859-4505-BDC3-F05B728B607F}" srcId="{9F4DCECC-CAF7-472E-B428-A643F4B315A2}" destId="{65A28BD3-B111-483C-B621-DB93CD1E92A2}" srcOrd="3" destOrd="0" parTransId="{9110BEA3-4A0D-4427-8D2E-716E44475A22}" sibTransId="{0E38B8F1-149B-4953-840D-FA0577EE4C0E}"/>
    <dgm:cxn modelId="{F3EBEBB7-BA8A-47BB-91E3-00F5CCB28EC8}" type="presOf" srcId="{8B09680A-006E-4F41-A32B-C3907AB2ED92}" destId="{2F301151-E1BB-4640-B41A-E91C1686857C}" srcOrd="0" destOrd="0" presId="urn:microsoft.com/office/officeart/2008/layout/VerticalCurvedList"/>
    <dgm:cxn modelId="{DBC0C667-B124-4392-98B7-8E62CFD2AEC5}" type="presOf" srcId="{2C6B71E2-9336-44AF-BFD2-870A6339FAFB}" destId="{5E332FBC-8DD0-405C-8DA7-65BE12499E1E}" srcOrd="0" destOrd="1" presId="urn:microsoft.com/office/officeart/2008/layout/VerticalCurvedList"/>
    <dgm:cxn modelId="{6F9FBF61-DED1-414F-AB0F-236E401D04F2}" srcId="{9F4DCECC-CAF7-472E-B428-A643F4B315A2}" destId="{FDDA8112-BE6F-4FC7-84C7-E0D29E028D08}" srcOrd="4" destOrd="0" parTransId="{B4421A63-89E1-4DC0-8081-7FB319961466}" sibTransId="{C4692308-EA01-4B46-A5B3-C9AEE1664636}"/>
    <dgm:cxn modelId="{E1F066CB-C4E4-40C1-B843-D1144BF5470D}" type="presOf" srcId="{FDDA8112-BE6F-4FC7-84C7-E0D29E028D08}" destId="{66690C82-34EE-45AB-8D18-9D876C90A07A}" srcOrd="0" destOrd="0" presId="urn:microsoft.com/office/officeart/2008/layout/VerticalCurvedList"/>
    <dgm:cxn modelId="{E1787F3B-30EC-4586-9508-0F4E7BC48C1E}" type="presOf" srcId="{3EADE830-B326-4D2D-8392-D5CE3310B1FF}" destId="{A2D5F6E4-4EC0-462A-B84C-7EA4739358A8}" srcOrd="0" destOrd="0" presId="urn:microsoft.com/office/officeart/2008/layout/VerticalCurvedList"/>
    <dgm:cxn modelId="{A988AD4C-6480-4C0D-8F51-42812B1941E0}" srcId="{9F4DCECC-CAF7-472E-B428-A643F4B315A2}" destId="{5DC9B768-177C-42D6-8464-EE6AF0BF7817}" srcOrd="2" destOrd="0" parTransId="{7BE4C6CA-699F-4E4E-BAC2-AEC445AA28F8}" sibTransId="{605B4B58-6FC6-410B-BDD2-7804454AC034}"/>
    <dgm:cxn modelId="{98B6983F-5731-4E83-86F9-5D8598CE614E}" type="presOf" srcId="{68C5D6A6-867E-4F71-8F3B-57E01E7CF728}" destId="{7D00AAF9-A637-4D27-A0DA-5820965CE9B5}" srcOrd="0" destOrd="0" presId="urn:microsoft.com/office/officeart/2008/layout/VerticalCurvedList"/>
    <dgm:cxn modelId="{B4EA7B67-27C4-49A0-9EE0-79EFF9D44B78}" srcId="{65A28BD3-B111-483C-B621-DB93CD1E92A2}" destId="{2C6B71E2-9336-44AF-BFD2-870A6339FAFB}" srcOrd="0" destOrd="0" parTransId="{4D1FF8EB-0F2D-4276-9838-69740759794B}" sibTransId="{63FCBA70-CE5D-4A10-96DF-14E3FCF801FC}"/>
    <dgm:cxn modelId="{31489EAF-1D38-4547-8F83-754661A61439}" type="presParOf" srcId="{8D03BE17-4FF8-47DF-89EB-F24ABE59501B}" destId="{D2DBC3AD-21ED-411E-895C-ACF2DBEBFB11}" srcOrd="0" destOrd="0" presId="urn:microsoft.com/office/officeart/2008/layout/VerticalCurvedList"/>
    <dgm:cxn modelId="{5C5EEB18-DD84-460C-A5D3-4F983A7B895A}" type="presParOf" srcId="{D2DBC3AD-21ED-411E-895C-ACF2DBEBFB11}" destId="{63B910A8-99BD-44A8-B878-0ED816CBE9BA}" srcOrd="0" destOrd="0" presId="urn:microsoft.com/office/officeart/2008/layout/VerticalCurvedList"/>
    <dgm:cxn modelId="{4D853359-E87B-4FB8-8A91-D67B9BC7F4D7}" type="presParOf" srcId="{63B910A8-99BD-44A8-B878-0ED816CBE9BA}" destId="{9E8016F4-7A6A-4EDA-AE34-91DF973963AB}" srcOrd="0" destOrd="0" presId="urn:microsoft.com/office/officeart/2008/layout/VerticalCurvedList"/>
    <dgm:cxn modelId="{3FC46B50-B46C-47CE-B6D0-50A175AA0B49}" type="presParOf" srcId="{63B910A8-99BD-44A8-B878-0ED816CBE9BA}" destId="{A2D5F6E4-4EC0-462A-B84C-7EA4739358A8}" srcOrd="1" destOrd="0" presId="urn:microsoft.com/office/officeart/2008/layout/VerticalCurvedList"/>
    <dgm:cxn modelId="{C663E09A-DF05-4803-B58A-55D8D31DBE1E}" type="presParOf" srcId="{63B910A8-99BD-44A8-B878-0ED816CBE9BA}" destId="{672C5110-3E62-4C54-BA70-68A77761981A}" srcOrd="2" destOrd="0" presId="urn:microsoft.com/office/officeart/2008/layout/VerticalCurvedList"/>
    <dgm:cxn modelId="{0E6F2439-901C-425C-AF1C-C72FC25293A9}" type="presParOf" srcId="{63B910A8-99BD-44A8-B878-0ED816CBE9BA}" destId="{99648DD9-4594-4B97-ACC2-525E5D3024EF}" srcOrd="3" destOrd="0" presId="urn:microsoft.com/office/officeart/2008/layout/VerticalCurvedList"/>
    <dgm:cxn modelId="{8EEF20DF-FCCE-4ED5-B304-34F038EB6C3D}" type="presParOf" srcId="{D2DBC3AD-21ED-411E-895C-ACF2DBEBFB11}" destId="{7D00AAF9-A637-4D27-A0DA-5820965CE9B5}" srcOrd="1" destOrd="0" presId="urn:microsoft.com/office/officeart/2008/layout/VerticalCurvedList"/>
    <dgm:cxn modelId="{2B81D41C-988A-424D-AC00-D62905EAB2B8}" type="presParOf" srcId="{D2DBC3AD-21ED-411E-895C-ACF2DBEBFB11}" destId="{38DC4649-80C0-4C19-8B4D-458D0B576364}" srcOrd="2" destOrd="0" presId="urn:microsoft.com/office/officeart/2008/layout/VerticalCurvedList"/>
    <dgm:cxn modelId="{DB00EA05-9270-44B6-8BF6-C6D8BE68908E}" type="presParOf" srcId="{38DC4649-80C0-4C19-8B4D-458D0B576364}" destId="{F0B27C9B-7913-47F8-9A5C-4C8BDDC16A52}" srcOrd="0" destOrd="0" presId="urn:microsoft.com/office/officeart/2008/layout/VerticalCurvedList"/>
    <dgm:cxn modelId="{C8D60A51-EC3E-4490-BC6B-38485E516AB4}" type="presParOf" srcId="{D2DBC3AD-21ED-411E-895C-ACF2DBEBFB11}" destId="{2F301151-E1BB-4640-B41A-E91C1686857C}" srcOrd="3" destOrd="0" presId="urn:microsoft.com/office/officeart/2008/layout/VerticalCurvedList"/>
    <dgm:cxn modelId="{D9404FA7-A862-4E30-A20C-2C58E8BC6570}" type="presParOf" srcId="{D2DBC3AD-21ED-411E-895C-ACF2DBEBFB11}" destId="{BB5554A3-EF43-4A01-895B-B7E7DF622A54}" srcOrd="4" destOrd="0" presId="urn:microsoft.com/office/officeart/2008/layout/VerticalCurvedList"/>
    <dgm:cxn modelId="{4EAAB27C-0E8E-42E5-B0AD-D68F20D86812}" type="presParOf" srcId="{BB5554A3-EF43-4A01-895B-B7E7DF622A54}" destId="{1CEA3E14-D461-487F-9B79-5E058CFD8122}" srcOrd="0" destOrd="0" presId="urn:microsoft.com/office/officeart/2008/layout/VerticalCurvedList"/>
    <dgm:cxn modelId="{6D1ED96A-218B-4472-992F-9595494FD4FA}" type="presParOf" srcId="{D2DBC3AD-21ED-411E-895C-ACF2DBEBFB11}" destId="{85E555AD-2244-4EDD-B276-A5D9E4657FC8}" srcOrd="5" destOrd="0" presId="urn:microsoft.com/office/officeart/2008/layout/VerticalCurvedList"/>
    <dgm:cxn modelId="{1527B7B2-B48B-4F68-82DC-8EC0D17695DE}" type="presParOf" srcId="{D2DBC3AD-21ED-411E-895C-ACF2DBEBFB11}" destId="{8865B675-4F6C-4E12-963D-4E9B94D778C7}" srcOrd="6" destOrd="0" presId="urn:microsoft.com/office/officeart/2008/layout/VerticalCurvedList"/>
    <dgm:cxn modelId="{EB23C82F-75AA-45A5-910F-B0D9F4E6ED60}" type="presParOf" srcId="{8865B675-4F6C-4E12-963D-4E9B94D778C7}" destId="{15A59DE6-39F9-4D37-8C3E-8F8E1A724429}" srcOrd="0" destOrd="0" presId="urn:microsoft.com/office/officeart/2008/layout/VerticalCurvedList"/>
    <dgm:cxn modelId="{A8C0BF71-9F29-4780-82C9-8308247A8090}" type="presParOf" srcId="{D2DBC3AD-21ED-411E-895C-ACF2DBEBFB11}" destId="{5E332FBC-8DD0-405C-8DA7-65BE12499E1E}" srcOrd="7" destOrd="0" presId="urn:microsoft.com/office/officeart/2008/layout/VerticalCurvedList"/>
    <dgm:cxn modelId="{1CE58384-E80D-4226-AAB4-14CD0B5DF830}" type="presParOf" srcId="{D2DBC3AD-21ED-411E-895C-ACF2DBEBFB11}" destId="{3E4A82EB-C31D-4058-88CC-66F85F1FC7A2}" srcOrd="8" destOrd="0" presId="urn:microsoft.com/office/officeart/2008/layout/VerticalCurvedList"/>
    <dgm:cxn modelId="{872D6C31-CBAB-438E-B4ED-23BEEDB586F6}" type="presParOf" srcId="{3E4A82EB-C31D-4058-88CC-66F85F1FC7A2}" destId="{474B2C59-FBE3-4F38-89A4-74E10C30CAC3}" srcOrd="0" destOrd="0" presId="urn:microsoft.com/office/officeart/2008/layout/VerticalCurvedList"/>
    <dgm:cxn modelId="{A4DAA939-ACA0-4A61-B1B9-1BF5F66CDFF9}" type="presParOf" srcId="{D2DBC3AD-21ED-411E-895C-ACF2DBEBFB11}" destId="{66690C82-34EE-45AB-8D18-9D876C90A07A}" srcOrd="9" destOrd="0" presId="urn:microsoft.com/office/officeart/2008/layout/VerticalCurvedList"/>
    <dgm:cxn modelId="{263AA54D-5FC1-4DBD-A5E6-75D1328477BD}" type="presParOf" srcId="{D2DBC3AD-21ED-411E-895C-ACF2DBEBFB11}" destId="{A2630610-2E68-4774-BC92-92A1EA2EA757}" srcOrd="10" destOrd="0" presId="urn:microsoft.com/office/officeart/2008/layout/VerticalCurvedList"/>
    <dgm:cxn modelId="{1AC61EA3-F8D3-4743-AB0A-7FD6D44F66D4}" type="presParOf" srcId="{A2630610-2E68-4774-BC92-92A1EA2EA757}" destId="{EE8F5F20-7122-42C4-9718-2FD0164160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092A0C-BEBB-4931-A431-F3258C5B67FF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9486920-6D79-420C-88EF-9DF3D0793B19}">
      <dgm:prSet phldrT="[Texto]"/>
      <dgm:spPr/>
      <dgm:t>
        <a:bodyPr/>
        <a:lstStyle/>
        <a:p>
          <a:r>
            <a:rPr lang="es-MX" dirty="0" smtClean="0"/>
            <a:t>Funciones Principales</a:t>
          </a:r>
          <a:endParaRPr lang="es-AR" dirty="0"/>
        </a:p>
      </dgm:t>
    </dgm:pt>
    <dgm:pt modelId="{539916DC-C5E2-4EFF-AD23-45E5A602C6E6}" type="parTrans" cxnId="{3D70D86C-685A-43F3-85C6-A6087838A140}">
      <dgm:prSet/>
      <dgm:spPr/>
      <dgm:t>
        <a:bodyPr/>
        <a:lstStyle/>
        <a:p>
          <a:endParaRPr lang="es-AR"/>
        </a:p>
      </dgm:t>
    </dgm:pt>
    <dgm:pt modelId="{FD3C0598-49B3-4C71-929B-A21C13706E62}" type="sibTrans" cxnId="{3D70D86C-685A-43F3-85C6-A6087838A140}">
      <dgm:prSet/>
      <dgm:spPr/>
      <dgm:t>
        <a:bodyPr/>
        <a:lstStyle/>
        <a:p>
          <a:endParaRPr lang="es-AR"/>
        </a:p>
      </dgm:t>
    </dgm:pt>
    <dgm:pt modelId="{941F8DF7-D866-4728-BE74-F4BACA9436E8}">
      <dgm:prSet phldrT="[Texto]"/>
      <dgm:spPr/>
      <dgm:t>
        <a:bodyPr/>
        <a:lstStyle/>
        <a:p>
          <a:pPr algn="l"/>
          <a:r>
            <a:rPr lang="es-MX" dirty="0" smtClean="0"/>
            <a:t>Identifica a la Persona</a:t>
          </a:r>
          <a:endParaRPr lang="es-AR" dirty="0"/>
        </a:p>
      </dgm:t>
    </dgm:pt>
    <dgm:pt modelId="{AFA7C077-18AE-4213-9273-CBD8C0459BD4}" type="parTrans" cxnId="{8C28004E-3B70-45D1-9A8D-D085ED62237F}">
      <dgm:prSet/>
      <dgm:spPr/>
      <dgm:t>
        <a:bodyPr/>
        <a:lstStyle/>
        <a:p>
          <a:endParaRPr lang="es-AR"/>
        </a:p>
      </dgm:t>
    </dgm:pt>
    <dgm:pt modelId="{6C991CCD-234E-4CAA-B488-BCB8933E48CB}" type="sibTrans" cxnId="{8C28004E-3B70-45D1-9A8D-D085ED62237F}">
      <dgm:prSet/>
      <dgm:spPr/>
      <dgm:t>
        <a:bodyPr/>
        <a:lstStyle/>
        <a:p>
          <a:endParaRPr lang="es-AR"/>
        </a:p>
      </dgm:t>
    </dgm:pt>
    <dgm:pt modelId="{7B30CF90-E5FA-4FD9-9B75-89D4EA14BD76}">
      <dgm:prSet phldrT="[Texto]"/>
      <dgm:spPr/>
      <dgm:t>
        <a:bodyPr/>
        <a:lstStyle/>
        <a:p>
          <a:pPr algn="l"/>
          <a:r>
            <a:rPr lang="es-MX" dirty="0" smtClean="0"/>
            <a:t>Provee una Llave Digital a la persona – Id Usuario y Contraseña -- </a:t>
          </a:r>
          <a:endParaRPr lang="es-AR" dirty="0"/>
        </a:p>
      </dgm:t>
    </dgm:pt>
    <dgm:pt modelId="{D02D8F97-D752-4D8D-890E-9E83861AC2DF}" type="parTrans" cxnId="{F903484B-A08E-4C0D-B127-35A5E1AC626C}">
      <dgm:prSet/>
      <dgm:spPr/>
      <dgm:t>
        <a:bodyPr/>
        <a:lstStyle/>
        <a:p>
          <a:endParaRPr lang="es-AR"/>
        </a:p>
      </dgm:t>
    </dgm:pt>
    <dgm:pt modelId="{28E9FB94-5D06-4B4B-A413-B23F1EC27FAD}" type="sibTrans" cxnId="{F903484B-A08E-4C0D-B127-35A5E1AC626C}">
      <dgm:prSet/>
      <dgm:spPr/>
      <dgm:t>
        <a:bodyPr/>
        <a:lstStyle/>
        <a:p>
          <a:endParaRPr lang="es-AR"/>
        </a:p>
      </dgm:t>
    </dgm:pt>
    <dgm:pt modelId="{405641B5-9333-4A6F-84FE-9473BE3CE34D}">
      <dgm:prSet phldrT="[Texto]"/>
      <dgm:spPr/>
      <dgm:t>
        <a:bodyPr/>
        <a:lstStyle/>
        <a:p>
          <a:pPr algn="l"/>
          <a:r>
            <a:rPr lang="es-MX" dirty="0" smtClean="0"/>
            <a:t>Relaciona a la Persona con los Productos Adeudados</a:t>
          </a:r>
          <a:endParaRPr lang="es-AR" dirty="0"/>
        </a:p>
      </dgm:t>
    </dgm:pt>
    <dgm:pt modelId="{1B505438-4414-4B40-A38A-E4AA383D1CBC}" type="parTrans" cxnId="{0179FABB-8D65-4384-AC11-BF09B36B99B2}">
      <dgm:prSet/>
      <dgm:spPr/>
      <dgm:t>
        <a:bodyPr/>
        <a:lstStyle/>
        <a:p>
          <a:endParaRPr lang="es-AR"/>
        </a:p>
      </dgm:t>
    </dgm:pt>
    <dgm:pt modelId="{7021E767-1D7C-4548-91EC-2321C9885C58}" type="sibTrans" cxnId="{0179FABB-8D65-4384-AC11-BF09B36B99B2}">
      <dgm:prSet/>
      <dgm:spPr/>
      <dgm:t>
        <a:bodyPr/>
        <a:lstStyle/>
        <a:p>
          <a:endParaRPr lang="es-AR"/>
        </a:p>
      </dgm:t>
    </dgm:pt>
    <dgm:pt modelId="{C3BA17B9-029C-4789-B002-50B4FFB6FF96}" type="pres">
      <dgm:prSet presAssocID="{2D092A0C-BEBB-4931-A431-F3258C5B67F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3B1A4F37-1804-45A4-9060-B272991052C8}" type="pres">
      <dgm:prSet presAssocID="{D9486920-6D79-420C-88EF-9DF3D0793B19}" presName="root" presStyleCnt="0">
        <dgm:presLayoutVars>
          <dgm:chMax/>
          <dgm:chPref val="4"/>
        </dgm:presLayoutVars>
      </dgm:prSet>
      <dgm:spPr/>
    </dgm:pt>
    <dgm:pt modelId="{635CFFD1-7942-415C-8C3C-972CAEA76FE4}" type="pres">
      <dgm:prSet presAssocID="{D9486920-6D79-420C-88EF-9DF3D0793B19}" presName="rootComposite" presStyleCnt="0">
        <dgm:presLayoutVars/>
      </dgm:prSet>
      <dgm:spPr/>
    </dgm:pt>
    <dgm:pt modelId="{71F5298E-F570-417F-9B73-4264C7FA49AC}" type="pres">
      <dgm:prSet presAssocID="{D9486920-6D79-420C-88EF-9DF3D0793B19}" presName="rootText" presStyleLbl="node0" presStyleIdx="0" presStyleCnt="1">
        <dgm:presLayoutVars>
          <dgm:chMax/>
          <dgm:chPref val="4"/>
        </dgm:presLayoutVars>
      </dgm:prSet>
      <dgm:spPr/>
    </dgm:pt>
    <dgm:pt modelId="{F59E2D92-6A27-47BA-86D3-B0290DF0F098}" type="pres">
      <dgm:prSet presAssocID="{D9486920-6D79-420C-88EF-9DF3D0793B19}" presName="childShape" presStyleCnt="0">
        <dgm:presLayoutVars>
          <dgm:chMax val="0"/>
          <dgm:chPref val="0"/>
        </dgm:presLayoutVars>
      </dgm:prSet>
      <dgm:spPr/>
    </dgm:pt>
    <dgm:pt modelId="{53B41657-088C-4AB4-AD2C-B0EAB6B54B87}" type="pres">
      <dgm:prSet presAssocID="{941F8DF7-D866-4728-BE74-F4BACA9436E8}" presName="childComposite" presStyleCnt="0">
        <dgm:presLayoutVars>
          <dgm:chMax val="0"/>
          <dgm:chPref val="0"/>
        </dgm:presLayoutVars>
      </dgm:prSet>
      <dgm:spPr/>
    </dgm:pt>
    <dgm:pt modelId="{FA3252FA-B270-4009-85A9-8C0391D60964}" type="pres">
      <dgm:prSet presAssocID="{941F8DF7-D866-4728-BE74-F4BACA9436E8}" presName="Image" presStyleLbl="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436B19D-90CD-420E-9107-2DE67E05BEFC}" type="pres">
      <dgm:prSet presAssocID="{941F8DF7-D866-4728-BE74-F4BACA9436E8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</dgm:pt>
    <dgm:pt modelId="{79E5806A-ADBF-4400-95A1-333A0C980ED9}" type="pres">
      <dgm:prSet presAssocID="{7B30CF90-E5FA-4FD9-9B75-89D4EA14BD76}" presName="childComposite" presStyleCnt="0">
        <dgm:presLayoutVars>
          <dgm:chMax val="0"/>
          <dgm:chPref val="0"/>
        </dgm:presLayoutVars>
      </dgm:prSet>
      <dgm:spPr/>
    </dgm:pt>
    <dgm:pt modelId="{946AD873-5597-4EB1-8C4B-0F6BFB320650}" type="pres">
      <dgm:prSet presAssocID="{7B30CF90-E5FA-4FD9-9B75-89D4EA14BD76}" presName="Image" presStyleLbl="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6B16985-15B2-47B3-AEB6-D3812D25D17E}" type="pres">
      <dgm:prSet presAssocID="{7B30CF90-E5FA-4FD9-9B75-89D4EA14BD76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3473050-3D76-422E-927B-0E4735E14E29}" type="pres">
      <dgm:prSet presAssocID="{405641B5-9333-4A6F-84FE-9473BE3CE34D}" presName="childComposite" presStyleCnt="0">
        <dgm:presLayoutVars>
          <dgm:chMax val="0"/>
          <dgm:chPref val="0"/>
        </dgm:presLayoutVars>
      </dgm:prSet>
      <dgm:spPr/>
    </dgm:pt>
    <dgm:pt modelId="{F5E1EB53-9146-4B81-A0A4-F33570D72503}" type="pres">
      <dgm:prSet presAssocID="{405641B5-9333-4A6F-84FE-9473BE3CE34D}" presName="Image" presStyleLbl="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D6088BA-D794-4B8D-A63F-9D8930D2CE23}" type="pres">
      <dgm:prSet presAssocID="{405641B5-9333-4A6F-84FE-9473BE3CE34D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2386E7-1353-4D9E-9B66-725C2057E0BA}" type="presOf" srcId="{D9486920-6D79-420C-88EF-9DF3D0793B19}" destId="{71F5298E-F570-417F-9B73-4264C7FA49AC}" srcOrd="0" destOrd="0" presId="urn:microsoft.com/office/officeart/2008/layout/PictureAccentList"/>
    <dgm:cxn modelId="{953DF26E-79A0-4AE8-8CE7-3F4E2860231C}" type="presOf" srcId="{7B30CF90-E5FA-4FD9-9B75-89D4EA14BD76}" destId="{06B16985-15B2-47B3-AEB6-D3812D25D17E}" srcOrd="0" destOrd="0" presId="urn:microsoft.com/office/officeart/2008/layout/PictureAccentList"/>
    <dgm:cxn modelId="{F903484B-A08E-4C0D-B127-35A5E1AC626C}" srcId="{D9486920-6D79-420C-88EF-9DF3D0793B19}" destId="{7B30CF90-E5FA-4FD9-9B75-89D4EA14BD76}" srcOrd="1" destOrd="0" parTransId="{D02D8F97-D752-4D8D-890E-9E83861AC2DF}" sibTransId="{28E9FB94-5D06-4B4B-A413-B23F1EC27FAD}"/>
    <dgm:cxn modelId="{D1A9752A-9E66-49CC-A600-769C97359326}" type="presOf" srcId="{2D092A0C-BEBB-4931-A431-F3258C5B67FF}" destId="{C3BA17B9-029C-4789-B002-50B4FFB6FF96}" srcOrd="0" destOrd="0" presId="urn:microsoft.com/office/officeart/2008/layout/PictureAccentList"/>
    <dgm:cxn modelId="{8C28004E-3B70-45D1-9A8D-D085ED62237F}" srcId="{D9486920-6D79-420C-88EF-9DF3D0793B19}" destId="{941F8DF7-D866-4728-BE74-F4BACA9436E8}" srcOrd="0" destOrd="0" parTransId="{AFA7C077-18AE-4213-9273-CBD8C0459BD4}" sibTransId="{6C991CCD-234E-4CAA-B488-BCB8933E48CB}"/>
    <dgm:cxn modelId="{3D70D86C-685A-43F3-85C6-A6087838A140}" srcId="{2D092A0C-BEBB-4931-A431-F3258C5B67FF}" destId="{D9486920-6D79-420C-88EF-9DF3D0793B19}" srcOrd="0" destOrd="0" parTransId="{539916DC-C5E2-4EFF-AD23-45E5A602C6E6}" sibTransId="{FD3C0598-49B3-4C71-929B-A21C13706E62}"/>
    <dgm:cxn modelId="{C29173F2-C38F-49F6-AD1D-92A8F4F1CF1A}" type="presOf" srcId="{405641B5-9333-4A6F-84FE-9473BE3CE34D}" destId="{3D6088BA-D794-4B8D-A63F-9D8930D2CE23}" srcOrd="0" destOrd="0" presId="urn:microsoft.com/office/officeart/2008/layout/PictureAccentList"/>
    <dgm:cxn modelId="{34A5D4FD-8538-41EB-9182-362BA0ADCFCA}" type="presOf" srcId="{941F8DF7-D866-4728-BE74-F4BACA9436E8}" destId="{9436B19D-90CD-420E-9107-2DE67E05BEFC}" srcOrd="0" destOrd="0" presId="urn:microsoft.com/office/officeart/2008/layout/PictureAccentList"/>
    <dgm:cxn modelId="{0179FABB-8D65-4384-AC11-BF09B36B99B2}" srcId="{D9486920-6D79-420C-88EF-9DF3D0793B19}" destId="{405641B5-9333-4A6F-84FE-9473BE3CE34D}" srcOrd="2" destOrd="0" parTransId="{1B505438-4414-4B40-A38A-E4AA383D1CBC}" sibTransId="{7021E767-1D7C-4548-91EC-2321C9885C58}"/>
    <dgm:cxn modelId="{A9554923-8DEC-47AA-823F-AE8DE2E28861}" type="presParOf" srcId="{C3BA17B9-029C-4789-B002-50B4FFB6FF96}" destId="{3B1A4F37-1804-45A4-9060-B272991052C8}" srcOrd="0" destOrd="0" presId="urn:microsoft.com/office/officeart/2008/layout/PictureAccentList"/>
    <dgm:cxn modelId="{2A2040C8-AABE-4CB7-91ED-3888A939D8F1}" type="presParOf" srcId="{3B1A4F37-1804-45A4-9060-B272991052C8}" destId="{635CFFD1-7942-415C-8C3C-972CAEA76FE4}" srcOrd="0" destOrd="0" presId="urn:microsoft.com/office/officeart/2008/layout/PictureAccentList"/>
    <dgm:cxn modelId="{0C6E541C-C6B5-4AD7-9B6B-4514528D9D0B}" type="presParOf" srcId="{635CFFD1-7942-415C-8C3C-972CAEA76FE4}" destId="{71F5298E-F570-417F-9B73-4264C7FA49AC}" srcOrd="0" destOrd="0" presId="urn:microsoft.com/office/officeart/2008/layout/PictureAccentList"/>
    <dgm:cxn modelId="{C469925A-D644-49F0-AC80-8B69F49D46B6}" type="presParOf" srcId="{3B1A4F37-1804-45A4-9060-B272991052C8}" destId="{F59E2D92-6A27-47BA-86D3-B0290DF0F098}" srcOrd="1" destOrd="0" presId="urn:microsoft.com/office/officeart/2008/layout/PictureAccentList"/>
    <dgm:cxn modelId="{E7E6180F-D232-4EC6-9171-396D292E92D0}" type="presParOf" srcId="{F59E2D92-6A27-47BA-86D3-B0290DF0F098}" destId="{53B41657-088C-4AB4-AD2C-B0EAB6B54B87}" srcOrd="0" destOrd="0" presId="urn:microsoft.com/office/officeart/2008/layout/PictureAccentList"/>
    <dgm:cxn modelId="{A99D692D-CA33-4700-9356-37F3D68B0E49}" type="presParOf" srcId="{53B41657-088C-4AB4-AD2C-B0EAB6B54B87}" destId="{FA3252FA-B270-4009-85A9-8C0391D60964}" srcOrd="0" destOrd="0" presId="urn:microsoft.com/office/officeart/2008/layout/PictureAccentList"/>
    <dgm:cxn modelId="{75C6B4D9-7CD4-48D0-B23F-37CB5D144556}" type="presParOf" srcId="{53B41657-088C-4AB4-AD2C-B0EAB6B54B87}" destId="{9436B19D-90CD-420E-9107-2DE67E05BEFC}" srcOrd="1" destOrd="0" presId="urn:microsoft.com/office/officeart/2008/layout/PictureAccentList"/>
    <dgm:cxn modelId="{207CE8E9-02FD-4369-BC6B-C3CA65C31291}" type="presParOf" srcId="{F59E2D92-6A27-47BA-86D3-B0290DF0F098}" destId="{79E5806A-ADBF-4400-95A1-333A0C980ED9}" srcOrd="1" destOrd="0" presId="urn:microsoft.com/office/officeart/2008/layout/PictureAccentList"/>
    <dgm:cxn modelId="{F6B2DBDB-65E1-4C62-8E4F-0C1BA72C8AD6}" type="presParOf" srcId="{79E5806A-ADBF-4400-95A1-333A0C980ED9}" destId="{946AD873-5597-4EB1-8C4B-0F6BFB320650}" srcOrd="0" destOrd="0" presId="urn:microsoft.com/office/officeart/2008/layout/PictureAccentList"/>
    <dgm:cxn modelId="{3F8248BE-F10E-466A-B5DD-8FF24FED16B9}" type="presParOf" srcId="{79E5806A-ADBF-4400-95A1-333A0C980ED9}" destId="{06B16985-15B2-47B3-AEB6-D3812D25D17E}" srcOrd="1" destOrd="0" presId="urn:microsoft.com/office/officeart/2008/layout/PictureAccentList"/>
    <dgm:cxn modelId="{F529BDD5-E796-4A23-9955-FD06F53147F1}" type="presParOf" srcId="{F59E2D92-6A27-47BA-86D3-B0290DF0F098}" destId="{E3473050-3D76-422E-927B-0E4735E14E29}" srcOrd="2" destOrd="0" presId="urn:microsoft.com/office/officeart/2008/layout/PictureAccentList"/>
    <dgm:cxn modelId="{03F62FE9-2CB2-4EF7-AB7F-ADD35E8A73F7}" type="presParOf" srcId="{E3473050-3D76-422E-927B-0E4735E14E29}" destId="{F5E1EB53-9146-4B81-A0A4-F33570D72503}" srcOrd="0" destOrd="0" presId="urn:microsoft.com/office/officeart/2008/layout/PictureAccentList"/>
    <dgm:cxn modelId="{D00E8D45-76F0-4311-891B-A786F1C1A9B5}" type="presParOf" srcId="{E3473050-3D76-422E-927B-0E4735E14E29}" destId="{3D6088BA-D794-4B8D-A63F-9D8930D2CE2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D7C3B2-5DC6-43AB-A54F-6622E59B1634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EAF0886-C813-428B-A999-9BA7BFB6857B}">
      <dgm:prSet phldrT="[Texto]"/>
      <dgm:spPr/>
      <dgm:t>
        <a:bodyPr/>
        <a:lstStyle/>
        <a:p>
          <a:r>
            <a:rPr lang="es-MX" dirty="0" smtClean="0"/>
            <a:t>Funciones Principales</a:t>
          </a:r>
          <a:endParaRPr lang="es-AR" dirty="0"/>
        </a:p>
      </dgm:t>
    </dgm:pt>
    <dgm:pt modelId="{1D27A06E-C147-4C98-B6B7-1015ED72C2CC}" type="parTrans" cxnId="{C82DE699-837C-40D1-9BD8-12EEED344807}">
      <dgm:prSet/>
      <dgm:spPr/>
      <dgm:t>
        <a:bodyPr/>
        <a:lstStyle/>
        <a:p>
          <a:endParaRPr lang="es-AR"/>
        </a:p>
      </dgm:t>
    </dgm:pt>
    <dgm:pt modelId="{335551EF-4491-448D-912D-C7E73D44E572}" type="sibTrans" cxnId="{C82DE699-837C-40D1-9BD8-12EEED344807}">
      <dgm:prSet/>
      <dgm:spPr/>
      <dgm:t>
        <a:bodyPr/>
        <a:lstStyle/>
        <a:p>
          <a:endParaRPr lang="es-AR"/>
        </a:p>
      </dgm:t>
    </dgm:pt>
    <dgm:pt modelId="{727D9628-FBAD-48D5-8E11-DD12BADD5DDB}">
      <dgm:prSet phldrT="[Texto]"/>
      <dgm:spPr/>
      <dgm:t>
        <a:bodyPr/>
        <a:lstStyle/>
        <a:p>
          <a:r>
            <a:rPr lang="es-MX" dirty="0" smtClean="0"/>
            <a:t>Verifica en LDAP el Usuario y Contraseña, Autenticando a la Persona ante el Sistema </a:t>
          </a:r>
          <a:endParaRPr lang="es-AR" dirty="0"/>
        </a:p>
      </dgm:t>
    </dgm:pt>
    <dgm:pt modelId="{8B026A4F-40C1-46CF-B86F-4B1388833947}" type="parTrans" cxnId="{F70C09D4-5986-4512-BAD5-E38AA719E36C}">
      <dgm:prSet/>
      <dgm:spPr/>
      <dgm:t>
        <a:bodyPr/>
        <a:lstStyle/>
        <a:p>
          <a:endParaRPr lang="es-AR"/>
        </a:p>
      </dgm:t>
    </dgm:pt>
    <dgm:pt modelId="{A0195D72-A397-4294-8CAA-682E3775335F}" type="sibTrans" cxnId="{F70C09D4-5986-4512-BAD5-E38AA719E36C}">
      <dgm:prSet/>
      <dgm:spPr/>
      <dgm:t>
        <a:bodyPr/>
        <a:lstStyle/>
        <a:p>
          <a:endParaRPr lang="es-AR"/>
        </a:p>
      </dgm:t>
    </dgm:pt>
    <dgm:pt modelId="{3C9D1ABA-1251-4F50-8F6B-6AE0A1146640}">
      <dgm:prSet phldrT="[Texto]"/>
      <dgm:spPr/>
      <dgm:t>
        <a:bodyPr/>
        <a:lstStyle/>
        <a:p>
          <a:r>
            <a:rPr lang="es-MX" dirty="0" smtClean="0"/>
            <a:t>Autoriza , en función a la Identidad del Usuario y sus productos.</a:t>
          </a:r>
          <a:endParaRPr lang="es-AR" dirty="0"/>
        </a:p>
      </dgm:t>
    </dgm:pt>
    <dgm:pt modelId="{3E8D322E-85CD-438B-B743-49E8466A0CCB}" type="parTrans" cxnId="{2EBCA99E-885E-42E0-B9B7-3893DF086B34}">
      <dgm:prSet/>
      <dgm:spPr/>
      <dgm:t>
        <a:bodyPr/>
        <a:lstStyle/>
        <a:p>
          <a:endParaRPr lang="es-AR"/>
        </a:p>
      </dgm:t>
    </dgm:pt>
    <dgm:pt modelId="{3B2D5D63-024D-40D0-8722-0A124E77ED96}" type="sibTrans" cxnId="{2EBCA99E-885E-42E0-B9B7-3893DF086B34}">
      <dgm:prSet/>
      <dgm:spPr/>
      <dgm:t>
        <a:bodyPr/>
        <a:lstStyle/>
        <a:p>
          <a:endParaRPr lang="es-AR"/>
        </a:p>
      </dgm:t>
    </dgm:pt>
    <dgm:pt modelId="{10454617-8193-47B2-9364-B205AA678A78}" type="pres">
      <dgm:prSet presAssocID="{5FD7C3B2-5DC6-43AB-A54F-6622E59B1634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368B7D67-2C27-4D6D-BF0C-8681788CA8F7}" type="pres">
      <dgm:prSet presAssocID="{4EAF0886-C813-428B-A999-9BA7BFB6857B}" presName="root" presStyleCnt="0">
        <dgm:presLayoutVars>
          <dgm:chMax/>
          <dgm:chPref val="4"/>
        </dgm:presLayoutVars>
      </dgm:prSet>
      <dgm:spPr/>
    </dgm:pt>
    <dgm:pt modelId="{39A16E91-FFD9-43D9-A9BD-4837463B6261}" type="pres">
      <dgm:prSet presAssocID="{4EAF0886-C813-428B-A999-9BA7BFB6857B}" presName="rootComposite" presStyleCnt="0">
        <dgm:presLayoutVars/>
      </dgm:prSet>
      <dgm:spPr/>
    </dgm:pt>
    <dgm:pt modelId="{BC2C9F40-1217-4FA2-89AD-5E993B9798D5}" type="pres">
      <dgm:prSet presAssocID="{4EAF0886-C813-428B-A999-9BA7BFB6857B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s-AR"/>
        </a:p>
      </dgm:t>
    </dgm:pt>
    <dgm:pt modelId="{91AAF630-C874-4F50-898C-FA49FB6C5858}" type="pres">
      <dgm:prSet presAssocID="{4EAF0886-C813-428B-A999-9BA7BFB6857B}" presName="childShape" presStyleCnt="0">
        <dgm:presLayoutVars>
          <dgm:chMax val="0"/>
          <dgm:chPref val="0"/>
        </dgm:presLayoutVars>
      </dgm:prSet>
      <dgm:spPr/>
    </dgm:pt>
    <dgm:pt modelId="{5576203B-A8D7-4E2D-9F6F-82D21A081C26}" type="pres">
      <dgm:prSet presAssocID="{727D9628-FBAD-48D5-8E11-DD12BADD5DDB}" presName="childComposite" presStyleCnt="0">
        <dgm:presLayoutVars>
          <dgm:chMax val="0"/>
          <dgm:chPref val="0"/>
        </dgm:presLayoutVars>
      </dgm:prSet>
      <dgm:spPr/>
    </dgm:pt>
    <dgm:pt modelId="{48590CC3-A14F-4FDD-BAAC-286AFEC8D0E3}" type="pres">
      <dgm:prSet presAssocID="{727D9628-FBAD-48D5-8E11-DD12BADD5DDB}" presName="Image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E2E54AF-78BE-4DA3-8A04-A46A23CFF2B9}" type="pres">
      <dgm:prSet presAssocID="{727D9628-FBAD-48D5-8E11-DD12BADD5DDB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DB904AF-B05E-43A8-9161-1BD9DFBCEA25}" type="pres">
      <dgm:prSet presAssocID="{3C9D1ABA-1251-4F50-8F6B-6AE0A1146640}" presName="childComposite" presStyleCnt="0">
        <dgm:presLayoutVars>
          <dgm:chMax val="0"/>
          <dgm:chPref val="0"/>
        </dgm:presLayoutVars>
      </dgm:prSet>
      <dgm:spPr/>
    </dgm:pt>
    <dgm:pt modelId="{6CE1B75E-0860-4ABB-9437-30477AF1D3AE}" type="pres">
      <dgm:prSet presAssocID="{3C9D1ABA-1251-4F50-8F6B-6AE0A1146640}" presName="Image" presStyleLbl="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08E201C-09E2-414D-B472-65F82A98A559}" type="pres">
      <dgm:prSet presAssocID="{3C9D1ABA-1251-4F50-8F6B-6AE0A1146640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C431953-4A70-44F5-A723-935FB4D9FDAC}" type="presOf" srcId="{727D9628-FBAD-48D5-8E11-DD12BADD5DDB}" destId="{2E2E54AF-78BE-4DA3-8A04-A46A23CFF2B9}" srcOrd="0" destOrd="0" presId="urn:microsoft.com/office/officeart/2008/layout/PictureAccentList"/>
    <dgm:cxn modelId="{2EBCA99E-885E-42E0-B9B7-3893DF086B34}" srcId="{4EAF0886-C813-428B-A999-9BA7BFB6857B}" destId="{3C9D1ABA-1251-4F50-8F6B-6AE0A1146640}" srcOrd="1" destOrd="0" parTransId="{3E8D322E-85CD-438B-B743-49E8466A0CCB}" sibTransId="{3B2D5D63-024D-40D0-8722-0A124E77ED96}"/>
    <dgm:cxn modelId="{C82DE699-837C-40D1-9BD8-12EEED344807}" srcId="{5FD7C3B2-5DC6-43AB-A54F-6622E59B1634}" destId="{4EAF0886-C813-428B-A999-9BA7BFB6857B}" srcOrd="0" destOrd="0" parTransId="{1D27A06E-C147-4C98-B6B7-1015ED72C2CC}" sibTransId="{335551EF-4491-448D-912D-C7E73D44E572}"/>
    <dgm:cxn modelId="{606127D3-D740-4F67-8F9B-7C2C263D7AAD}" type="presOf" srcId="{4EAF0886-C813-428B-A999-9BA7BFB6857B}" destId="{BC2C9F40-1217-4FA2-89AD-5E993B9798D5}" srcOrd="0" destOrd="0" presId="urn:microsoft.com/office/officeart/2008/layout/PictureAccentList"/>
    <dgm:cxn modelId="{F70C09D4-5986-4512-BAD5-E38AA719E36C}" srcId="{4EAF0886-C813-428B-A999-9BA7BFB6857B}" destId="{727D9628-FBAD-48D5-8E11-DD12BADD5DDB}" srcOrd="0" destOrd="0" parTransId="{8B026A4F-40C1-46CF-B86F-4B1388833947}" sibTransId="{A0195D72-A397-4294-8CAA-682E3775335F}"/>
    <dgm:cxn modelId="{2478ADB0-5673-4CD2-A930-B182811DC0A8}" type="presOf" srcId="{5FD7C3B2-5DC6-43AB-A54F-6622E59B1634}" destId="{10454617-8193-47B2-9364-B205AA678A78}" srcOrd="0" destOrd="0" presId="urn:microsoft.com/office/officeart/2008/layout/PictureAccentList"/>
    <dgm:cxn modelId="{F1C1F817-EEFF-493C-BE24-17D705AC8730}" type="presOf" srcId="{3C9D1ABA-1251-4F50-8F6B-6AE0A1146640}" destId="{308E201C-09E2-414D-B472-65F82A98A559}" srcOrd="0" destOrd="0" presId="urn:microsoft.com/office/officeart/2008/layout/PictureAccentList"/>
    <dgm:cxn modelId="{A1EED0AC-75BD-48F5-B3FE-09D683DE9EC8}" type="presParOf" srcId="{10454617-8193-47B2-9364-B205AA678A78}" destId="{368B7D67-2C27-4D6D-BF0C-8681788CA8F7}" srcOrd="0" destOrd="0" presId="urn:microsoft.com/office/officeart/2008/layout/PictureAccentList"/>
    <dgm:cxn modelId="{4080D582-B688-4698-B92D-3CE1069CAB6F}" type="presParOf" srcId="{368B7D67-2C27-4D6D-BF0C-8681788CA8F7}" destId="{39A16E91-FFD9-43D9-A9BD-4837463B6261}" srcOrd="0" destOrd="0" presId="urn:microsoft.com/office/officeart/2008/layout/PictureAccentList"/>
    <dgm:cxn modelId="{EB868CED-29E8-495D-B14C-D8E69699D421}" type="presParOf" srcId="{39A16E91-FFD9-43D9-A9BD-4837463B6261}" destId="{BC2C9F40-1217-4FA2-89AD-5E993B9798D5}" srcOrd="0" destOrd="0" presId="urn:microsoft.com/office/officeart/2008/layout/PictureAccentList"/>
    <dgm:cxn modelId="{DCDCFD89-832D-4538-BC5A-85549AF0C1A3}" type="presParOf" srcId="{368B7D67-2C27-4D6D-BF0C-8681788CA8F7}" destId="{91AAF630-C874-4F50-898C-FA49FB6C5858}" srcOrd="1" destOrd="0" presId="urn:microsoft.com/office/officeart/2008/layout/PictureAccentList"/>
    <dgm:cxn modelId="{441CE19C-A83B-4B5E-BF56-943C6420C9CE}" type="presParOf" srcId="{91AAF630-C874-4F50-898C-FA49FB6C5858}" destId="{5576203B-A8D7-4E2D-9F6F-82D21A081C26}" srcOrd="0" destOrd="0" presId="urn:microsoft.com/office/officeart/2008/layout/PictureAccentList"/>
    <dgm:cxn modelId="{B54C34F0-237D-4F60-AED4-5A226096751D}" type="presParOf" srcId="{5576203B-A8D7-4E2D-9F6F-82D21A081C26}" destId="{48590CC3-A14F-4FDD-BAAC-286AFEC8D0E3}" srcOrd="0" destOrd="0" presId="urn:microsoft.com/office/officeart/2008/layout/PictureAccentList"/>
    <dgm:cxn modelId="{C2F9CE6E-9EA4-41B3-AD31-4C898E228C71}" type="presParOf" srcId="{5576203B-A8D7-4E2D-9F6F-82D21A081C26}" destId="{2E2E54AF-78BE-4DA3-8A04-A46A23CFF2B9}" srcOrd="1" destOrd="0" presId="urn:microsoft.com/office/officeart/2008/layout/PictureAccentList"/>
    <dgm:cxn modelId="{977ECA78-69F6-4C89-8ABB-8968BB7CB766}" type="presParOf" srcId="{91AAF630-C874-4F50-898C-FA49FB6C5858}" destId="{5DB904AF-B05E-43A8-9161-1BD9DFBCEA25}" srcOrd="1" destOrd="0" presId="urn:microsoft.com/office/officeart/2008/layout/PictureAccentList"/>
    <dgm:cxn modelId="{5BC1D5B7-DCA0-497D-BC09-59C7356F6E8F}" type="presParOf" srcId="{5DB904AF-B05E-43A8-9161-1BD9DFBCEA25}" destId="{6CE1B75E-0860-4ABB-9437-30477AF1D3AE}" srcOrd="0" destOrd="0" presId="urn:microsoft.com/office/officeart/2008/layout/PictureAccentList"/>
    <dgm:cxn modelId="{0AF7A1BC-F65D-42B3-B30C-8B12E953DBCC}" type="presParOf" srcId="{5DB904AF-B05E-43A8-9161-1BD9DFBCEA25}" destId="{308E201C-09E2-414D-B472-65F82A98A559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979D14-A4A0-4EFE-8347-96138F847CBF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32E4F84-C6EE-4F6D-9E39-7416107229FA}">
      <dgm:prSet phldrT="[Texto]"/>
      <dgm:spPr/>
      <dgm:t>
        <a:bodyPr/>
        <a:lstStyle/>
        <a:p>
          <a:r>
            <a:rPr lang="es-MX" dirty="0" smtClean="0"/>
            <a:t>Front Office</a:t>
          </a:r>
          <a:endParaRPr lang="es-AR" dirty="0"/>
        </a:p>
      </dgm:t>
    </dgm:pt>
    <dgm:pt modelId="{B2C542A1-7089-424C-9810-F6F9D6D11B9A}" type="parTrans" cxnId="{73D4A507-0830-4573-B4A6-C21D49CE489B}">
      <dgm:prSet/>
      <dgm:spPr/>
      <dgm:t>
        <a:bodyPr/>
        <a:lstStyle/>
        <a:p>
          <a:endParaRPr lang="es-AR"/>
        </a:p>
      </dgm:t>
    </dgm:pt>
    <dgm:pt modelId="{1361A8B7-8D86-417E-AF1A-91036ACCAB17}" type="sibTrans" cxnId="{73D4A507-0830-4573-B4A6-C21D49CE489B}">
      <dgm:prSet/>
      <dgm:spPr/>
      <dgm:t>
        <a:bodyPr/>
        <a:lstStyle/>
        <a:p>
          <a:endParaRPr lang="es-AR"/>
        </a:p>
      </dgm:t>
    </dgm:pt>
    <dgm:pt modelId="{E75ED516-8227-49F0-88CA-14B45FA98325}">
      <dgm:prSet phldrT="[Texto]"/>
      <dgm:spPr/>
      <dgm:t>
        <a:bodyPr/>
        <a:lstStyle/>
        <a:p>
          <a:r>
            <a:rPr lang="es-MX" dirty="0" smtClean="0"/>
            <a:t>Presentación de la deuda que posee la persona</a:t>
          </a:r>
          <a:endParaRPr lang="es-AR" dirty="0"/>
        </a:p>
      </dgm:t>
    </dgm:pt>
    <dgm:pt modelId="{81D154EF-711D-4384-BA22-DBD8D00E41F6}" type="parTrans" cxnId="{AFD14A56-EE9F-4EAE-AF6D-666657F6F9F2}">
      <dgm:prSet/>
      <dgm:spPr/>
      <dgm:t>
        <a:bodyPr/>
        <a:lstStyle/>
        <a:p>
          <a:endParaRPr lang="es-AR"/>
        </a:p>
      </dgm:t>
    </dgm:pt>
    <dgm:pt modelId="{EE03EA2A-22F6-4F5A-9026-89EDDF82A38C}" type="sibTrans" cxnId="{AFD14A56-EE9F-4EAE-AF6D-666657F6F9F2}">
      <dgm:prSet/>
      <dgm:spPr/>
      <dgm:t>
        <a:bodyPr/>
        <a:lstStyle/>
        <a:p>
          <a:endParaRPr lang="es-AR"/>
        </a:p>
      </dgm:t>
    </dgm:pt>
    <dgm:pt modelId="{7F508609-4E89-4FA0-A91D-3B65DF805C68}">
      <dgm:prSet phldrT="[Texto]"/>
      <dgm:spPr/>
      <dgm:t>
        <a:bodyPr/>
        <a:lstStyle/>
        <a:p>
          <a:r>
            <a:rPr lang="es-MX" dirty="0" smtClean="0"/>
            <a:t>Presentación dinámica, de las alterativas de pagos en Función de la Regla de Negocio </a:t>
          </a:r>
          <a:endParaRPr lang="es-AR" dirty="0"/>
        </a:p>
      </dgm:t>
    </dgm:pt>
    <dgm:pt modelId="{C76F6F66-EFEE-4A22-8E78-925E13E9CC0C}" type="parTrans" cxnId="{34D13342-8BA4-4220-B64E-A119BC14F856}">
      <dgm:prSet/>
      <dgm:spPr/>
      <dgm:t>
        <a:bodyPr/>
        <a:lstStyle/>
        <a:p>
          <a:endParaRPr lang="es-AR"/>
        </a:p>
      </dgm:t>
    </dgm:pt>
    <dgm:pt modelId="{BBE8BAC3-7431-40EF-B3AF-D3DAADCA9206}" type="sibTrans" cxnId="{34D13342-8BA4-4220-B64E-A119BC14F856}">
      <dgm:prSet/>
      <dgm:spPr/>
      <dgm:t>
        <a:bodyPr/>
        <a:lstStyle/>
        <a:p>
          <a:endParaRPr lang="es-AR"/>
        </a:p>
      </dgm:t>
    </dgm:pt>
    <dgm:pt modelId="{B071EE2B-018E-43C4-AAC5-F1D34CD51C50}">
      <dgm:prSet phldrT="[Texto]"/>
      <dgm:spPr/>
      <dgm:t>
        <a:bodyPr/>
        <a:lstStyle/>
        <a:p>
          <a:r>
            <a:rPr lang="es-MX" dirty="0" smtClean="0"/>
            <a:t>Back Office</a:t>
          </a:r>
          <a:endParaRPr lang="es-AR" dirty="0"/>
        </a:p>
      </dgm:t>
    </dgm:pt>
    <dgm:pt modelId="{18A5DA00-9265-4FBB-8933-561DD6536B8B}" type="parTrans" cxnId="{8D9745BE-6A85-41E0-9BE4-0A74BEB92A28}">
      <dgm:prSet/>
      <dgm:spPr/>
      <dgm:t>
        <a:bodyPr/>
        <a:lstStyle/>
        <a:p>
          <a:endParaRPr lang="es-AR"/>
        </a:p>
      </dgm:t>
    </dgm:pt>
    <dgm:pt modelId="{6AC8B339-E5DB-4ED5-B21A-29B195475394}" type="sibTrans" cxnId="{8D9745BE-6A85-41E0-9BE4-0A74BEB92A28}">
      <dgm:prSet/>
      <dgm:spPr/>
      <dgm:t>
        <a:bodyPr/>
        <a:lstStyle/>
        <a:p>
          <a:endParaRPr lang="es-AR"/>
        </a:p>
      </dgm:t>
    </dgm:pt>
    <dgm:pt modelId="{038F12DF-E4D8-45BE-9F69-FE5A5C3D0B6A}">
      <dgm:prSet phldrT="[Texto]"/>
      <dgm:spPr/>
      <dgm:t>
        <a:bodyPr/>
        <a:lstStyle/>
        <a:p>
          <a:r>
            <a:rPr lang="es-MX" dirty="0" smtClean="0"/>
            <a:t>Definición de Reglas de Negocio en Función de las Herramientas Provistas por el Cliente.</a:t>
          </a:r>
          <a:endParaRPr lang="es-AR" dirty="0"/>
        </a:p>
      </dgm:t>
    </dgm:pt>
    <dgm:pt modelId="{4889BD58-8B78-4792-B862-141A8A12DF3C}" type="parTrans" cxnId="{DCE96094-08BB-4529-B8BD-7E6278871398}">
      <dgm:prSet/>
      <dgm:spPr/>
      <dgm:t>
        <a:bodyPr/>
        <a:lstStyle/>
        <a:p>
          <a:endParaRPr lang="es-AR"/>
        </a:p>
      </dgm:t>
    </dgm:pt>
    <dgm:pt modelId="{092E09DC-01F2-4A69-AF81-6532C6167CB0}" type="sibTrans" cxnId="{DCE96094-08BB-4529-B8BD-7E6278871398}">
      <dgm:prSet/>
      <dgm:spPr/>
      <dgm:t>
        <a:bodyPr/>
        <a:lstStyle/>
        <a:p>
          <a:endParaRPr lang="es-AR"/>
        </a:p>
      </dgm:t>
    </dgm:pt>
    <dgm:pt modelId="{5A168AFE-8486-4C16-97FD-D6D0E31412CF}">
      <dgm:prSet phldrT="[Texto]"/>
      <dgm:spPr/>
      <dgm:t>
        <a:bodyPr/>
        <a:lstStyle/>
        <a:p>
          <a:r>
            <a:rPr lang="es-MX" dirty="0" smtClean="0"/>
            <a:t>Alta y actualización de Cartera</a:t>
          </a:r>
          <a:endParaRPr lang="es-AR" dirty="0"/>
        </a:p>
      </dgm:t>
    </dgm:pt>
    <dgm:pt modelId="{756178D5-B04E-4740-9C67-ADF7E9BDB2AB}" type="parTrans" cxnId="{7AB142B0-E7CB-437D-8C88-915571AD9A92}">
      <dgm:prSet/>
      <dgm:spPr/>
      <dgm:t>
        <a:bodyPr/>
        <a:lstStyle/>
        <a:p>
          <a:endParaRPr lang="es-AR"/>
        </a:p>
      </dgm:t>
    </dgm:pt>
    <dgm:pt modelId="{0488D127-062A-411E-9292-4EDD74356A97}" type="sibTrans" cxnId="{7AB142B0-E7CB-437D-8C88-915571AD9A92}">
      <dgm:prSet/>
      <dgm:spPr/>
      <dgm:t>
        <a:bodyPr/>
        <a:lstStyle/>
        <a:p>
          <a:endParaRPr lang="es-AR"/>
        </a:p>
      </dgm:t>
    </dgm:pt>
    <dgm:pt modelId="{187F907F-0EC6-4F52-91F7-174140D437D3}" type="pres">
      <dgm:prSet presAssocID="{ED979D14-A4A0-4EFE-8347-96138F847CB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8ABC57EB-2010-4D9F-8E68-1A7E7ED4083A}" type="pres">
      <dgm:prSet presAssocID="{A32E4F84-C6EE-4F6D-9E39-7416107229FA}" presName="root" presStyleCnt="0">
        <dgm:presLayoutVars>
          <dgm:chMax/>
          <dgm:chPref val="4"/>
        </dgm:presLayoutVars>
      </dgm:prSet>
      <dgm:spPr/>
    </dgm:pt>
    <dgm:pt modelId="{48522B0A-E052-446B-B0F8-3011E3BAF716}" type="pres">
      <dgm:prSet presAssocID="{A32E4F84-C6EE-4F6D-9E39-7416107229FA}" presName="rootComposite" presStyleCnt="0">
        <dgm:presLayoutVars/>
      </dgm:prSet>
      <dgm:spPr/>
    </dgm:pt>
    <dgm:pt modelId="{E9BEF4FE-8150-4265-97AF-E85EDB32C0A8}" type="pres">
      <dgm:prSet presAssocID="{A32E4F84-C6EE-4F6D-9E39-7416107229FA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s-AR"/>
        </a:p>
      </dgm:t>
    </dgm:pt>
    <dgm:pt modelId="{59E9DBAE-3063-4B14-8186-B32DA1CB421A}" type="pres">
      <dgm:prSet presAssocID="{A32E4F84-C6EE-4F6D-9E39-7416107229FA}" presName="childShape" presStyleCnt="0">
        <dgm:presLayoutVars>
          <dgm:chMax val="0"/>
          <dgm:chPref val="0"/>
        </dgm:presLayoutVars>
      </dgm:prSet>
      <dgm:spPr/>
    </dgm:pt>
    <dgm:pt modelId="{8218CB36-6266-4748-857E-40F2E0296047}" type="pres">
      <dgm:prSet presAssocID="{E75ED516-8227-49F0-88CA-14B45FA98325}" presName="childComposite" presStyleCnt="0">
        <dgm:presLayoutVars>
          <dgm:chMax val="0"/>
          <dgm:chPref val="0"/>
        </dgm:presLayoutVars>
      </dgm:prSet>
      <dgm:spPr/>
    </dgm:pt>
    <dgm:pt modelId="{96BE9AC2-D4A6-49C3-8F8A-4A03D98F7EB6}" type="pres">
      <dgm:prSet presAssocID="{E75ED516-8227-49F0-88CA-14B45FA98325}" presName="Image" presStyleLbl="node1" presStyleIdx="0" presStyleCnt="4"/>
      <dgm:spPr/>
    </dgm:pt>
    <dgm:pt modelId="{1CC05D23-14B5-4911-A52C-F82063D2F308}" type="pres">
      <dgm:prSet presAssocID="{E75ED516-8227-49F0-88CA-14B45FA98325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3A1C0F-5740-47A6-BC5A-5F75D22CE140}" type="pres">
      <dgm:prSet presAssocID="{7F508609-4E89-4FA0-A91D-3B65DF805C68}" presName="childComposite" presStyleCnt="0">
        <dgm:presLayoutVars>
          <dgm:chMax val="0"/>
          <dgm:chPref val="0"/>
        </dgm:presLayoutVars>
      </dgm:prSet>
      <dgm:spPr/>
    </dgm:pt>
    <dgm:pt modelId="{82DABFE8-7B80-4BF2-845E-9EF429140998}" type="pres">
      <dgm:prSet presAssocID="{7F508609-4E89-4FA0-A91D-3B65DF805C68}" presName="Image" presStyleLbl="node1" presStyleIdx="1" presStyleCnt="4"/>
      <dgm:spPr/>
    </dgm:pt>
    <dgm:pt modelId="{56056709-7F61-42EB-9BC1-40BC1A0E216F}" type="pres">
      <dgm:prSet presAssocID="{7F508609-4E89-4FA0-A91D-3B65DF805C68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</dgm:pt>
    <dgm:pt modelId="{581F89F5-7344-4E38-BA35-AC0BD62B0A7D}" type="pres">
      <dgm:prSet presAssocID="{B071EE2B-018E-43C4-AAC5-F1D34CD51C50}" presName="root" presStyleCnt="0">
        <dgm:presLayoutVars>
          <dgm:chMax/>
          <dgm:chPref val="4"/>
        </dgm:presLayoutVars>
      </dgm:prSet>
      <dgm:spPr/>
    </dgm:pt>
    <dgm:pt modelId="{8A6A167D-911E-45D5-8AF7-A01DF63E83AD}" type="pres">
      <dgm:prSet presAssocID="{B071EE2B-018E-43C4-AAC5-F1D34CD51C50}" presName="rootComposite" presStyleCnt="0">
        <dgm:presLayoutVars/>
      </dgm:prSet>
      <dgm:spPr/>
    </dgm:pt>
    <dgm:pt modelId="{2DCE1DC8-7D23-4765-9316-1948D506C1C4}" type="pres">
      <dgm:prSet presAssocID="{B071EE2B-018E-43C4-AAC5-F1D34CD51C50}" presName="rootText" presStyleLbl="node0" presStyleIdx="1" presStyleCnt="2">
        <dgm:presLayoutVars>
          <dgm:chMax/>
          <dgm:chPref val="4"/>
        </dgm:presLayoutVars>
      </dgm:prSet>
      <dgm:spPr/>
    </dgm:pt>
    <dgm:pt modelId="{DF1293EB-E51D-4574-A10B-40A7A8698E0A}" type="pres">
      <dgm:prSet presAssocID="{B071EE2B-018E-43C4-AAC5-F1D34CD51C50}" presName="childShape" presStyleCnt="0">
        <dgm:presLayoutVars>
          <dgm:chMax val="0"/>
          <dgm:chPref val="0"/>
        </dgm:presLayoutVars>
      </dgm:prSet>
      <dgm:spPr/>
    </dgm:pt>
    <dgm:pt modelId="{B4693251-21E1-427B-8B89-79EFED9399AE}" type="pres">
      <dgm:prSet presAssocID="{038F12DF-E4D8-45BE-9F69-FE5A5C3D0B6A}" presName="childComposite" presStyleCnt="0">
        <dgm:presLayoutVars>
          <dgm:chMax val="0"/>
          <dgm:chPref val="0"/>
        </dgm:presLayoutVars>
      </dgm:prSet>
      <dgm:spPr/>
    </dgm:pt>
    <dgm:pt modelId="{00246C13-23C0-40D9-86EF-7E10E697F6B4}" type="pres">
      <dgm:prSet presAssocID="{038F12DF-E4D8-45BE-9F69-FE5A5C3D0B6A}" presName="Image" presStyleLbl="node1" presStyleIdx="2" presStyleCnt="4"/>
      <dgm:spPr/>
    </dgm:pt>
    <dgm:pt modelId="{3A79C43C-3AC6-40C4-BADD-B2AB6063CF82}" type="pres">
      <dgm:prSet presAssocID="{038F12DF-E4D8-45BE-9F69-FE5A5C3D0B6A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063D99-16E4-4D02-A5AB-C7A66BB452D4}" type="pres">
      <dgm:prSet presAssocID="{5A168AFE-8486-4C16-97FD-D6D0E31412CF}" presName="childComposite" presStyleCnt="0">
        <dgm:presLayoutVars>
          <dgm:chMax val="0"/>
          <dgm:chPref val="0"/>
        </dgm:presLayoutVars>
      </dgm:prSet>
      <dgm:spPr/>
    </dgm:pt>
    <dgm:pt modelId="{91F0B439-5186-4562-BA77-0EE3F0550099}" type="pres">
      <dgm:prSet presAssocID="{5A168AFE-8486-4C16-97FD-D6D0E31412CF}" presName="Image" presStyleLbl="node1" presStyleIdx="3" presStyleCnt="4"/>
      <dgm:spPr/>
    </dgm:pt>
    <dgm:pt modelId="{46267691-9E8D-4385-8AA3-DB71D520D67D}" type="pres">
      <dgm:prSet presAssocID="{5A168AFE-8486-4C16-97FD-D6D0E31412CF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D9745BE-6A85-41E0-9BE4-0A74BEB92A28}" srcId="{ED979D14-A4A0-4EFE-8347-96138F847CBF}" destId="{B071EE2B-018E-43C4-AAC5-F1D34CD51C50}" srcOrd="1" destOrd="0" parTransId="{18A5DA00-9265-4FBB-8933-561DD6536B8B}" sibTransId="{6AC8B339-E5DB-4ED5-B21A-29B195475394}"/>
    <dgm:cxn modelId="{1A5D0D4E-A15E-4A5B-8770-D54683AB57C8}" type="presOf" srcId="{5A168AFE-8486-4C16-97FD-D6D0E31412CF}" destId="{46267691-9E8D-4385-8AA3-DB71D520D67D}" srcOrd="0" destOrd="0" presId="urn:microsoft.com/office/officeart/2008/layout/PictureAccentList"/>
    <dgm:cxn modelId="{7C474FB8-DE4C-4489-B3F6-291929DE75AB}" type="presOf" srcId="{A32E4F84-C6EE-4F6D-9E39-7416107229FA}" destId="{E9BEF4FE-8150-4265-97AF-E85EDB32C0A8}" srcOrd="0" destOrd="0" presId="urn:microsoft.com/office/officeart/2008/layout/PictureAccentList"/>
    <dgm:cxn modelId="{F227A894-4497-4520-8E9D-0C442411DADD}" type="presOf" srcId="{E75ED516-8227-49F0-88CA-14B45FA98325}" destId="{1CC05D23-14B5-4911-A52C-F82063D2F308}" srcOrd="0" destOrd="0" presId="urn:microsoft.com/office/officeart/2008/layout/PictureAccentList"/>
    <dgm:cxn modelId="{AFD14A56-EE9F-4EAE-AF6D-666657F6F9F2}" srcId="{A32E4F84-C6EE-4F6D-9E39-7416107229FA}" destId="{E75ED516-8227-49F0-88CA-14B45FA98325}" srcOrd="0" destOrd="0" parTransId="{81D154EF-711D-4384-BA22-DBD8D00E41F6}" sibTransId="{EE03EA2A-22F6-4F5A-9026-89EDDF82A38C}"/>
    <dgm:cxn modelId="{9F5EC43E-135D-4CEC-8875-BBE02B03A31C}" type="presOf" srcId="{7F508609-4E89-4FA0-A91D-3B65DF805C68}" destId="{56056709-7F61-42EB-9BC1-40BC1A0E216F}" srcOrd="0" destOrd="0" presId="urn:microsoft.com/office/officeart/2008/layout/PictureAccentList"/>
    <dgm:cxn modelId="{690F32AD-1FD4-499A-8F4F-89D362CCCA61}" type="presOf" srcId="{ED979D14-A4A0-4EFE-8347-96138F847CBF}" destId="{187F907F-0EC6-4F52-91F7-174140D437D3}" srcOrd="0" destOrd="0" presId="urn:microsoft.com/office/officeart/2008/layout/PictureAccentList"/>
    <dgm:cxn modelId="{28439147-24C6-4495-ABA8-D2DAD6C37331}" type="presOf" srcId="{B071EE2B-018E-43C4-AAC5-F1D34CD51C50}" destId="{2DCE1DC8-7D23-4765-9316-1948D506C1C4}" srcOrd="0" destOrd="0" presId="urn:microsoft.com/office/officeart/2008/layout/PictureAccentList"/>
    <dgm:cxn modelId="{DCE96094-08BB-4529-B8BD-7E6278871398}" srcId="{B071EE2B-018E-43C4-AAC5-F1D34CD51C50}" destId="{038F12DF-E4D8-45BE-9F69-FE5A5C3D0B6A}" srcOrd="0" destOrd="0" parTransId="{4889BD58-8B78-4792-B862-141A8A12DF3C}" sibTransId="{092E09DC-01F2-4A69-AF81-6532C6167CB0}"/>
    <dgm:cxn modelId="{7AB142B0-E7CB-437D-8C88-915571AD9A92}" srcId="{B071EE2B-018E-43C4-AAC5-F1D34CD51C50}" destId="{5A168AFE-8486-4C16-97FD-D6D0E31412CF}" srcOrd="1" destOrd="0" parTransId="{756178D5-B04E-4740-9C67-ADF7E9BDB2AB}" sibTransId="{0488D127-062A-411E-9292-4EDD74356A97}"/>
    <dgm:cxn modelId="{73D4A507-0830-4573-B4A6-C21D49CE489B}" srcId="{ED979D14-A4A0-4EFE-8347-96138F847CBF}" destId="{A32E4F84-C6EE-4F6D-9E39-7416107229FA}" srcOrd="0" destOrd="0" parTransId="{B2C542A1-7089-424C-9810-F6F9D6D11B9A}" sibTransId="{1361A8B7-8D86-417E-AF1A-91036ACCAB17}"/>
    <dgm:cxn modelId="{34D13342-8BA4-4220-B64E-A119BC14F856}" srcId="{A32E4F84-C6EE-4F6D-9E39-7416107229FA}" destId="{7F508609-4E89-4FA0-A91D-3B65DF805C68}" srcOrd="1" destOrd="0" parTransId="{C76F6F66-EFEE-4A22-8E78-925E13E9CC0C}" sibTransId="{BBE8BAC3-7431-40EF-B3AF-D3DAADCA9206}"/>
    <dgm:cxn modelId="{A4041CBC-8AE0-47FF-8AEA-C0E58E8395A2}" type="presOf" srcId="{038F12DF-E4D8-45BE-9F69-FE5A5C3D0B6A}" destId="{3A79C43C-3AC6-40C4-BADD-B2AB6063CF82}" srcOrd="0" destOrd="0" presId="urn:microsoft.com/office/officeart/2008/layout/PictureAccentList"/>
    <dgm:cxn modelId="{6A564203-9FD8-4E07-8FFF-D7FB7223C712}" type="presParOf" srcId="{187F907F-0EC6-4F52-91F7-174140D437D3}" destId="{8ABC57EB-2010-4D9F-8E68-1A7E7ED4083A}" srcOrd="0" destOrd="0" presId="urn:microsoft.com/office/officeart/2008/layout/PictureAccentList"/>
    <dgm:cxn modelId="{9793E533-0951-461B-9B41-97BEC6289BAD}" type="presParOf" srcId="{8ABC57EB-2010-4D9F-8E68-1A7E7ED4083A}" destId="{48522B0A-E052-446B-B0F8-3011E3BAF716}" srcOrd="0" destOrd="0" presId="urn:microsoft.com/office/officeart/2008/layout/PictureAccentList"/>
    <dgm:cxn modelId="{F7539310-BA71-4AEE-8AD2-B8CC61F9AEA8}" type="presParOf" srcId="{48522B0A-E052-446B-B0F8-3011E3BAF716}" destId="{E9BEF4FE-8150-4265-97AF-E85EDB32C0A8}" srcOrd="0" destOrd="0" presId="urn:microsoft.com/office/officeart/2008/layout/PictureAccentList"/>
    <dgm:cxn modelId="{ADF6844B-D05D-4FB9-AE9F-76AE110BDBBE}" type="presParOf" srcId="{8ABC57EB-2010-4D9F-8E68-1A7E7ED4083A}" destId="{59E9DBAE-3063-4B14-8186-B32DA1CB421A}" srcOrd="1" destOrd="0" presId="urn:microsoft.com/office/officeart/2008/layout/PictureAccentList"/>
    <dgm:cxn modelId="{89EBBAE9-8C59-4567-BBBE-300BDD9CD1F6}" type="presParOf" srcId="{59E9DBAE-3063-4B14-8186-B32DA1CB421A}" destId="{8218CB36-6266-4748-857E-40F2E0296047}" srcOrd="0" destOrd="0" presId="urn:microsoft.com/office/officeart/2008/layout/PictureAccentList"/>
    <dgm:cxn modelId="{98FD7A5D-DC11-4D5B-B191-A50CADBC0E82}" type="presParOf" srcId="{8218CB36-6266-4748-857E-40F2E0296047}" destId="{96BE9AC2-D4A6-49C3-8F8A-4A03D98F7EB6}" srcOrd="0" destOrd="0" presId="urn:microsoft.com/office/officeart/2008/layout/PictureAccentList"/>
    <dgm:cxn modelId="{3BB2E092-A2F8-4633-9BDB-DD065B0D73DE}" type="presParOf" srcId="{8218CB36-6266-4748-857E-40F2E0296047}" destId="{1CC05D23-14B5-4911-A52C-F82063D2F308}" srcOrd="1" destOrd="0" presId="urn:microsoft.com/office/officeart/2008/layout/PictureAccentList"/>
    <dgm:cxn modelId="{9747BA73-A377-43FF-9AD0-3A04C9A72382}" type="presParOf" srcId="{59E9DBAE-3063-4B14-8186-B32DA1CB421A}" destId="{863A1C0F-5740-47A6-BC5A-5F75D22CE140}" srcOrd="1" destOrd="0" presId="urn:microsoft.com/office/officeart/2008/layout/PictureAccentList"/>
    <dgm:cxn modelId="{23706524-94F3-4AFB-9917-6006F4C4F51E}" type="presParOf" srcId="{863A1C0F-5740-47A6-BC5A-5F75D22CE140}" destId="{82DABFE8-7B80-4BF2-845E-9EF429140998}" srcOrd="0" destOrd="0" presId="urn:microsoft.com/office/officeart/2008/layout/PictureAccentList"/>
    <dgm:cxn modelId="{6EC12B52-AC9D-4D93-A98A-861C8B839CEB}" type="presParOf" srcId="{863A1C0F-5740-47A6-BC5A-5F75D22CE140}" destId="{56056709-7F61-42EB-9BC1-40BC1A0E216F}" srcOrd="1" destOrd="0" presId="urn:microsoft.com/office/officeart/2008/layout/PictureAccentList"/>
    <dgm:cxn modelId="{CEEC060C-D2EB-4666-AF5B-683C6D8C1FA0}" type="presParOf" srcId="{187F907F-0EC6-4F52-91F7-174140D437D3}" destId="{581F89F5-7344-4E38-BA35-AC0BD62B0A7D}" srcOrd="1" destOrd="0" presId="urn:microsoft.com/office/officeart/2008/layout/PictureAccentList"/>
    <dgm:cxn modelId="{AC1C7676-8FD6-4647-AA8D-81D8408AF013}" type="presParOf" srcId="{581F89F5-7344-4E38-BA35-AC0BD62B0A7D}" destId="{8A6A167D-911E-45D5-8AF7-A01DF63E83AD}" srcOrd="0" destOrd="0" presId="urn:microsoft.com/office/officeart/2008/layout/PictureAccentList"/>
    <dgm:cxn modelId="{2A2C00FA-056D-4F27-B27C-29078C368EF7}" type="presParOf" srcId="{8A6A167D-911E-45D5-8AF7-A01DF63E83AD}" destId="{2DCE1DC8-7D23-4765-9316-1948D506C1C4}" srcOrd="0" destOrd="0" presId="urn:microsoft.com/office/officeart/2008/layout/PictureAccentList"/>
    <dgm:cxn modelId="{5AFA6B9D-9E7E-470B-A96A-3B1C08A155E2}" type="presParOf" srcId="{581F89F5-7344-4E38-BA35-AC0BD62B0A7D}" destId="{DF1293EB-E51D-4574-A10B-40A7A8698E0A}" srcOrd="1" destOrd="0" presId="urn:microsoft.com/office/officeart/2008/layout/PictureAccentList"/>
    <dgm:cxn modelId="{5F592D56-8826-4597-A3EB-4882987097F1}" type="presParOf" srcId="{DF1293EB-E51D-4574-A10B-40A7A8698E0A}" destId="{B4693251-21E1-427B-8B89-79EFED9399AE}" srcOrd="0" destOrd="0" presId="urn:microsoft.com/office/officeart/2008/layout/PictureAccentList"/>
    <dgm:cxn modelId="{C65949EB-E4F8-425C-908D-978D791F9869}" type="presParOf" srcId="{B4693251-21E1-427B-8B89-79EFED9399AE}" destId="{00246C13-23C0-40D9-86EF-7E10E697F6B4}" srcOrd="0" destOrd="0" presId="urn:microsoft.com/office/officeart/2008/layout/PictureAccentList"/>
    <dgm:cxn modelId="{1F46B809-0EE8-4C3E-B8BB-C2B49E55C3A6}" type="presParOf" srcId="{B4693251-21E1-427B-8B89-79EFED9399AE}" destId="{3A79C43C-3AC6-40C4-BADD-B2AB6063CF82}" srcOrd="1" destOrd="0" presId="urn:microsoft.com/office/officeart/2008/layout/PictureAccentList"/>
    <dgm:cxn modelId="{D868AD83-CAB2-4084-AA93-E39ADF0EC768}" type="presParOf" srcId="{DF1293EB-E51D-4574-A10B-40A7A8698E0A}" destId="{F3063D99-16E4-4D02-A5AB-C7A66BB452D4}" srcOrd="1" destOrd="0" presId="urn:microsoft.com/office/officeart/2008/layout/PictureAccentList"/>
    <dgm:cxn modelId="{C3922650-E53A-46AB-BC48-F43234EA5118}" type="presParOf" srcId="{F3063D99-16E4-4D02-A5AB-C7A66BB452D4}" destId="{91F0B439-5186-4562-BA77-0EE3F0550099}" srcOrd="0" destOrd="0" presId="urn:microsoft.com/office/officeart/2008/layout/PictureAccentList"/>
    <dgm:cxn modelId="{FF4A5227-9821-42D3-961C-2A40EA19375D}" type="presParOf" srcId="{F3063D99-16E4-4D02-A5AB-C7A66BB452D4}" destId="{46267691-9E8D-4385-8AA3-DB71D520D67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2FC617-6133-4C51-80CB-FCC694881F32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F70C492-4F49-4391-9FE7-D2BAFC574FA8}">
      <dgm:prSet phldrT="[Texto]"/>
      <dgm:spPr/>
      <dgm:t>
        <a:bodyPr/>
        <a:lstStyle/>
        <a:p>
          <a:r>
            <a:rPr lang="es-MX" smtClean="0"/>
            <a:t>Acuerdo de Pago</a:t>
          </a:r>
          <a:endParaRPr lang="es-AR" dirty="0"/>
        </a:p>
      </dgm:t>
    </dgm:pt>
    <dgm:pt modelId="{7FFA4F6E-2ABC-4A60-8491-990B430AB4BF}" type="parTrans" cxnId="{58021181-A2F2-4222-AB82-1C5A6A72BB93}">
      <dgm:prSet/>
      <dgm:spPr/>
      <dgm:t>
        <a:bodyPr/>
        <a:lstStyle/>
        <a:p>
          <a:endParaRPr lang="es-AR"/>
        </a:p>
      </dgm:t>
    </dgm:pt>
    <dgm:pt modelId="{DFEDB401-9416-45CE-A652-29B2825151D6}" type="sibTrans" cxnId="{58021181-A2F2-4222-AB82-1C5A6A72BB93}">
      <dgm:prSet/>
      <dgm:spPr/>
      <dgm:t>
        <a:bodyPr/>
        <a:lstStyle/>
        <a:p>
          <a:endParaRPr lang="es-AR"/>
        </a:p>
      </dgm:t>
    </dgm:pt>
    <dgm:pt modelId="{3AA03FAA-5673-4EBB-A0F2-3DC00AEEABB4}">
      <dgm:prSet phldrT="[Texto]"/>
      <dgm:spPr/>
      <dgm:t>
        <a:bodyPr/>
        <a:lstStyle/>
        <a:p>
          <a:r>
            <a:rPr lang="es-MX" dirty="0" smtClean="0"/>
            <a:t>Generación Automática de </a:t>
          </a:r>
          <a:r>
            <a:rPr lang="es-MX" dirty="0" smtClean="0"/>
            <a:t>Acuerdo de Pago y </a:t>
          </a:r>
          <a:r>
            <a:rPr lang="es-MX" dirty="0" err="1" smtClean="0"/>
            <a:t>envio</a:t>
          </a:r>
          <a:r>
            <a:rPr lang="es-MX" dirty="0" smtClean="0"/>
            <a:t> , por canal seguro, al deudor</a:t>
          </a:r>
          <a:r>
            <a:rPr lang="es-MX" smtClean="0"/>
            <a:t>.</a:t>
          </a:r>
          <a:r>
            <a:rPr lang="es-MX" smtClean="0"/>
            <a:t> </a:t>
          </a:r>
          <a:endParaRPr lang="es-AR" dirty="0"/>
        </a:p>
      </dgm:t>
    </dgm:pt>
    <dgm:pt modelId="{11A59C92-F815-486B-85E1-C7BF46B8C126}" type="parTrans" cxnId="{BB7D1E1E-65E4-483C-9C1B-CCCA7E3A5D4D}">
      <dgm:prSet/>
      <dgm:spPr/>
      <dgm:t>
        <a:bodyPr/>
        <a:lstStyle/>
        <a:p>
          <a:endParaRPr lang="es-AR"/>
        </a:p>
      </dgm:t>
    </dgm:pt>
    <dgm:pt modelId="{CBF772ED-FAC1-4D0C-A6D7-2A859C3075BB}" type="sibTrans" cxnId="{BB7D1E1E-65E4-483C-9C1B-CCCA7E3A5D4D}">
      <dgm:prSet/>
      <dgm:spPr/>
      <dgm:t>
        <a:bodyPr/>
        <a:lstStyle/>
        <a:p>
          <a:endParaRPr lang="es-AR"/>
        </a:p>
      </dgm:t>
    </dgm:pt>
    <dgm:pt modelId="{AF11A4AC-69F2-43D6-9703-0973C5EBE2D7}">
      <dgm:prSet phldrT="[Texto]"/>
      <dgm:spPr/>
      <dgm:t>
        <a:bodyPr/>
        <a:lstStyle/>
        <a:p>
          <a:r>
            <a:rPr lang="es-MX" dirty="0" smtClean="0"/>
            <a:t>Medio de Pago</a:t>
          </a:r>
          <a:endParaRPr lang="es-AR" dirty="0"/>
        </a:p>
      </dgm:t>
    </dgm:pt>
    <dgm:pt modelId="{915C2083-AA2E-479C-94D2-1E1F223CA80F}" type="parTrans" cxnId="{C3933E11-A8AC-401B-A260-BDAA825FF487}">
      <dgm:prSet/>
      <dgm:spPr/>
      <dgm:t>
        <a:bodyPr/>
        <a:lstStyle/>
        <a:p>
          <a:endParaRPr lang="es-AR"/>
        </a:p>
      </dgm:t>
    </dgm:pt>
    <dgm:pt modelId="{7BE6B899-F10C-469F-961E-D3AD8213A377}" type="sibTrans" cxnId="{C3933E11-A8AC-401B-A260-BDAA825FF487}">
      <dgm:prSet/>
      <dgm:spPr/>
      <dgm:t>
        <a:bodyPr/>
        <a:lstStyle/>
        <a:p>
          <a:endParaRPr lang="es-AR"/>
        </a:p>
      </dgm:t>
    </dgm:pt>
    <dgm:pt modelId="{52FDE1C2-E100-4A6B-B169-34B485C8DD62}">
      <dgm:prSet phldrT="[Texto]"/>
      <dgm:spPr/>
      <dgm:t>
        <a:bodyPr/>
        <a:lstStyle/>
        <a:p>
          <a:pPr algn="l"/>
          <a:r>
            <a:rPr lang="es-MX" dirty="0" smtClean="0"/>
            <a:t>Registro de recepción de acuerdo firmado</a:t>
          </a:r>
          <a:endParaRPr lang="es-AR" dirty="0"/>
        </a:p>
      </dgm:t>
    </dgm:pt>
    <dgm:pt modelId="{B5C13605-44D6-4E8C-A2C9-BFE2C0F0EFA2}" type="parTrans" cxnId="{2ADC5C7E-C09A-48D9-AB57-0CD0ED4A3145}">
      <dgm:prSet/>
      <dgm:spPr/>
      <dgm:t>
        <a:bodyPr/>
        <a:lstStyle/>
        <a:p>
          <a:endParaRPr lang="es-AR"/>
        </a:p>
      </dgm:t>
    </dgm:pt>
    <dgm:pt modelId="{70D72AEC-34EF-452C-9B3B-FA17E4D3805B}" type="sibTrans" cxnId="{2ADC5C7E-C09A-48D9-AB57-0CD0ED4A3145}">
      <dgm:prSet/>
      <dgm:spPr/>
      <dgm:t>
        <a:bodyPr/>
        <a:lstStyle/>
        <a:p>
          <a:endParaRPr lang="es-AR"/>
        </a:p>
      </dgm:t>
    </dgm:pt>
    <dgm:pt modelId="{31D6FCF1-3D46-4741-986B-9DDA1C5ABC01}">
      <dgm:prSet phldrT="[Texto]"/>
      <dgm:spPr/>
      <dgm:t>
        <a:bodyPr/>
        <a:lstStyle/>
        <a:p>
          <a:pPr algn="l"/>
          <a:r>
            <a:rPr lang="es-MX" dirty="0" smtClean="0"/>
            <a:t>Selección del Medio de pago</a:t>
          </a:r>
          <a:endParaRPr lang="es-AR" dirty="0"/>
        </a:p>
      </dgm:t>
    </dgm:pt>
    <dgm:pt modelId="{A134C593-4ECC-47A0-A59A-332641FF33E7}" type="parTrans" cxnId="{29F5AECA-D2CA-4B39-B452-76BEBD75F15D}">
      <dgm:prSet/>
      <dgm:spPr/>
      <dgm:t>
        <a:bodyPr/>
        <a:lstStyle/>
        <a:p>
          <a:endParaRPr lang="es-AR"/>
        </a:p>
      </dgm:t>
    </dgm:pt>
    <dgm:pt modelId="{DCFA9A0E-011D-4B6F-8E9B-FE8F7C396229}" type="sibTrans" cxnId="{29F5AECA-D2CA-4B39-B452-76BEBD75F15D}">
      <dgm:prSet/>
      <dgm:spPr/>
      <dgm:t>
        <a:bodyPr/>
        <a:lstStyle/>
        <a:p>
          <a:endParaRPr lang="es-AR"/>
        </a:p>
      </dgm:t>
    </dgm:pt>
    <dgm:pt modelId="{A0377F1E-44BE-4498-ADB3-E245A80EB3F3}">
      <dgm:prSet phldrT="[Texto]"/>
      <dgm:spPr/>
      <dgm:t>
        <a:bodyPr/>
        <a:lstStyle/>
        <a:p>
          <a:r>
            <a:rPr lang="es-MX" dirty="0" smtClean="0"/>
            <a:t>Generación de Boleta de Pago Red Link/</a:t>
          </a:r>
          <a:r>
            <a:rPr lang="es-MX" dirty="0" err="1" smtClean="0"/>
            <a:t>Banelco</a:t>
          </a:r>
          <a:r>
            <a:rPr lang="es-MX" dirty="0" smtClean="0"/>
            <a:t>/Pago Mis Cuentas</a:t>
          </a:r>
          <a:endParaRPr lang="es-AR" dirty="0"/>
        </a:p>
      </dgm:t>
    </dgm:pt>
    <dgm:pt modelId="{5CA70D36-E68C-4219-81F7-34C3F686C9C3}" type="parTrans" cxnId="{40282CBE-880E-42CD-92E5-03CEEF3C00C4}">
      <dgm:prSet/>
      <dgm:spPr/>
      <dgm:t>
        <a:bodyPr/>
        <a:lstStyle/>
        <a:p>
          <a:endParaRPr lang="es-AR"/>
        </a:p>
      </dgm:t>
    </dgm:pt>
    <dgm:pt modelId="{7C4A80C4-25B9-4007-8343-562C3A027043}" type="sibTrans" cxnId="{40282CBE-880E-42CD-92E5-03CEEF3C00C4}">
      <dgm:prSet/>
      <dgm:spPr/>
      <dgm:t>
        <a:bodyPr/>
        <a:lstStyle/>
        <a:p>
          <a:endParaRPr lang="es-AR"/>
        </a:p>
      </dgm:t>
    </dgm:pt>
    <dgm:pt modelId="{01B86C32-6792-49EC-851A-1623C04E4187}">
      <dgm:prSet phldrT="[Texto]"/>
      <dgm:spPr/>
      <dgm:t>
        <a:bodyPr/>
        <a:lstStyle/>
        <a:p>
          <a:pPr algn="l"/>
          <a:r>
            <a:rPr lang="es-MX" dirty="0" smtClean="0"/>
            <a:t>Debito en Cuenta: Verificación CBU y Fecha de Debito</a:t>
          </a:r>
          <a:endParaRPr lang="es-AR" dirty="0"/>
        </a:p>
      </dgm:t>
    </dgm:pt>
    <dgm:pt modelId="{960EE964-A84C-43DC-90EE-8A2F3689CF55}" type="parTrans" cxnId="{763DA0C5-C034-413F-9EDD-EBB6F179BA82}">
      <dgm:prSet/>
      <dgm:spPr/>
      <dgm:t>
        <a:bodyPr/>
        <a:lstStyle/>
        <a:p>
          <a:endParaRPr lang="es-AR"/>
        </a:p>
      </dgm:t>
    </dgm:pt>
    <dgm:pt modelId="{81E6ECAA-2A2D-4034-A8AF-B4A6C94370C5}" type="sibTrans" cxnId="{763DA0C5-C034-413F-9EDD-EBB6F179BA82}">
      <dgm:prSet/>
      <dgm:spPr/>
      <dgm:t>
        <a:bodyPr/>
        <a:lstStyle/>
        <a:p>
          <a:endParaRPr lang="es-AR"/>
        </a:p>
      </dgm:t>
    </dgm:pt>
    <dgm:pt modelId="{8284096D-2D22-44FE-B0B2-DD44F16B3D72}">
      <dgm:prSet phldrT="[Texto]"/>
      <dgm:spPr/>
      <dgm:t>
        <a:bodyPr/>
        <a:lstStyle/>
        <a:p>
          <a:pPr algn="l"/>
          <a:r>
            <a:rPr lang="es-MX" dirty="0" smtClean="0"/>
            <a:t>Generación de </a:t>
          </a:r>
          <a:r>
            <a:rPr lang="es-MX" dirty="0" err="1" smtClean="0"/>
            <a:t>Cta</a:t>
          </a:r>
          <a:r>
            <a:rPr lang="es-MX" dirty="0" smtClean="0"/>
            <a:t> </a:t>
          </a:r>
          <a:r>
            <a:rPr lang="es-MX" dirty="0" err="1" smtClean="0"/>
            <a:t>Cte</a:t>
          </a:r>
          <a:r>
            <a:rPr lang="es-MX" dirty="0" smtClean="0"/>
            <a:t> con Plan de Pago.</a:t>
          </a:r>
          <a:endParaRPr lang="es-AR" dirty="0"/>
        </a:p>
      </dgm:t>
    </dgm:pt>
    <dgm:pt modelId="{9D7A985C-1394-4F56-8E07-2184377C7982}" type="parTrans" cxnId="{D6B14AEE-5CC2-49EB-9F9C-B421CA458062}">
      <dgm:prSet/>
      <dgm:spPr/>
      <dgm:t>
        <a:bodyPr/>
        <a:lstStyle/>
        <a:p>
          <a:endParaRPr lang="es-AR"/>
        </a:p>
      </dgm:t>
    </dgm:pt>
    <dgm:pt modelId="{98A15BDF-0E42-4FBD-9D17-85367EB08B68}" type="sibTrans" cxnId="{D6B14AEE-5CC2-49EB-9F9C-B421CA458062}">
      <dgm:prSet/>
      <dgm:spPr/>
      <dgm:t>
        <a:bodyPr/>
        <a:lstStyle/>
        <a:p>
          <a:endParaRPr lang="es-AR"/>
        </a:p>
      </dgm:t>
    </dgm:pt>
    <dgm:pt modelId="{F9A9EF87-D819-4509-BBD3-2C04BF119D4D}">
      <dgm:prSet phldrT="[Texto]"/>
      <dgm:spPr/>
      <dgm:t>
        <a:bodyPr/>
        <a:lstStyle/>
        <a:p>
          <a:pPr algn="l"/>
          <a:r>
            <a:rPr lang="es-MX" dirty="0" smtClean="0"/>
            <a:t>Registro de Entrega Fehaciente</a:t>
          </a:r>
          <a:endParaRPr lang="es-AR" dirty="0"/>
        </a:p>
      </dgm:t>
    </dgm:pt>
    <dgm:pt modelId="{3DFF775A-A896-4A32-9320-BFC047464761}" type="sibTrans" cxnId="{AE4993BC-32CF-49EE-848D-8C4F66F071C2}">
      <dgm:prSet/>
      <dgm:spPr/>
      <dgm:t>
        <a:bodyPr/>
        <a:lstStyle/>
        <a:p>
          <a:endParaRPr lang="es-AR"/>
        </a:p>
      </dgm:t>
    </dgm:pt>
    <dgm:pt modelId="{F99F8211-15F4-4799-A91A-B40A5583FC52}" type="parTrans" cxnId="{AE4993BC-32CF-49EE-848D-8C4F66F071C2}">
      <dgm:prSet/>
      <dgm:spPr/>
      <dgm:t>
        <a:bodyPr/>
        <a:lstStyle/>
        <a:p>
          <a:endParaRPr lang="es-AR"/>
        </a:p>
      </dgm:t>
    </dgm:pt>
    <dgm:pt modelId="{B636ECE8-7997-4FA5-ACAC-96178C3E874F}" type="pres">
      <dgm:prSet presAssocID="{852FC617-6133-4C51-80CB-FCC694881F3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B6A4546B-DD09-48F0-A398-F5BBCF4B19A0}" type="pres">
      <dgm:prSet presAssocID="{8F70C492-4F49-4391-9FE7-D2BAFC574FA8}" presName="root" presStyleCnt="0">
        <dgm:presLayoutVars>
          <dgm:chMax/>
          <dgm:chPref val="4"/>
        </dgm:presLayoutVars>
      </dgm:prSet>
      <dgm:spPr/>
    </dgm:pt>
    <dgm:pt modelId="{A07B25B5-CF7A-496A-BB6F-58F9F76DDF0C}" type="pres">
      <dgm:prSet presAssocID="{8F70C492-4F49-4391-9FE7-D2BAFC574FA8}" presName="rootComposite" presStyleCnt="0">
        <dgm:presLayoutVars/>
      </dgm:prSet>
      <dgm:spPr/>
    </dgm:pt>
    <dgm:pt modelId="{48B1AB72-A68B-483E-9A9D-943119FAEF28}" type="pres">
      <dgm:prSet presAssocID="{8F70C492-4F49-4391-9FE7-D2BAFC574FA8}" presName="rootText" presStyleLbl="node0" presStyleIdx="0" presStyleCnt="2">
        <dgm:presLayoutVars>
          <dgm:chMax/>
          <dgm:chPref val="4"/>
        </dgm:presLayoutVars>
      </dgm:prSet>
      <dgm:spPr/>
      <dgm:t>
        <a:bodyPr/>
        <a:lstStyle/>
        <a:p>
          <a:endParaRPr lang="es-AR"/>
        </a:p>
      </dgm:t>
    </dgm:pt>
    <dgm:pt modelId="{3EB5C9DB-71DB-47A3-AE34-AC8E4410F111}" type="pres">
      <dgm:prSet presAssocID="{8F70C492-4F49-4391-9FE7-D2BAFC574FA8}" presName="childShape" presStyleCnt="0">
        <dgm:presLayoutVars>
          <dgm:chMax val="0"/>
          <dgm:chPref val="0"/>
        </dgm:presLayoutVars>
      </dgm:prSet>
      <dgm:spPr/>
    </dgm:pt>
    <dgm:pt modelId="{E887F213-6BAD-4A01-9B74-1D7503690716}" type="pres">
      <dgm:prSet presAssocID="{3AA03FAA-5673-4EBB-A0F2-3DC00AEEABB4}" presName="childComposite" presStyleCnt="0">
        <dgm:presLayoutVars>
          <dgm:chMax val="0"/>
          <dgm:chPref val="0"/>
        </dgm:presLayoutVars>
      </dgm:prSet>
      <dgm:spPr/>
    </dgm:pt>
    <dgm:pt modelId="{2EF494A6-0B5C-47A4-BE83-F957B1648E4F}" type="pres">
      <dgm:prSet presAssocID="{3AA03FAA-5673-4EBB-A0F2-3DC00AEEABB4}" presName="Image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s-AR"/>
        </a:p>
      </dgm:t>
    </dgm:pt>
    <dgm:pt modelId="{FC562985-9F9D-454E-8E89-C30B914C6321}" type="pres">
      <dgm:prSet presAssocID="{3AA03FAA-5673-4EBB-A0F2-3DC00AEEABB4}" presName="childText" presStyleLbl="l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5CE2FCD-860F-43C4-83C5-DC5BE1515BF2}" type="pres">
      <dgm:prSet presAssocID="{F9A9EF87-D819-4509-BBD3-2C04BF119D4D}" presName="childComposite" presStyleCnt="0">
        <dgm:presLayoutVars>
          <dgm:chMax val="0"/>
          <dgm:chPref val="0"/>
        </dgm:presLayoutVars>
      </dgm:prSet>
      <dgm:spPr/>
    </dgm:pt>
    <dgm:pt modelId="{8B6A6BAE-61A4-4F73-9AE8-0C81B34F105B}" type="pres">
      <dgm:prSet presAssocID="{F9A9EF87-D819-4509-BBD3-2C04BF119D4D}" presName="Image" presStyleLbl="node1" presStyleIdx="1" presStyleCnt="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CBC7C2D-2B74-4EAC-A366-C12E86E91622}" type="pres">
      <dgm:prSet presAssocID="{F9A9EF87-D819-4509-BBD3-2C04BF119D4D}" presName="childText" presStyleLbl="l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0C9AD2-F268-4C0E-86C7-294832E296AF}" type="pres">
      <dgm:prSet presAssocID="{52FDE1C2-E100-4A6B-B169-34B485C8DD62}" presName="childComposite" presStyleCnt="0">
        <dgm:presLayoutVars>
          <dgm:chMax val="0"/>
          <dgm:chPref val="0"/>
        </dgm:presLayoutVars>
      </dgm:prSet>
      <dgm:spPr/>
    </dgm:pt>
    <dgm:pt modelId="{E5700FE5-7097-4E69-AB29-31662B3E8C48}" type="pres">
      <dgm:prSet presAssocID="{52FDE1C2-E100-4A6B-B169-34B485C8DD62}" presName="Image" presStyleLbl="node1" presStyleIdx="2" presStyleCnt="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5527AAE2-6731-4A90-9D22-D62F2293A934}" type="pres">
      <dgm:prSet presAssocID="{52FDE1C2-E100-4A6B-B169-34B485C8DD62}" presName="childText" presStyleLbl="lnNode1" presStyleIdx="2" presStyleCnt="7">
        <dgm:presLayoutVars>
          <dgm:chMax val="0"/>
          <dgm:chPref val="0"/>
          <dgm:bulletEnabled val="1"/>
        </dgm:presLayoutVars>
      </dgm:prSet>
      <dgm:spPr/>
    </dgm:pt>
    <dgm:pt modelId="{55E383F3-6BE4-4952-BCE7-C5B5DD97C6D0}" type="pres">
      <dgm:prSet presAssocID="{AF11A4AC-69F2-43D6-9703-0973C5EBE2D7}" presName="root" presStyleCnt="0">
        <dgm:presLayoutVars>
          <dgm:chMax/>
          <dgm:chPref val="4"/>
        </dgm:presLayoutVars>
      </dgm:prSet>
      <dgm:spPr/>
    </dgm:pt>
    <dgm:pt modelId="{6D655354-089A-41C8-B56A-BF3650A59425}" type="pres">
      <dgm:prSet presAssocID="{AF11A4AC-69F2-43D6-9703-0973C5EBE2D7}" presName="rootComposite" presStyleCnt="0">
        <dgm:presLayoutVars/>
      </dgm:prSet>
      <dgm:spPr/>
    </dgm:pt>
    <dgm:pt modelId="{8F965CF0-D6E4-48E0-9869-83861709983E}" type="pres">
      <dgm:prSet presAssocID="{AF11A4AC-69F2-43D6-9703-0973C5EBE2D7}" presName="rootText" presStyleLbl="node0" presStyleIdx="1" presStyleCnt="2">
        <dgm:presLayoutVars>
          <dgm:chMax/>
          <dgm:chPref val="4"/>
        </dgm:presLayoutVars>
      </dgm:prSet>
      <dgm:spPr/>
    </dgm:pt>
    <dgm:pt modelId="{B4A049C8-4F29-4E4A-84A3-E56E7A2385DE}" type="pres">
      <dgm:prSet presAssocID="{AF11A4AC-69F2-43D6-9703-0973C5EBE2D7}" presName="childShape" presStyleCnt="0">
        <dgm:presLayoutVars>
          <dgm:chMax val="0"/>
          <dgm:chPref val="0"/>
        </dgm:presLayoutVars>
      </dgm:prSet>
      <dgm:spPr/>
    </dgm:pt>
    <dgm:pt modelId="{A1B9033F-8A94-4BFC-A88E-BAE35302475F}" type="pres">
      <dgm:prSet presAssocID="{31D6FCF1-3D46-4741-986B-9DDA1C5ABC01}" presName="childComposite" presStyleCnt="0">
        <dgm:presLayoutVars>
          <dgm:chMax val="0"/>
          <dgm:chPref val="0"/>
        </dgm:presLayoutVars>
      </dgm:prSet>
      <dgm:spPr/>
    </dgm:pt>
    <dgm:pt modelId="{1138FF19-05DB-47B2-964C-016CDE79D3FB}" type="pres">
      <dgm:prSet presAssocID="{31D6FCF1-3D46-4741-986B-9DDA1C5ABC01}" presName="Image" presStyleLbl="node1" presStyleIdx="3" presStyleCnt="7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51B9706-2FDB-4DB2-B7BB-A94D6397B503}" type="pres">
      <dgm:prSet presAssocID="{31D6FCF1-3D46-4741-986B-9DDA1C5ABC01}" presName="childText" presStyleLbl="l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4C92C64-D79A-4EB1-A3F0-F07F7B350F21}" type="pres">
      <dgm:prSet presAssocID="{A0377F1E-44BE-4498-ADB3-E245A80EB3F3}" presName="childComposite" presStyleCnt="0">
        <dgm:presLayoutVars>
          <dgm:chMax val="0"/>
          <dgm:chPref val="0"/>
        </dgm:presLayoutVars>
      </dgm:prSet>
      <dgm:spPr/>
    </dgm:pt>
    <dgm:pt modelId="{03EB633B-AA24-4B5B-88C8-2C94EAC57715}" type="pres">
      <dgm:prSet presAssocID="{A0377F1E-44BE-4498-ADB3-E245A80EB3F3}" presName="Image" presStyleLbl="node1" presStyleIdx="4" presStyleCnt="7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B63B6187-3FBF-4FCA-88FB-A00DBEDF234E}" type="pres">
      <dgm:prSet presAssocID="{A0377F1E-44BE-4498-ADB3-E245A80EB3F3}" presName="childText" presStyleLbl="l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CCCA8E2-3A5C-4982-8A8B-7C10AAF2EC49}" type="pres">
      <dgm:prSet presAssocID="{01B86C32-6792-49EC-851A-1623C04E4187}" presName="childComposite" presStyleCnt="0">
        <dgm:presLayoutVars>
          <dgm:chMax val="0"/>
          <dgm:chPref val="0"/>
        </dgm:presLayoutVars>
      </dgm:prSet>
      <dgm:spPr/>
    </dgm:pt>
    <dgm:pt modelId="{76C097B9-41F2-41DE-B476-19C882FC638D}" type="pres">
      <dgm:prSet presAssocID="{01B86C32-6792-49EC-851A-1623C04E4187}" presName="Image" presStyleLbl="node1" presStyleIdx="5" presStyleCnt="7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DFC6ACA1-0054-4735-B85D-DA9843DAD2F7}" type="pres">
      <dgm:prSet presAssocID="{01B86C32-6792-49EC-851A-1623C04E4187}" presName="childText" presStyleLbl="l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24E1D7B-11C6-4DBB-A0AB-6A80FBDA5430}" type="pres">
      <dgm:prSet presAssocID="{8284096D-2D22-44FE-B0B2-DD44F16B3D72}" presName="childComposite" presStyleCnt="0">
        <dgm:presLayoutVars>
          <dgm:chMax val="0"/>
          <dgm:chPref val="0"/>
        </dgm:presLayoutVars>
      </dgm:prSet>
      <dgm:spPr/>
    </dgm:pt>
    <dgm:pt modelId="{7AD422CE-3DD8-4386-BE2F-BEDBB068CCB0}" type="pres">
      <dgm:prSet presAssocID="{8284096D-2D22-44FE-B0B2-DD44F16B3D72}" presName="Image" presStyleLbl="node1" presStyleIdx="6" presStyleCnt="7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  <dgm:pt modelId="{FB568893-FD72-463D-AF42-95FD72240133}" type="pres">
      <dgm:prSet presAssocID="{8284096D-2D22-44FE-B0B2-DD44F16B3D72}" presName="childText" presStyleLbl="l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090B65C-F8B6-4165-A284-A3E3AAA10C80}" type="presOf" srcId="{AF11A4AC-69F2-43D6-9703-0973C5EBE2D7}" destId="{8F965CF0-D6E4-48E0-9869-83861709983E}" srcOrd="0" destOrd="0" presId="urn:microsoft.com/office/officeart/2008/layout/PictureAccentList"/>
    <dgm:cxn modelId="{29F5AECA-D2CA-4B39-B452-76BEBD75F15D}" srcId="{AF11A4AC-69F2-43D6-9703-0973C5EBE2D7}" destId="{31D6FCF1-3D46-4741-986B-9DDA1C5ABC01}" srcOrd="0" destOrd="0" parTransId="{A134C593-4ECC-47A0-A59A-332641FF33E7}" sibTransId="{DCFA9A0E-011D-4B6F-8E9B-FE8F7C396229}"/>
    <dgm:cxn modelId="{58021181-A2F2-4222-AB82-1C5A6A72BB93}" srcId="{852FC617-6133-4C51-80CB-FCC694881F32}" destId="{8F70C492-4F49-4391-9FE7-D2BAFC574FA8}" srcOrd="0" destOrd="0" parTransId="{7FFA4F6E-2ABC-4A60-8491-990B430AB4BF}" sibTransId="{DFEDB401-9416-45CE-A652-29B2825151D6}"/>
    <dgm:cxn modelId="{2ADC5C7E-C09A-48D9-AB57-0CD0ED4A3145}" srcId="{8F70C492-4F49-4391-9FE7-D2BAFC574FA8}" destId="{52FDE1C2-E100-4A6B-B169-34B485C8DD62}" srcOrd="2" destOrd="0" parTransId="{B5C13605-44D6-4E8C-A2C9-BFE2C0F0EFA2}" sibTransId="{70D72AEC-34EF-452C-9B3B-FA17E4D3805B}"/>
    <dgm:cxn modelId="{3C2F616D-CF3B-4F0A-820F-8A8CC58B0E1A}" type="presOf" srcId="{52FDE1C2-E100-4A6B-B169-34B485C8DD62}" destId="{5527AAE2-6731-4A90-9D22-D62F2293A934}" srcOrd="0" destOrd="0" presId="urn:microsoft.com/office/officeart/2008/layout/PictureAccentList"/>
    <dgm:cxn modelId="{40282CBE-880E-42CD-92E5-03CEEF3C00C4}" srcId="{AF11A4AC-69F2-43D6-9703-0973C5EBE2D7}" destId="{A0377F1E-44BE-4498-ADB3-E245A80EB3F3}" srcOrd="1" destOrd="0" parTransId="{5CA70D36-E68C-4219-81F7-34C3F686C9C3}" sibTransId="{7C4A80C4-25B9-4007-8343-562C3A027043}"/>
    <dgm:cxn modelId="{C3933E11-A8AC-401B-A260-BDAA825FF487}" srcId="{852FC617-6133-4C51-80CB-FCC694881F32}" destId="{AF11A4AC-69F2-43D6-9703-0973C5EBE2D7}" srcOrd="1" destOrd="0" parTransId="{915C2083-AA2E-479C-94D2-1E1F223CA80F}" sibTransId="{7BE6B899-F10C-469F-961E-D3AD8213A377}"/>
    <dgm:cxn modelId="{215E5F85-72F0-4C20-A14C-F8B4B02F64D8}" type="presOf" srcId="{F9A9EF87-D819-4509-BBD3-2C04BF119D4D}" destId="{3CBC7C2D-2B74-4EAC-A366-C12E86E91622}" srcOrd="0" destOrd="0" presId="urn:microsoft.com/office/officeart/2008/layout/PictureAccentList"/>
    <dgm:cxn modelId="{927489E4-76F3-498C-AF6A-4DDE2F613979}" type="presOf" srcId="{31D6FCF1-3D46-4741-986B-9DDA1C5ABC01}" destId="{751B9706-2FDB-4DB2-B7BB-A94D6397B503}" srcOrd="0" destOrd="0" presId="urn:microsoft.com/office/officeart/2008/layout/PictureAccentList"/>
    <dgm:cxn modelId="{2F49999E-905D-4F37-9671-40DB723D3E45}" type="presOf" srcId="{3AA03FAA-5673-4EBB-A0F2-3DC00AEEABB4}" destId="{FC562985-9F9D-454E-8E89-C30B914C6321}" srcOrd="0" destOrd="0" presId="urn:microsoft.com/office/officeart/2008/layout/PictureAccentList"/>
    <dgm:cxn modelId="{3CA86DA0-12FC-49C8-9D9A-CB999AE2F681}" type="presOf" srcId="{8F70C492-4F49-4391-9FE7-D2BAFC574FA8}" destId="{48B1AB72-A68B-483E-9A9D-943119FAEF28}" srcOrd="0" destOrd="0" presId="urn:microsoft.com/office/officeart/2008/layout/PictureAccentList"/>
    <dgm:cxn modelId="{D6B14AEE-5CC2-49EB-9F9C-B421CA458062}" srcId="{AF11A4AC-69F2-43D6-9703-0973C5EBE2D7}" destId="{8284096D-2D22-44FE-B0B2-DD44F16B3D72}" srcOrd="3" destOrd="0" parTransId="{9D7A985C-1394-4F56-8E07-2184377C7982}" sibTransId="{98A15BDF-0E42-4FBD-9D17-85367EB08B68}"/>
    <dgm:cxn modelId="{BB7D1E1E-65E4-483C-9C1B-CCCA7E3A5D4D}" srcId="{8F70C492-4F49-4391-9FE7-D2BAFC574FA8}" destId="{3AA03FAA-5673-4EBB-A0F2-3DC00AEEABB4}" srcOrd="0" destOrd="0" parTransId="{11A59C92-F815-486B-85E1-C7BF46B8C126}" sibTransId="{CBF772ED-FAC1-4D0C-A6D7-2A859C3075BB}"/>
    <dgm:cxn modelId="{BAC018D8-AD33-4DEA-A7B2-219C48F64802}" type="presOf" srcId="{8284096D-2D22-44FE-B0B2-DD44F16B3D72}" destId="{FB568893-FD72-463D-AF42-95FD72240133}" srcOrd="0" destOrd="0" presId="urn:microsoft.com/office/officeart/2008/layout/PictureAccentList"/>
    <dgm:cxn modelId="{763DA0C5-C034-413F-9EDD-EBB6F179BA82}" srcId="{AF11A4AC-69F2-43D6-9703-0973C5EBE2D7}" destId="{01B86C32-6792-49EC-851A-1623C04E4187}" srcOrd="2" destOrd="0" parTransId="{960EE964-A84C-43DC-90EE-8A2F3689CF55}" sibTransId="{81E6ECAA-2A2D-4034-A8AF-B4A6C94370C5}"/>
    <dgm:cxn modelId="{A1383771-9788-4B02-9002-04623D0244BC}" type="presOf" srcId="{852FC617-6133-4C51-80CB-FCC694881F32}" destId="{B636ECE8-7997-4FA5-ACAC-96178C3E874F}" srcOrd="0" destOrd="0" presId="urn:microsoft.com/office/officeart/2008/layout/PictureAccentList"/>
    <dgm:cxn modelId="{74C9C4CA-935B-485C-8A4C-E4150C9976C0}" type="presOf" srcId="{01B86C32-6792-49EC-851A-1623C04E4187}" destId="{DFC6ACA1-0054-4735-B85D-DA9843DAD2F7}" srcOrd="0" destOrd="0" presId="urn:microsoft.com/office/officeart/2008/layout/PictureAccentList"/>
    <dgm:cxn modelId="{140068B1-B48A-4C52-87CB-2A7609D2203B}" type="presOf" srcId="{A0377F1E-44BE-4498-ADB3-E245A80EB3F3}" destId="{B63B6187-3FBF-4FCA-88FB-A00DBEDF234E}" srcOrd="0" destOrd="0" presId="urn:microsoft.com/office/officeart/2008/layout/PictureAccentList"/>
    <dgm:cxn modelId="{AE4993BC-32CF-49EE-848D-8C4F66F071C2}" srcId="{8F70C492-4F49-4391-9FE7-D2BAFC574FA8}" destId="{F9A9EF87-D819-4509-BBD3-2C04BF119D4D}" srcOrd="1" destOrd="0" parTransId="{F99F8211-15F4-4799-A91A-B40A5583FC52}" sibTransId="{3DFF775A-A896-4A32-9320-BFC047464761}"/>
    <dgm:cxn modelId="{9956597C-6198-4663-A348-DCADF7B852ED}" type="presParOf" srcId="{B636ECE8-7997-4FA5-ACAC-96178C3E874F}" destId="{B6A4546B-DD09-48F0-A398-F5BBCF4B19A0}" srcOrd="0" destOrd="0" presId="urn:microsoft.com/office/officeart/2008/layout/PictureAccentList"/>
    <dgm:cxn modelId="{2B5710FE-DE65-44E3-BC47-29BACAA76601}" type="presParOf" srcId="{B6A4546B-DD09-48F0-A398-F5BBCF4B19A0}" destId="{A07B25B5-CF7A-496A-BB6F-58F9F76DDF0C}" srcOrd="0" destOrd="0" presId="urn:microsoft.com/office/officeart/2008/layout/PictureAccentList"/>
    <dgm:cxn modelId="{2B85255A-8748-4D2F-9D17-BF7A168E8269}" type="presParOf" srcId="{A07B25B5-CF7A-496A-BB6F-58F9F76DDF0C}" destId="{48B1AB72-A68B-483E-9A9D-943119FAEF28}" srcOrd="0" destOrd="0" presId="urn:microsoft.com/office/officeart/2008/layout/PictureAccentList"/>
    <dgm:cxn modelId="{714211CA-777F-4C36-8A31-82A097A68243}" type="presParOf" srcId="{B6A4546B-DD09-48F0-A398-F5BBCF4B19A0}" destId="{3EB5C9DB-71DB-47A3-AE34-AC8E4410F111}" srcOrd="1" destOrd="0" presId="urn:microsoft.com/office/officeart/2008/layout/PictureAccentList"/>
    <dgm:cxn modelId="{391673C0-1E84-4247-8C2B-759035F11F46}" type="presParOf" srcId="{3EB5C9DB-71DB-47A3-AE34-AC8E4410F111}" destId="{E887F213-6BAD-4A01-9B74-1D7503690716}" srcOrd="0" destOrd="0" presId="urn:microsoft.com/office/officeart/2008/layout/PictureAccentList"/>
    <dgm:cxn modelId="{4BE809DF-E798-4BE9-A7CB-F0AD6A560B1B}" type="presParOf" srcId="{E887F213-6BAD-4A01-9B74-1D7503690716}" destId="{2EF494A6-0B5C-47A4-BE83-F957B1648E4F}" srcOrd="0" destOrd="0" presId="urn:microsoft.com/office/officeart/2008/layout/PictureAccentList"/>
    <dgm:cxn modelId="{3AE679C7-1C6A-4C71-95E8-ED23A0F9A49F}" type="presParOf" srcId="{E887F213-6BAD-4A01-9B74-1D7503690716}" destId="{FC562985-9F9D-454E-8E89-C30B914C6321}" srcOrd="1" destOrd="0" presId="urn:microsoft.com/office/officeart/2008/layout/PictureAccentList"/>
    <dgm:cxn modelId="{35553CFD-D3EA-48AF-8558-DC5AEFE08D9E}" type="presParOf" srcId="{3EB5C9DB-71DB-47A3-AE34-AC8E4410F111}" destId="{F5CE2FCD-860F-43C4-83C5-DC5BE1515BF2}" srcOrd="1" destOrd="0" presId="urn:microsoft.com/office/officeart/2008/layout/PictureAccentList"/>
    <dgm:cxn modelId="{C30030EB-7338-4335-B6AE-F1B4135A51C4}" type="presParOf" srcId="{F5CE2FCD-860F-43C4-83C5-DC5BE1515BF2}" destId="{8B6A6BAE-61A4-4F73-9AE8-0C81B34F105B}" srcOrd="0" destOrd="0" presId="urn:microsoft.com/office/officeart/2008/layout/PictureAccentList"/>
    <dgm:cxn modelId="{7862746F-A731-4FDC-85CF-22D61F95EC55}" type="presParOf" srcId="{F5CE2FCD-860F-43C4-83C5-DC5BE1515BF2}" destId="{3CBC7C2D-2B74-4EAC-A366-C12E86E91622}" srcOrd="1" destOrd="0" presId="urn:microsoft.com/office/officeart/2008/layout/PictureAccentList"/>
    <dgm:cxn modelId="{1D0D04EC-DE21-479B-9F11-E8D454329642}" type="presParOf" srcId="{3EB5C9DB-71DB-47A3-AE34-AC8E4410F111}" destId="{F30C9AD2-F268-4C0E-86C7-294832E296AF}" srcOrd="2" destOrd="0" presId="urn:microsoft.com/office/officeart/2008/layout/PictureAccentList"/>
    <dgm:cxn modelId="{D0B69842-C095-418E-8578-773CD939C1E8}" type="presParOf" srcId="{F30C9AD2-F268-4C0E-86C7-294832E296AF}" destId="{E5700FE5-7097-4E69-AB29-31662B3E8C48}" srcOrd="0" destOrd="0" presId="urn:microsoft.com/office/officeart/2008/layout/PictureAccentList"/>
    <dgm:cxn modelId="{F0D30D00-7B00-482E-84EF-B1A972437BF6}" type="presParOf" srcId="{F30C9AD2-F268-4C0E-86C7-294832E296AF}" destId="{5527AAE2-6731-4A90-9D22-D62F2293A934}" srcOrd="1" destOrd="0" presId="urn:microsoft.com/office/officeart/2008/layout/PictureAccentList"/>
    <dgm:cxn modelId="{02093D34-4C3D-498A-8C9B-3D791E3FC7CE}" type="presParOf" srcId="{B636ECE8-7997-4FA5-ACAC-96178C3E874F}" destId="{55E383F3-6BE4-4952-BCE7-C5B5DD97C6D0}" srcOrd="1" destOrd="0" presId="urn:microsoft.com/office/officeart/2008/layout/PictureAccentList"/>
    <dgm:cxn modelId="{56A7BEBC-18A3-4214-ABD2-08BC1E25768E}" type="presParOf" srcId="{55E383F3-6BE4-4952-BCE7-C5B5DD97C6D0}" destId="{6D655354-089A-41C8-B56A-BF3650A59425}" srcOrd="0" destOrd="0" presId="urn:microsoft.com/office/officeart/2008/layout/PictureAccentList"/>
    <dgm:cxn modelId="{66D0A85D-713D-46FB-857D-8DF1379043CA}" type="presParOf" srcId="{6D655354-089A-41C8-B56A-BF3650A59425}" destId="{8F965CF0-D6E4-48E0-9869-83861709983E}" srcOrd="0" destOrd="0" presId="urn:microsoft.com/office/officeart/2008/layout/PictureAccentList"/>
    <dgm:cxn modelId="{4F23F54E-95B9-4063-99F4-37DDB24E926A}" type="presParOf" srcId="{55E383F3-6BE4-4952-BCE7-C5B5DD97C6D0}" destId="{B4A049C8-4F29-4E4A-84A3-E56E7A2385DE}" srcOrd="1" destOrd="0" presId="urn:microsoft.com/office/officeart/2008/layout/PictureAccentList"/>
    <dgm:cxn modelId="{07468727-8C6E-442D-9B01-BE1259FF7998}" type="presParOf" srcId="{B4A049C8-4F29-4E4A-84A3-E56E7A2385DE}" destId="{A1B9033F-8A94-4BFC-A88E-BAE35302475F}" srcOrd="0" destOrd="0" presId="urn:microsoft.com/office/officeart/2008/layout/PictureAccentList"/>
    <dgm:cxn modelId="{4DB68274-982B-458F-9197-93B3BECEA1D7}" type="presParOf" srcId="{A1B9033F-8A94-4BFC-A88E-BAE35302475F}" destId="{1138FF19-05DB-47B2-964C-016CDE79D3FB}" srcOrd="0" destOrd="0" presId="urn:microsoft.com/office/officeart/2008/layout/PictureAccentList"/>
    <dgm:cxn modelId="{DEF65F76-B42E-433F-B407-E7A5861CCB08}" type="presParOf" srcId="{A1B9033F-8A94-4BFC-A88E-BAE35302475F}" destId="{751B9706-2FDB-4DB2-B7BB-A94D6397B503}" srcOrd="1" destOrd="0" presId="urn:microsoft.com/office/officeart/2008/layout/PictureAccentList"/>
    <dgm:cxn modelId="{1434B549-AEDD-435D-9BFA-D10690394218}" type="presParOf" srcId="{B4A049C8-4F29-4E4A-84A3-E56E7A2385DE}" destId="{B4C92C64-D79A-4EB1-A3F0-F07F7B350F21}" srcOrd="1" destOrd="0" presId="urn:microsoft.com/office/officeart/2008/layout/PictureAccentList"/>
    <dgm:cxn modelId="{16612191-D798-45A5-8970-FA504AC831AB}" type="presParOf" srcId="{B4C92C64-D79A-4EB1-A3F0-F07F7B350F21}" destId="{03EB633B-AA24-4B5B-88C8-2C94EAC57715}" srcOrd="0" destOrd="0" presId="urn:microsoft.com/office/officeart/2008/layout/PictureAccentList"/>
    <dgm:cxn modelId="{B9AF186A-920F-450B-8B6F-14EC2722F7F4}" type="presParOf" srcId="{B4C92C64-D79A-4EB1-A3F0-F07F7B350F21}" destId="{B63B6187-3FBF-4FCA-88FB-A00DBEDF234E}" srcOrd="1" destOrd="0" presId="urn:microsoft.com/office/officeart/2008/layout/PictureAccentList"/>
    <dgm:cxn modelId="{CD18EF20-D5F6-44BC-A87F-14FADBDAB091}" type="presParOf" srcId="{B4A049C8-4F29-4E4A-84A3-E56E7A2385DE}" destId="{9CCCA8E2-3A5C-4982-8A8B-7C10AAF2EC49}" srcOrd="2" destOrd="0" presId="urn:microsoft.com/office/officeart/2008/layout/PictureAccentList"/>
    <dgm:cxn modelId="{CB2AF3BD-F92C-44A1-A434-C58406870895}" type="presParOf" srcId="{9CCCA8E2-3A5C-4982-8A8B-7C10AAF2EC49}" destId="{76C097B9-41F2-41DE-B476-19C882FC638D}" srcOrd="0" destOrd="0" presId="urn:microsoft.com/office/officeart/2008/layout/PictureAccentList"/>
    <dgm:cxn modelId="{12060F1F-5785-4A13-ADA3-E67784FAC910}" type="presParOf" srcId="{9CCCA8E2-3A5C-4982-8A8B-7C10AAF2EC49}" destId="{DFC6ACA1-0054-4735-B85D-DA9843DAD2F7}" srcOrd="1" destOrd="0" presId="urn:microsoft.com/office/officeart/2008/layout/PictureAccentList"/>
    <dgm:cxn modelId="{EBF52D1F-D4F6-4D2E-8430-3CFD3E93CDA5}" type="presParOf" srcId="{B4A049C8-4F29-4E4A-84A3-E56E7A2385DE}" destId="{024E1D7B-11C6-4DBB-A0AB-6A80FBDA5430}" srcOrd="3" destOrd="0" presId="urn:microsoft.com/office/officeart/2008/layout/PictureAccentList"/>
    <dgm:cxn modelId="{98DA19A2-5ACC-4E22-8987-9359F85C9BDE}" type="presParOf" srcId="{024E1D7B-11C6-4DBB-A0AB-6A80FBDA5430}" destId="{7AD422CE-3DD8-4386-BE2F-BEDBB068CCB0}" srcOrd="0" destOrd="0" presId="urn:microsoft.com/office/officeart/2008/layout/PictureAccentList"/>
    <dgm:cxn modelId="{C6E6AC1A-C834-4696-AC42-2C139E4C34FF}" type="presParOf" srcId="{024E1D7B-11C6-4DBB-A0AB-6A80FBDA5430}" destId="{FB568893-FD72-463D-AF42-95FD7224013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DCAC72-942E-4FCB-87BF-0150D84808F8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D5884A-73DF-42C5-BFF6-6D324B0B56AF}">
      <dgm:prSet phldrT="[Texto]"/>
      <dgm:spPr/>
      <dgm:t>
        <a:bodyPr/>
        <a:lstStyle/>
        <a:p>
          <a:r>
            <a:rPr lang="es-MX" dirty="0" smtClean="0"/>
            <a:t>Acción Preventiva</a:t>
          </a:r>
          <a:br>
            <a:rPr lang="es-MX" dirty="0" smtClean="0"/>
          </a:br>
          <a:r>
            <a:rPr lang="es-MX" dirty="0" smtClean="0"/>
            <a:t>Envió de recordatorio vencimiento, en función a los montos de la deuda  y su estado de cumplimiento </a:t>
          </a:r>
          <a:endParaRPr lang="es-AR" dirty="0"/>
        </a:p>
      </dgm:t>
    </dgm:pt>
    <dgm:pt modelId="{759698D1-BF5A-43C6-9D9B-3BDEE0A93519}" type="parTrans" cxnId="{7CD4B15F-23DE-427B-9FC6-4C0E26FBD643}">
      <dgm:prSet/>
      <dgm:spPr/>
      <dgm:t>
        <a:bodyPr/>
        <a:lstStyle/>
        <a:p>
          <a:endParaRPr lang="es-AR"/>
        </a:p>
      </dgm:t>
    </dgm:pt>
    <dgm:pt modelId="{50A70565-44F0-4BEE-A206-B828E9FFC216}" type="sibTrans" cxnId="{7CD4B15F-23DE-427B-9FC6-4C0E26FBD643}">
      <dgm:prSet/>
      <dgm:spPr/>
      <dgm:t>
        <a:bodyPr/>
        <a:lstStyle/>
        <a:p>
          <a:endParaRPr lang="es-AR"/>
        </a:p>
      </dgm:t>
    </dgm:pt>
    <dgm:pt modelId="{3D065023-9D08-42E4-8DD0-31564C7B91F5}">
      <dgm:prSet phldrT="[Texto]"/>
      <dgm:spPr/>
      <dgm:t>
        <a:bodyPr/>
        <a:lstStyle/>
        <a:p>
          <a:r>
            <a:rPr lang="es-MX" dirty="0" smtClean="0"/>
            <a:t>Control de </a:t>
          </a:r>
          <a:r>
            <a:rPr lang="es-MX" dirty="0" err="1" smtClean="0"/>
            <a:t>Efectivización</a:t>
          </a:r>
          <a:r>
            <a:rPr lang="es-MX" dirty="0" smtClean="0"/>
            <a:t> del acuerdo</a:t>
          </a:r>
          <a:endParaRPr lang="es-AR" dirty="0"/>
        </a:p>
      </dgm:t>
    </dgm:pt>
    <dgm:pt modelId="{3CD5DB7C-C227-4EAC-8556-2C0636F0CB24}" type="parTrans" cxnId="{36271A08-AED3-4294-8DC0-B3700E6AEF01}">
      <dgm:prSet/>
      <dgm:spPr/>
      <dgm:t>
        <a:bodyPr/>
        <a:lstStyle/>
        <a:p>
          <a:endParaRPr lang="es-AR"/>
        </a:p>
      </dgm:t>
    </dgm:pt>
    <dgm:pt modelId="{78C8A87A-AA9B-4297-B383-EB7AC556E461}" type="sibTrans" cxnId="{36271A08-AED3-4294-8DC0-B3700E6AEF01}">
      <dgm:prSet/>
      <dgm:spPr/>
      <dgm:t>
        <a:bodyPr/>
        <a:lstStyle/>
        <a:p>
          <a:endParaRPr lang="es-AR"/>
        </a:p>
      </dgm:t>
    </dgm:pt>
    <dgm:pt modelId="{06A9A372-493A-4DD3-BF54-C728CA387CAA}">
      <dgm:prSet phldrT="[Texto]"/>
      <dgm:spPr/>
      <dgm:t>
        <a:bodyPr/>
        <a:lstStyle/>
        <a:p>
          <a:r>
            <a:rPr lang="es-MX" dirty="0" smtClean="0"/>
            <a:t>SMS</a:t>
          </a:r>
          <a:endParaRPr lang="es-AR" dirty="0"/>
        </a:p>
      </dgm:t>
    </dgm:pt>
    <dgm:pt modelId="{1CC793E7-9C54-4C00-8715-2D6399465BF7}" type="parTrans" cxnId="{8E0FF9B6-D08D-448B-987E-ABB3C211EC96}">
      <dgm:prSet/>
      <dgm:spPr/>
      <dgm:t>
        <a:bodyPr/>
        <a:lstStyle/>
        <a:p>
          <a:endParaRPr lang="es-AR"/>
        </a:p>
      </dgm:t>
    </dgm:pt>
    <dgm:pt modelId="{089429FC-C409-4299-92F0-8168A1B7CEDC}" type="sibTrans" cxnId="{8E0FF9B6-D08D-448B-987E-ABB3C211EC96}">
      <dgm:prSet/>
      <dgm:spPr/>
      <dgm:t>
        <a:bodyPr/>
        <a:lstStyle/>
        <a:p>
          <a:endParaRPr lang="es-AR"/>
        </a:p>
      </dgm:t>
    </dgm:pt>
    <dgm:pt modelId="{FD4B9BC2-61B3-4CFA-8B8F-4B9D6129819E}">
      <dgm:prSet phldrT="[Texto]"/>
      <dgm:spPr/>
      <dgm:t>
        <a:bodyPr/>
        <a:lstStyle/>
        <a:p>
          <a:r>
            <a:rPr lang="es-MX" dirty="0" smtClean="0"/>
            <a:t>Email</a:t>
          </a:r>
          <a:endParaRPr lang="es-AR" dirty="0"/>
        </a:p>
      </dgm:t>
    </dgm:pt>
    <dgm:pt modelId="{988A91F1-A745-4B96-B77E-5E0C573FD63D}" type="parTrans" cxnId="{0E305B7F-E4C1-4436-8E01-EF1DED17736C}">
      <dgm:prSet/>
      <dgm:spPr/>
      <dgm:t>
        <a:bodyPr/>
        <a:lstStyle/>
        <a:p>
          <a:endParaRPr lang="es-AR"/>
        </a:p>
      </dgm:t>
    </dgm:pt>
    <dgm:pt modelId="{5E21428E-8B43-45CD-BFFA-68FA9AC0CC19}" type="sibTrans" cxnId="{0E305B7F-E4C1-4436-8E01-EF1DED17736C}">
      <dgm:prSet/>
      <dgm:spPr/>
      <dgm:t>
        <a:bodyPr/>
        <a:lstStyle/>
        <a:p>
          <a:endParaRPr lang="es-AR"/>
        </a:p>
      </dgm:t>
    </dgm:pt>
    <dgm:pt modelId="{9456AC02-48F9-4AFA-8D5D-4D73B12BFB96}">
      <dgm:prSet phldrT="[Texto]"/>
      <dgm:spPr/>
      <dgm:t>
        <a:bodyPr/>
        <a:lstStyle/>
        <a:p>
          <a:r>
            <a:rPr lang="es-MX" dirty="0" smtClean="0"/>
            <a:t>Telefónico </a:t>
          </a:r>
          <a:endParaRPr lang="es-AR" dirty="0"/>
        </a:p>
      </dgm:t>
    </dgm:pt>
    <dgm:pt modelId="{A9444801-E631-498D-AF97-5C5E6FDB58CC}" type="parTrans" cxnId="{231AA76A-F385-49F3-BB50-E432B7D390C6}">
      <dgm:prSet/>
      <dgm:spPr/>
      <dgm:t>
        <a:bodyPr/>
        <a:lstStyle/>
        <a:p>
          <a:endParaRPr lang="es-AR"/>
        </a:p>
      </dgm:t>
    </dgm:pt>
    <dgm:pt modelId="{DD045082-2FB8-4599-BCB8-375E9D636AD9}" type="sibTrans" cxnId="{231AA76A-F385-49F3-BB50-E432B7D390C6}">
      <dgm:prSet/>
      <dgm:spPr/>
      <dgm:t>
        <a:bodyPr/>
        <a:lstStyle/>
        <a:p>
          <a:endParaRPr lang="es-AR"/>
        </a:p>
      </dgm:t>
    </dgm:pt>
    <dgm:pt modelId="{F1B5C0BF-FB00-41C5-BCB7-A3E111B9B90B}">
      <dgm:prSet phldrT="[Texto]"/>
      <dgm:spPr/>
      <dgm:t>
        <a:bodyPr/>
        <a:lstStyle/>
        <a:p>
          <a:r>
            <a:rPr lang="es-MX" dirty="0" smtClean="0"/>
            <a:t>Recibe y Aplica Informe de Pago.</a:t>
          </a:r>
          <a:endParaRPr lang="es-AR" dirty="0"/>
        </a:p>
      </dgm:t>
    </dgm:pt>
    <dgm:pt modelId="{8E6090CD-9BE0-4867-AEBA-AC0A32B5A569}" type="parTrans" cxnId="{29D5AD63-9CA2-4F36-8818-149BD3E3CEFD}">
      <dgm:prSet/>
      <dgm:spPr/>
      <dgm:t>
        <a:bodyPr/>
        <a:lstStyle/>
        <a:p>
          <a:endParaRPr lang="es-AR"/>
        </a:p>
      </dgm:t>
    </dgm:pt>
    <dgm:pt modelId="{CCFAB674-BD06-44EC-94CD-6A6F7E7053D3}" type="sibTrans" cxnId="{29D5AD63-9CA2-4F36-8818-149BD3E3CEFD}">
      <dgm:prSet/>
      <dgm:spPr/>
      <dgm:t>
        <a:bodyPr/>
        <a:lstStyle/>
        <a:p>
          <a:endParaRPr lang="es-AR"/>
        </a:p>
      </dgm:t>
    </dgm:pt>
    <dgm:pt modelId="{4D22853E-30F8-447E-8F09-527C82F56F77}">
      <dgm:prSet phldrT="[Texto]"/>
      <dgm:spPr/>
      <dgm:t>
        <a:bodyPr/>
        <a:lstStyle/>
        <a:p>
          <a:r>
            <a:rPr lang="es-MX" dirty="0" smtClean="0"/>
            <a:t>Calcula intereses si hubo diferencia en la fecha de pago.</a:t>
          </a:r>
          <a:endParaRPr lang="es-AR" dirty="0"/>
        </a:p>
      </dgm:t>
    </dgm:pt>
    <dgm:pt modelId="{46AB9D69-664A-4DDB-8C87-D1C76130E30C}" type="parTrans" cxnId="{202EEDB1-4FA1-46B4-93C7-94F19616F083}">
      <dgm:prSet/>
      <dgm:spPr/>
      <dgm:t>
        <a:bodyPr/>
        <a:lstStyle/>
        <a:p>
          <a:endParaRPr lang="es-AR"/>
        </a:p>
      </dgm:t>
    </dgm:pt>
    <dgm:pt modelId="{85623AC5-9417-4B30-8D52-55293C993C66}" type="sibTrans" cxnId="{202EEDB1-4FA1-46B4-93C7-94F19616F083}">
      <dgm:prSet/>
      <dgm:spPr/>
      <dgm:t>
        <a:bodyPr/>
        <a:lstStyle/>
        <a:p>
          <a:endParaRPr lang="es-AR"/>
        </a:p>
      </dgm:t>
    </dgm:pt>
    <dgm:pt modelId="{C9308F79-766F-429D-86E1-88C3F188222D}">
      <dgm:prSet phldrT="[Texto]"/>
      <dgm:spPr/>
      <dgm:t>
        <a:bodyPr/>
        <a:lstStyle/>
        <a:p>
          <a:r>
            <a:rPr lang="es-MX" dirty="0" smtClean="0"/>
            <a:t>Emite Alarma en caso de desvió.</a:t>
          </a:r>
          <a:endParaRPr lang="es-AR" dirty="0"/>
        </a:p>
      </dgm:t>
    </dgm:pt>
    <dgm:pt modelId="{E85E380B-8A2D-4408-BF61-6FD7242067C9}" type="parTrans" cxnId="{4E32AF7D-6FFD-433A-8505-0E579584B821}">
      <dgm:prSet/>
      <dgm:spPr/>
      <dgm:t>
        <a:bodyPr/>
        <a:lstStyle/>
        <a:p>
          <a:endParaRPr lang="es-AR"/>
        </a:p>
      </dgm:t>
    </dgm:pt>
    <dgm:pt modelId="{ED63CC6C-7D4B-4BC4-9A24-0E45B51D14B8}" type="sibTrans" cxnId="{4E32AF7D-6FFD-433A-8505-0E579584B821}">
      <dgm:prSet/>
      <dgm:spPr/>
      <dgm:t>
        <a:bodyPr/>
        <a:lstStyle/>
        <a:p>
          <a:endParaRPr lang="es-AR"/>
        </a:p>
      </dgm:t>
    </dgm:pt>
    <dgm:pt modelId="{534D7367-8BCC-4BB9-AE25-E22A99165455}">
      <dgm:prSet phldrT="[Texto]"/>
      <dgm:spPr/>
      <dgm:t>
        <a:bodyPr/>
        <a:lstStyle/>
        <a:p>
          <a:r>
            <a:rPr lang="es-MX" b="1" dirty="0" smtClean="0"/>
            <a:t>Acción Correctiva</a:t>
          </a:r>
          <a:r>
            <a:rPr lang="es-MX" dirty="0" smtClean="0"/>
            <a:t/>
          </a:r>
          <a:br>
            <a:rPr lang="es-MX" dirty="0" smtClean="0"/>
          </a:br>
          <a:r>
            <a:rPr lang="es-MX" dirty="0" smtClean="0"/>
            <a:t>En Función del falta de cumplimiento y/o cumplimiento anómalo el sistema se comunicara con el Deudor para ajustar su pago  adaptándose a la situación del deudor , evitando así la caída del Acuerdo.</a:t>
          </a:r>
          <a:endParaRPr lang="es-AR" dirty="0"/>
        </a:p>
      </dgm:t>
    </dgm:pt>
    <dgm:pt modelId="{A3CC4154-40E8-4EC7-864A-673F7B2DE587}" type="parTrans" cxnId="{49EB917A-F86D-4E97-B118-3C8CF562D17D}">
      <dgm:prSet/>
      <dgm:spPr/>
      <dgm:t>
        <a:bodyPr/>
        <a:lstStyle/>
        <a:p>
          <a:endParaRPr lang="es-AR"/>
        </a:p>
      </dgm:t>
    </dgm:pt>
    <dgm:pt modelId="{99397D47-C1F9-4A91-9BC2-779D257D0FA4}" type="sibTrans" cxnId="{49EB917A-F86D-4E97-B118-3C8CF562D17D}">
      <dgm:prSet/>
      <dgm:spPr/>
      <dgm:t>
        <a:bodyPr/>
        <a:lstStyle/>
        <a:p>
          <a:endParaRPr lang="es-AR"/>
        </a:p>
      </dgm:t>
    </dgm:pt>
    <dgm:pt modelId="{AB99898F-E658-4577-92FC-573699E8F876}" type="pres">
      <dgm:prSet presAssocID="{8EDCAC72-942E-4FCB-87BF-0150D84808F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8148CD0B-D1D0-490F-8DB2-73C4AA09742F}" type="pres">
      <dgm:prSet presAssocID="{92D5884A-73DF-42C5-BFF6-6D324B0B56AF}" presName="root" presStyleCnt="0">
        <dgm:presLayoutVars>
          <dgm:chMax/>
          <dgm:chPref val="4"/>
        </dgm:presLayoutVars>
      </dgm:prSet>
      <dgm:spPr/>
    </dgm:pt>
    <dgm:pt modelId="{AAE302D5-E797-4CC4-A299-12BDC99EFC98}" type="pres">
      <dgm:prSet presAssocID="{92D5884A-73DF-42C5-BFF6-6D324B0B56AF}" presName="rootComposite" presStyleCnt="0">
        <dgm:presLayoutVars/>
      </dgm:prSet>
      <dgm:spPr/>
    </dgm:pt>
    <dgm:pt modelId="{A2EB5D5C-94D9-4557-8C35-EB057D4538DF}" type="pres">
      <dgm:prSet presAssocID="{92D5884A-73DF-42C5-BFF6-6D324B0B56AF}" presName="rootText" presStyleLbl="node0" presStyleIdx="0" presStyleCnt="3">
        <dgm:presLayoutVars>
          <dgm:chMax/>
          <dgm:chPref val="4"/>
        </dgm:presLayoutVars>
      </dgm:prSet>
      <dgm:spPr/>
      <dgm:t>
        <a:bodyPr/>
        <a:lstStyle/>
        <a:p>
          <a:endParaRPr lang="es-AR"/>
        </a:p>
      </dgm:t>
    </dgm:pt>
    <dgm:pt modelId="{12634D1C-D8AE-472A-9916-507EE92868FD}" type="pres">
      <dgm:prSet presAssocID="{92D5884A-73DF-42C5-BFF6-6D324B0B56AF}" presName="childShape" presStyleCnt="0">
        <dgm:presLayoutVars>
          <dgm:chMax val="0"/>
          <dgm:chPref val="0"/>
        </dgm:presLayoutVars>
      </dgm:prSet>
      <dgm:spPr/>
    </dgm:pt>
    <dgm:pt modelId="{A51EA698-B318-4B44-8003-8AC52B41EA02}" type="pres">
      <dgm:prSet presAssocID="{06A9A372-493A-4DD3-BF54-C728CA387CAA}" presName="childComposite" presStyleCnt="0">
        <dgm:presLayoutVars>
          <dgm:chMax val="0"/>
          <dgm:chPref val="0"/>
        </dgm:presLayoutVars>
      </dgm:prSet>
      <dgm:spPr/>
    </dgm:pt>
    <dgm:pt modelId="{4FA65B61-6114-415D-9810-55DD765E2379}" type="pres">
      <dgm:prSet presAssocID="{06A9A372-493A-4DD3-BF54-C728CA387CAA}" presName="Image" presStyleLbl="node1" presStyleIdx="0" presStyleCnt="6"/>
      <dgm:spPr/>
    </dgm:pt>
    <dgm:pt modelId="{2D64A13F-43CA-4C17-9A36-9E4CA219D993}" type="pres">
      <dgm:prSet presAssocID="{06A9A372-493A-4DD3-BF54-C728CA387CAA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1A36662-E7A3-4840-AD5B-742918374966}" type="pres">
      <dgm:prSet presAssocID="{FD4B9BC2-61B3-4CFA-8B8F-4B9D6129819E}" presName="childComposite" presStyleCnt="0">
        <dgm:presLayoutVars>
          <dgm:chMax val="0"/>
          <dgm:chPref val="0"/>
        </dgm:presLayoutVars>
      </dgm:prSet>
      <dgm:spPr/>
    </dgm:pt>
    <dgm:pt modelId="{2DC0D102-40C3-4EB0-A1AB-C990CBE74A57}" type="pres">
      <dgm:prSet presAssocID="{FD4B9BC2-61B3-4CFA-8B8F-4B9D6129819E}" presName="Image" presStyleLbl="node1" presStyleIdx="1" presStyleCnt="6"/>
      <dgm:spPr/>
    </dgm:pt>
    <dgm:pt modelId="{BE262591-71A9-4810-955C-D7FDB55BF640}" type="pres">
      <dgm:prSet presAssocID="{FD4B9BC2-61B3-4CFA-8B8F-4B9D6129819E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264E99-07C8-4F89-AFA3-3A1C0189C353}" type="pres">
      <dgm:prSet presAssocID="{9456AC02-48F9-4AFA-8D5D-4D73B12BFB96}" presName="childComposite" presStyleCnt="0">
        <dgm:presLayoutVars>
          <dgm:chMax val="0"/>
          <dgm:chPref val="0"/>
        </dgm:presLayoutVars>
      </dgm:prSet>
      <dgm:spPr/>
    </dgm:pt>
    <dgm:pt modelId="{0CB45A50-748F-42A6-8B3E-3E221C59C023}" type="pres">
      <dgm:prSet presAssocID="{9456AC02-48F9-4AFA-8D5D-4D73B12BFB96}" presName="Image" presStyleLbl="node1" presStyleIdx="2" presStyleCnt="6"/>
      <dgm:spPr/>
    </dgm:pt>
    <dgm:pt modelId="{FB33D02D-F24E-4D4D-9416-A5D269D64E02}" type="pres">
      <dgm:prSet presAssocID="{9456AC02-48F9-4AFA-8D5D-4D73B12BFB96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</dgm:pt>
    <dgm:pt modelId="{009894D3-F760-4143-93AD-FD8B8C8F5502}" type="pres">
      <dgm:prSet presAssocID="{3D065023-9D08-42E4-8DD0-31564C7B91F5}" presName="root" presStyleCnt="0">
        <dgm:presLayoutVars>
          <dgm:chMax/>
          <dgm:chPref val="4"/>
        </dgm:presLayoutVars>
      </dgm:prSet>
      <dgm:spPr/>
    </dgm:pt>
    <dgm:pt modelId="{330BB492-81AE-4DB4-8F19-5EA3ED384BB1}" type="pres">
      <dgm:prSet presAssocID="{3D065023-9D08-42E4-8DD0-31564C7B91F5}" presName="rootComposite" presStyleCnt="0">
        <dgm:presLayoutVars/>
      </dgm:prSet>
      <dgm:spPr/>
    </dgm:pt>
    <dgm:pt modelId="{05FA220E-1A9A-4D32-A095-139D5CE7B99E}" type="pres">
      <dgm:prSet presAssocID="{3D065023-9D08-42E4-8DD0-31564C7B91F5}" presName="rootText" presStyleLbl="node0" presStyleIdx="1" presStyleCnt="3">
        <dgm:presLayoutVars>
          <dgm:chMax/>
          <dgm:chPref val="4"/>
        </dgm:presLayoutVars>
      </dgm:prSet>
      <dgm:spPr/>
      <dgm:t>
        <a:bodyPr/>
        <a:lstStyle/>
        <a:p>
          <a:endParaRPr lang="es-AR"/>
        </a:p>
      </dgm:t>
    </dgm:pt>
    <dgm:pt modelId="{F2D0BA56-5C77-450C-8A37-55DBE4DED8F9}" type="pres">
      <dgm:prSet presAssocID="{3D065023-9D08-42E4-8DD0-31564C7B91F5}" presName="childShape" presStyleCnt="0">
        <dgm:presLayoutVars>
          <dgm:chMax val="0"/>
          <dgm:chPref val="0"/>
        </dgm:presLayoutVars>
      </dgm:prSet>
      <dgm:spPr/>
    </dgm:pt>
    <dgm:pt modelId="{F28CC111-F630-4C09-8E3B-BF5EA88A084F}" type="pres">
      <dgm:prSet presAssocID="{F1B5C0BF-FB00-41C5-BCB7-A3E111B9B90B}" presName="childComposite" presStyleCnt="0">
        <dgm:presLayoutVars>
          <dgm:chMax val="0"/>
          <dgm:chPref val="0"/>
        </dgm:presLayoutVars>
      </dgm:prSet>
      <dgm:spPr/>
    </dgm:pt>
    <dgm:pt modelId="{716E4AB6-6112-4916-A22A-956A1514B911}" type="pres">
      <dgm:prSet presAssocID="{F1B5C0BF-FB00-41C5-BCB7-A3E111B9B90B}" presName="Image" presStyleLbl="node1" presStyleIdx="3" presStyleCnt="6"/>
      <dgm:spPr/>
    </dgm:pt>
    <dgm:pt modelId="{5B6D191F-C7AA-4D47-B881-BA370A2E2184}" type="pres">
      <dgm:prSet presAssocID="{F1B5C0BF-FB00-41C5-BCB7-A3E111B9B90B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A0B872A-77F5-4302-BF80-E43ADC7384CB}" type="pres">
      <dgm:prSet presAssocID="{4D22853E-30F8-447E-8F09-527C82F56F77}" presName="childComposite" presStyleCnt="0">
        <dgm:presLayoutVars>
          <dgm:chMax val="0"/>
          <dgm:chPref val="0"/>
        </dgm:presLayoutVars>
      </dgm:prSet>
      <dgm:spPr/>
    </dgm:pt>
    <dgm:pt modelId="{69BAD6CD-4C4C-4FCC-9704-F99FF51B0C3E}" type="pres">
      <dgm:prSet presAssocID="{4D22853E-30F8-447E-8F09-527C82F56F77}" presName="Image" presStyleLbl="node1" presStyleIdx="4" presStyleCnt="6"/>
      <dgm:spPr/>
    </dgm:pt>
    <dgm:pt modelId="{3CC6ABBE-B36F-4319-88A1-71FC972DA5B7}" type="pres">
      <dgm:prSet presAssocID="{4D22853E-30F8-447E-8F09-527C82F56F77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158E397-0431-4F61-811B-B7DA32338520}" type="pres">
      <dgm:prSet presAssocID="{C9308F79-766F-429D-86E1-88C3F188222D}" presName="childComposite" presStyleCnt="0">
        <dgm:presLayoutVars>
          <dgm:chMax val="0"/>
          <dgm:chPref val="0"/>
        </dgm:presLayoutVars>
      </dgm:prSet>
      <dgm:spPr/>
    </dgm:pt>
    <dgm:pt modelId="{873D23BB-766B-474A-8DED-2429F6AA5006}" type="pres">
      <dgm:prSet presAssocID="{C9308F79-766F-429D-86E1-88C3F188222D}" presName="Image" presStyleLbl="node1" presStyleIdx="5" presStyleCnt="6"/>
      <dgm:spPr/>
    </dgm:pt>
    <dgm:pt modelId="{DBCCCD61-799A-4CC0-BC56-BBBCCDF2C642}" type="pres">
      <dgm:prSet presAssocID="{C9308F79-766F-429D-86E1-88C3F188222D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E672728-16EC-451F-B2BC-3873DB394782}" type="pres">
      <dgm:prSet presAssocID="{534D7367-8BCC-4BB9-AE25-E22A99165455}" presName="root" presStyleCnt="0">
        <dgm:presLayoutVars>
          <dgm:chMax/>
          <dgm:chPref val="4"/>
        </dgm:presLayoutVars>
      </dgm:prSet>
      <dgm:spPr/>
    </dgm:pt>
    <dgm:pt modelId="{75DA8057-62AA-4761-A4D7-D48C21840A94}" type="pres">
      <dgm:prSet presAssocID="{534D7367-8BCC-4BB9-AE25-E22A99165455}" presName="rootComposite" presStyleCnt="0">
        <dgm:presLayoutVars/>
      </dgm:prSet>
      <dgm:spPr/>
    </dgm:pt>
    <dgm:pt modelId="{AE30581C-FA1C-4450-B49A-59C3528B6A68}" type="pres">
      <dgm:prSet presAssocID="{534D7367-8BCC-4BB9-AE25-E22A99165455}" presName="rootText" presStyleLbl="node0" presStyleIdx="2" presStyleCnt="3" custScaleY="377210">
        <dgm:presLayoutVars>
          <dgm:chMax/>
          <dgm:chPref val="4"/>
        </dgm:presLayoutVars>
      </dgm:prSet>
      <dgm:spPr/>
      <dgm:t>
        <a:bodyPr/>
        <a:lstStyle/>
        <a:p>
          <a:endParaRPr lang="es-AR"/>
        </a:p>
      </dgm:t>
    </dgm:pt>
    <dgm:pt modelId="{74E98726-AFBB-4C77-92FA-09C05BC513F8}" type="pres">
      <dgm:prSet presAssocID="{534D7367-8BCC-4BB9-AE25-E22A99165455}" presName="childShape" presStyleCnt="0">
        <dgm:presLayoutVars>
          <dgm:chMax val="0"/>
          <dgm:chPref val="0"/>
        </dgm:presLayoutVars>
      </dgm:prSet>
      <dgm:spPr/>
    </dgm:pt>
  </dgm:ptLst>
  <dgm:cxnLst>
    <dgm:cxn modelId="{8E0FF9B6-D08D-448B-987E-ABB3C211EC96}" srcId="{92D5884A-73DF-42C5-BFF6-6D324B0B56AF}" destId="{06A9A372-493A-4DD3-BF54-C728CA387CAA}" srcOrd="0" destOrd="0" parTransId="{1CC793E7-9C54-4C00-8715-2D6399465BF7}" sibTransId="{089429FC-C409-4299-92F0-8168A1B7CEDC}"/>
    <dgm:cxn modelId="{B7509DE3-4554-488C-95AD-D79F65351712}" type="presOf" srcId="{4D22853E-30F8-447E-8F09-527C82F56F77}" destId="{3CC6ABBE-B36F-4319-88A1-71FC972DA5B7}" srcOrd="0" destOrd="0" presId="urn:microsoft.com/office/officeart/2008/layout/PictureAccentList"/>
    <dgm:cxn modelId="{29D5AD63-9CA2-4F36-8818-149BD3E3CEFD}" srcId="{3D065023-9D08-42E4-8DD0-31564C7B91F5}" destId="{F1B5C0BF-FB00-41C5-BCB7-A3E111B9B90B}" srcOrd="0" destOrd="0" parTransId="{8E6090CD-9BE0-4867-AEBA-AC0A32B5A569}" sibTransId="{CCFAB674-BD06-44EC-94CD-6A6F7E7053D3}"/>
    <dgm:cxn modelId="{7CD4B15F-23DE-427B-9FC6-4C0E26FBD643}" srcId="{8EDCAC72-942E-4FCB-87BF-0150D84808F8}" destId="{92D5884A-73DF-42C5-BFF6-6D324B0B56AF}" srcOrd="0" destOrd="0" parTransId="{759698D1-BF5A-43C6-9D9B-3BDEE0A93519}" sibTransId="{50A70565-44F0-4BEE-A206-B828E9FFC216}"/>
    <dgm:cxn modelId="{B7682FFD-2AEC-48DA-8270-AC514AAB3CE5}" type="presOf" srcId="{FD4B9BC2-61B3-4CFA-8B8F-4B9D6129819E}" destId="{BE262591-71A9-4810-955C-D7FDB55BF640}" srcOrd="0" destOrd="0" presId="urn:microsoft.com/office/officeart/2008/layout/PictureAccentList"/>
    <dgm:cxn modelId="{61735F72-7BE0-4260-9048-6352ADF7A902}" type="presOf" srcId="{3D065023-9D08-42E4-8DD0-31564C7B91F5}" destId="{05FA220E-1A9A-4D32-A095-139D5CE7B99E}" srcOrd="0" destOrd="0" presId="urn:microsoft.com/office/officeart/2008/layout/PictureAccentList"/>
    <dgm:cxn modelId="{DB2CA8ED-B267-48B8-A540-B0A4A4C808C1}" type="presOf" srcId="{534D7367-8BCC-4BB9-AE25-E22A99165455}" destId="{AE30581C-FA1C-4450-B49A-59C3528B6A68}" srcOrd="0" destOrd="0" presId="urn:microsoft.com/office/officeart/2008/layout/PictureAccentList"/>
    <dgm:cxn modelId="{1B71E882-0E9B-4A29-A099-84EC5B03290C}" type="presOf" srcId="{06A9A372-493A-4DD3-BF54-C728CA387CAA}" destId="{2D64A13F-43CA-4C17-9A36-9E4CA219D993}" srcOrd="0" destOrd="0" presId="urn:microsoft.com/office/officeart/2008/layout/PictureAccentList"/>
    <dgm:cxn modelId="{0E305B7F-E4C1-4436-8E01-EF1DED17736C}" srcId="{92D5884A-73DF-42C5-BFF6-6D324B0B56AF}" destId="{FD4B9BC2-61B3-4CFA-8B8F-4B9D6129819E}" srcOrd="1" destOrd="0" parTransId="{988A91F1-A745-4B96-B77E-5E0C573FD63D}" sibTransId="{5E21428E-8B43-45CD-BFFA-68FA9AC0CC19}"/>
    <dgm:cxn modelId="{EC119E1C-D3DC-48DF-9563-03B1B285A062}" type="presOf" srcId="{F1B5C0BF-FB00-41C5-BCB7-A3E111B9B90B}" destId="{5B6D191F-C7AA-4D47-B881-BA370A2E2184}" srcOrd="0" destOrd="0" presId="urn:microsoft.com/office/officeart/2008/layout/PictureAccentList"/>
    <dgm:cxn modelId="{E9A34AD3-2642-4349-A7F0-9276E2FF0E4E}" type="presOf" srcId="{9456AC02-48F9-4AFA-8D5D-4D73B12BFB96}" destId="{FB33D02D-F24E-4D4D-9416-A5D269D64E02}" srcOrd="0" destOrd="0" presId="urn:microsoft.com/office/officeart/2008/layout/PictureAccentList"/>
    <dgm:cxn modelId="{C66C515E-65E6-476B-B1A0-FCE986B24CAB}" type="presOf" srcId="{92D5884A-73DF-42C5-BFF6-6D324B0B56AF}" destId="{A2EB5D5C-94D9-4557-8C35-EB057D4538DF}" srcOrd="0" destOrd="0" presId="urn:microsoft.com/office/officeart/2008/layout/PictureAccentList"/>
    <dgm:cxn modelId="{7C0A54BE-D582-4A85-B079-984901185BB1}" type="presOf" srcId="{C9308F79-766F-429D-86E1-88C3F188222D}" destId="{DBCCCD61-799A-4CC0-BC56-BBBCCDF2C642}" srcOrd="0" destOrd="0" presId="urn:microsoft.com/office/officeart/2008/layout/PictureAccentList"/>
    <dgm:cxn modelId="{36271A08-AED3-4294-8DC0-B3700E6AEF01}" srcId="{8EDCAC72-942E-4FCB-87BF-0150D84808F8}" destId="{3D065023-9D08-42E4-8DD0-31564C7B91F5}" srcOrd="1" destOrd="0" parTransId="{3CD5DB7C-C227-4EAC-8556-2C0636F0CB24}" sibTransId="{78C8A87A-AA9B-4297-B383-EB7AC556E461}"/>
    <dgm:cxn modelId="{4E32AF7D-6FFD-433A-8505-0E579584B821}" srcId="{3D065023-9D08-42E4-8DD0-31564C7B91F5}" destId="{C9308F79-766F-429D-86E1-88C3F188222D}" srcOrd="2" destOrd="0" parTransId="{E85E380B-8A2D-4408-BF61-6FD7242067C9}" sibTransId="{ED63CC6C-7D4B-4BC4-9A24-0E45B51D14B8}"/>
    <dgm:cxn modelId="{231AA76A-F385-49F3-BB50-E432B7D390C6}" srcId="{92D5884A-73DF-42C5-BFF6-6D324B0B56AF}" destId="{9456AC02-48F9-4AFA-8D5D-4D73B12BFB96}" srcOrd="2" destOrd="0" parTransId="{A9444801-E631-498D-AF97-5C5E6FDB58CC}" sibTransId="{DD045082-2FB8-4599-BCB8-375E9D636AD9}"/>
    <dgm:cxn modelId="{AB6C9B9D-3810-43B5-A20E-C4848F4F49E5}" type="presOf" srcId="{8EDCAC72-942E-4FCB-87BF-0150D84808F8}" destId="{AB99898F-E658-4577-92FC-573699E8F876}" srcOrd="0" destOrd="0" presId="urn:microsoft.com/office/officeart/2008/layout/PictureAccentList"/>
    <dgm:cxn modelId="{202EEDB1-4FA1-46B4-93C7-94F19616F083}" srcId="{3D065023-9D08-42E4-8DD0-31564C7B91F5}" destId="{4D22853E-30F8-447E-8F09-527C82F56F77}" srcOrd="1" destOrd="0" parTransId="{46AB9D69-664A-4DDB-8C87-D1C76130E30C}" sibTransId="{85623AC5-9417-4B30-8D52-55293C993C66}"/>
    <dgm:cxn modelId="{49EB917A-F86D-4E97-B118-3C8CF562D17D}" srcId="{8EDCAC72-942E-4FCB-87BF-0150D84808F8}" destId="{534D7367-8BCC-4BB9-AE25-E22A99165455}" srcOrd="2" destOrd="0" parTransId="{A3CC4154-40E8-4EC7-864A-673F7B2DE587}" sibTransId="{99397D47-C1F9-4A91-9BC2-779D257D0FA4}"/>
    <dgm:cxn modelId="{89178A0C-9900-4E1D-A6BB-E83ADF22AB60}" type="presParOf" srcId="{AB99898F-E658-4577-92FC-573699E8F876}" destId="{8148CD0B-D1D0-490F-8DB2-73C4AA09742F}" srcOrd="0" destOrd="0" presId="urn:microsoft.com/office/officeart/2008/layout/PictureAccentList"/>
    <dgm:cxn modelId="{DFC3CC8A-A0AC-449C-8182-3F287B32C5AF}" type="presParOf" srcId="{8148CD0B-D1D0-490F-8DB2-73C4AA09742F}" destId="{AAE302D5-E797-4CC4-A299-12BDC99EFC98}" srcOrd="0" destOrd="0" presId="urn:microsoft.com/office/officeart/2008/layout/PictureAccentList"/>
    <dgm:cxn modelId="{7BAA5009-AE5B-4F40-9605-CED7098C99FC}" type="presParOf" srcId="{AAE302D5-E797-4CC4-A299-12BDC99EFC98}" destId="{A2EB5D5C-94D9-4557-8C35-EB057D4538DF}" srcOrd="0" destOrd="0" presId="urn:microsoft.com/office/officeart/2008/layout/PictureAccentList"/>
    <dgm:cxn modelId="{6D8CDC93-042F-49D2-B2CE-0E5D4CD0AD63}" type="presParOf" srcId="{8148CD0B-D1D0-490F-8DB2-73C4AA09742F}" destId="{12634D1C-D8AE-472A-9916-507EE92868FD}" srcOrd="1" destOrd="0" presId="urn:microsoft.com/office/officeart/2008/layout/PictureAccentList"/>
    <dgm:cxn modelId="{3198DE46-B3F8-479B-8F0A-FE0918BC89D6}" type="presParOf" srcId="{12634D1C-D8AE-472A-9916-507EE92868FD}" destId="{A51EA698-B318-4B44-8003-8AC52B41EA02}" srcOrd="0" destOrd="0" presId="urn:microsoft.com/office/officeart/2008/layout/PictureAccentList"/>
    <dgm:cxn modelId="{2FC92527-8A66-4E3B-A1BB-FCD72606C853}" type="presParOf" srcId="{A51EA698-B318-4B44-8003-8AC52B41EA02}" destId="{4FA65B61-6114-415D-9810-55DD765E2379}" srcOrd="0" destOrd="0" presId="urn:microsoft.com/office/officeart/2008/layout/PictureAccentList"/>
    <dgm:cxn modelId="{F7E9B7A7-0DBE-4C11-8E53-C8A5D35178FB}" type="presParOf" srcId="{A51EA698-B318-4B44-8003-8AC52B41EA02}" destId="{2D64A13F-43CA-4C17-9A36-9E4CA219D993}" srcOrd="1" destOrd="0" presId="urn:microsoft.com/office/officeart/2008/layout/PictureAccentList"/>
    <dgm:cxn modelId="{2427FA9C-7585-4AB9-A2C7-C431B8EB865F}" type="presParOf" srcId="{12634D1C-D8AE-472A-9916-507EE92868FD}" destId="{81A36662-E7A3-4840-AD5B-742918374966}" srcOrd="1" destOrd="0" presId="urn:microsoft.com/office/officeart/2008/layout/PictureAccentList"/>
    <dgm:cxn modelId="{F62BE40E-784C-488A-9EC8-F975824C97CB}" type="presParOf" srcId="{81A36662-E7A3-4840-AD5B-742918374966}" destId="{2DC0D102-40C3-4EB0-A1AB-C990CBE74A57}" srcOrd="0" destOrd="0" presId="urn:microsoft.com/office/officeart/2008/layout/PictureAccentList"/>
    <dgm:cxn modelId="{EF0A41C9-FB1D-43C6-A35A-EB7FE5E3EDAA}" type="presParOf" srcId="{81A36662-E7A3-4840-AD5B-742918374966}" destId="{BE262591-71A9-4810-955C-D7FDB55BF640}" srcOrd="1" destOrd="0" presId="urn:microsoft.com/office/officeart/2008/layout/PictureAccentList"/>
    <dgm:cxn modelId="{FDC4EE6D-6958-4275-A850-A7A688D94DC0}" type="presParOf" srcId="{12634D1C-D8AE-472A-9916-507EE92868FD}" destId="{98264E99-07C8-4F89-AFA3-3A1C0189C353}" srcOrd="2" destOrd="0" presId="urn:microsoft.com/office/officeart/2008/layout/PictureAccentList"/>
    <dgm:cxn modelId="{043389F2-63B3-4608-91AC-12E29ABC32A0}" type="presParOf" srcId="{98264E99-07C8-4F89-AFA3-3A1C0189C353}" destId="{0CB45A50-748F-42A6-8B3E-3E221C59C023}" srcOrd="0" destOrd="0" presId="urn:microsoft.com/office/officeart/2008/layout/PictureAccentList"/>
    <dgm:cxn modelId="{48D3002C-89C9-48D1-91F9-7D6DD176C917}" type="presParOf" srcId="{98264E99-07C8-4F89-AFA3-3A1C0189C353}" destId="{FB33D02D-F24E-4D4D-9416-A5D269D64E02}" srcOrd="1" destOrd="0" presId="urn:microsoft.com/office/officeart/2008/layout/PictureAccentList"/>
    <dgm:cxn modelId="{F71E05CF-477D-4EEA-8EE1-368CEFAAEFED}" type="presParOf" srcId="{AB99898F-E658-4577-92FC-573699E8F876}" destId="{009894D3-F760-4143-93AD-FD8B8C8F5502}" srcOrd="1" destOrd="0" presId="urn:microsoft.com/office/officeart/2008/layout/PictureAccentList"/>
    <dgm:cxn modelId="{F26DC502-1B6C-4384-9DE3-EEE69436CAFB}" type="presParOf" srcId="{009894D3-F760-4143-93AD-FD8B8C8F5502}" destId="{330BB492-81AE-4DB4-8F19-5EA3ED384BB1}" srcOrd="0" destOrd="0" presId="urn:microsoft.com/office/officeart/2008/layout/PictureAccentList"/>
    <dgm:cxn modelId="{B28C2302-5C39-4D8C-86A9-18B7A68CEA16}" type="presParOf" srcId="{330BB492-81AE-4DB4-8F19-5EA3ED384BB1}" destId="{05FA220E-1A9A-4D32-A095-139D5CE7B99E}" srcOrd="0" destOrd="0" presId="urn:microsoft.com/office/officeart/2008/layout/PictureAccentList"/>
    <dgm:cxn modelId="{DFA4BE66-A95E-42D5-93F2-90045E0D96A9}" type="presParOf" srcId="{009894D3-F760-4143-93AD-FD8B8C8F5502}" destId="{F2D0BA56-5C77-450C-8A37-55DBE4DED8F9}" srcOrd="1" destOrd="0" presId="urn:microsoft.com/office/officeart/2008/layout/PictureAccentList"/>
    <dgm:cxn modelId="{C914DA8F-08FD-48F6-BC87-7E5B04420CC0}" type="presParOf" srcId="{F2D0BA56-5C77-450C-8A37-55DBE4DED8F9}" destId="{F28CC111-F630-4C09-8E3B-BF5EA88A084F}" srcOrd="0" destOrd="0" presId="urn:microsoft.com/office/officeart/2008/layout/PictureAccentList"/>
    <dgm:cxn modelId="{B4561B8C-9734-43CB-81D9-3403A2024603}" type="presParOf" srcId="{F28CC111-F630-4C09-8E3B-BF5EA88A084F}" destId="{716E4AB6-6112-4916-A22A-956A1514B911}" srcOrd="0" destOrd="0" presId="urn:microsoft.com/office/officeart/2008/layout/PictureAccentList"/>
    <dgm:cxn modelId="{78CB1D12-0443-42BC-99AC-4CF54718C3C9}" type="presParOf" srcId="{F28CC111-F630-4C09-8E3B-BF5EA88A084F}" destId="{5B6D191F-C7AA-4D47-B881-BA370A2E2184}" srcOrd="1" destOrd="0" presId="urn:microsoft.com/office/officeart/2008/layout/PictureAccentList"/>
    <dgm:cxn modelId="{58C2AA49-1DCA-46A9-9765-5EB8B00F69BC}" type="presParOf" srcId="{F2D0BA56-5C77-450C-8A37-55DBE4DED8F9}" destId="{9A0B872A-77F5-4302-BF80-E43ADC7384CB}" srcOrd="1" destOrd="0" presId="urn:microsoft.com/office/officeart/2008/layout/PictureAccentList"/>
    <dgm:cxn modelId="{CA42FE40-297C-401C-8C76-71D1FAFC2590}" type="presParOf" srcId="{9A0B872A-77F5-4302-BF80-E43ADC7384CB}" destId="{69BAD6CD-4C4C-4FCC-9704-F99FF51B0C3E}" srcOrd="0" destOrd="0" presId="urn:microsoft.com/office/officeart/2008/layout/PictureAccentList"/>
    <dgm:cxn modelId="{2AF8F4E0-5DB9-4A22-BBDF-772E4E5B8478}" type="presParOf" srcId="{9A0B872A-77F5-4302-BF80-E43ADC7384CB}" destId="{3CC6ABBE-B36F-4319-88A1-71FC972DA5B7}" srcOrd="1" destOrd="0" presId="urn:microsoft.com/office/officeart/2008/layout/PictureAccentList"/>
    <dgm:cxn modelId="{ECE4278A-3A71-4066-AE49-77336A5D555D}" type="presParOf" srcId="{F2D0BA56-5C77-450C-8A37-55DBE4DED8F9}" destId="{8158E397-0431-4F61-811B-B7DA32338520}" srcOrd="2" destOrd="0" presId="urn:microsoft.com/office/officeart/2008/layout/PictureAccentList"/>
    <dgm:cxn modelId="{997522D6-E43A-4C0E-8790-18BE10275B3D}" type="presParOf" srcId="{8158E397-0431-4F61-811B-B7DA32338520}" destId="{873D23BB-766B-474A-8DED-2429F6AA5006}" srcOrd="0" destOrd="0" presId="urn:microsoft.com/office/officeart/2008/layout/PictureAccentList"/>
    <dgm:cxn modelId="{201E6FB7-B026-4420-BE13-85201C047622}" type="presParOf" srcId="{8158E397-0431-4F61-811B-B7DA32338520}" destId="{DBCCCD61-799A-4CC0-BC56-BBBCCDF2C642}" srcOrd="1" destOrd="0" presId="urn:microsoft.com/office/officeart/2008/layout/PictureAccentList"/>
    <dgm:cxn modelId="{48F925A6-FE76-4ABD-A3D3-B6DEFD8A84E3}" type="presParOf" srcId="{AB99898F-E658-4577-92FC-573699E8F876}" destId="{BE672728-16EC-451F-B2BC-3873DB394782}" srcOrd="2" destOrd="0" presId="urn:microsoft.com/office/officeart/2008/layout/PictureAccentList"/>
    <dgm:cxn modelId="{91E3535F-7CEC-48CB-B68C-F7F252126354}" type="presParOf" srcId="{BE672728-16EC-451F-B2BC-3873DB394782}" destId="{75DA8057-62AA-4761-A4D7-D48C21840A94}" srcOrd="0" destOrd="0" presId="urn:microsoft.com/office/officeart/2008/layout/PictureAccentList"/>
    <dgm:cxn modelId="{59809C03-1D55-4D9A-A4A2-95FDE9CB3CD1}" type="presParOf" srcId="{75DA8057-62AA-4761-A4D7-D48C21840A94}" destId="{AE30581C-FA1C-4450-B49A-59C3528B6A68}" srcOrd="0" destOrd="0" presId="urn:microsoft.com/office/officeart/2008/layout/PictureAccentList"/>
    <dgm:cxn modelId="{F2DC2353-CF15-4D46-96B5-E4F8A714C97B}" type="presParOf" srcId="{BE672728-16EC-451F-B2BC-3873DB394782}" destId="{74E98726-AFBB-4C77-92FA-09C05BC513F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5F6E4-4EC0-462A-B84C-7EA4739358A8}">
      <dsp:nvSpPr>
        <dsp:cNvPr id="0" name=""/>
        <dsp:cNvSpPr/>
      </dsp:nvSpPr>
      <dsp:spPr>
        <a:xfrm>
          <a:off x="-5373323" y="-822834"/>
          <a:ext cx="6398197" cy="6398197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0AAF9-A637-4D27-A0DA-5820965CE9B5}">
      <dsp:nvSpPr>
        <dsp:cNvPr id="0" name=""/>
        <dsp:cNvSpPr/>
      </dsp:nvSpPr>
      <dsp:spPr>
        <a:xfrm>
          <a:off x="448162" y="296937"/>
          <a:ext cx="7622680" cy="59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69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Identidad de la Persona Física </a:t>
          </a:r>
          <a:endParaRPr lang="es-AR" sz="1500" kern="1200" dirty="0"/>
        </a:p>
      </dsp:txBody>
      <dsp:txXfrm>
        <a:off x="448162" y="296937"/>
        <a:ext cx="7622680" cy="594256"/>
      </dsp:txXfrm>
    </dsp:sp>
    <dsp:sp modelId="{F0B27C9B-7913-47F8-9A5C-4C8BDDC16A52}">
      <dsp:nvSpPr>
        <dsp:cNvPr id="0" name=""/>
        <dsp:cNvSpPr/>
      </dsp:nvSpPr>
      <dsp:spPr>
        <a:xfrm>
          <a:off x="76752" y="222655"/>
          <a:ext cx="742820" cy="74282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01151-E1BB-4640-B41A-E91C1686857C}">
      <dsp:nvSpPr>
        <dsp:cNvPr id="0" name=""/>
        <dsp:cNvSpPr/>
      </dsp:nvSpPr>
      <dsp:spPr>
        <a:xfrm>
          <a:off x="873988" y="1188036"/>
          <a:ext cx="7196853" cy="59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69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Autenticación y Autorización de la Identidad Digital</a:t>
          </a:r>
          <a:endParaRPr lang="es-AR" sz="1500" kern="1200" dirty="0"/>
        </a:p>
      </dsp:txBody>
      <dsp:txXfrm>
        <a:off x="873988" y="1188036"/>
        <a:ext cx="7196853" cy="594256"/>
      </dsp:txXfrm>
    </dsp:sp>
    <dsp:sp modelId="{1CEA3E14-D461-487F-9B79-5E058CFD8122}">
      <dsp:nvSpPr>
        <dsp:cNvPr id="0" name=""/>
        <dsp:cNvSpPr/>
      </dsp:nvSpPr>
      <dsp:spPr>
        <a:xfrm>
          <a:off x="502578" y="1113754"/>
          <a:ext cx="742820" cy="74282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555AD-2244-4EDD-B276-A5D9E4657FC8}">
      <dsp:nvSpPr>
        <dsp:cNvPr id="0" name=""/>
        <dsp:cNvSpPr/>
      </dsp:nvSpPr>
      <dsp:spPr>
        <a:xfrm>
          <a:off x="1004683" y="2079135"/>
          <a:ext cx="7066159" cy="59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69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Negociación del Pago de la Deuda</a:t>
          </a:r>
          <a:endParaRPr lang="es-AR" sz="1500" kern="1200" dirty="0"/>
        </a:p>
      </dsp:txBody>
      <dsp:txXfrm>
        <a:off x="1004683" y="2079135"/>
        <a:ext cx="7066159" cy="594256"/>
      </dsp:txXfrm>
    </dsp:sp>
    <dsp:sp modelId="{15A59DE6-39F9-4D37-8C3E-8F8E1A724429}">
      <dsp:nvSpPr>
        <dsp:cNvPr id="0" name=""/>
        <dsp:cNvSpPr/>
      </dsp:nvSpPr>
      <dsp:spPr>
        <a:xfrm>
          <a:off x="633273" y="2004853"/>
          <a:ext cx="742820" cy="742820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32FBC-8DD0-405C-8DA7-65BE12499E1E}">
      <dsp:nvSpPr>
        <dsp:cNvPr id="0" name=""/>
        <dsp:cNvSpPr/>
      </dsp:nvSpPr>
      <dsp:spPr>
        <a:xfrm>
          <a:off x="873988" y="2970234"/>
          <a:ext cx="7196853" cy="59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691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Acuerdo de Pago</a:t>
          </a:r>
          <a:endParaRPr lang="es-AR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kern="1200" dirty="0" smtClean="0"/>
            <a:t>Medios de Pagos</a:t>
          </a:r>
          <a:endParaRPr lang="es-AR" sz="1200" kern="1200" dirty="0"/>
        </a:p>
      </dsp:txBody>
      <dsp:txXfrm>
        <a:off x="873988" y="2970234"/>
        <a:ext cx="7196853" cy="594256"/>
      </dsp:txXfrm>
    </dsp:sp>
    <dsp:sp modelId="{474B2C59-FBE3-4F38-89A4-74E10C30CAC3}">
      <dsp:nvSpPr>
        <dsp:cNvPr id="0" name=""/>
        <dsp:cNvSpPr/>
      </dsp:nvSpPr>
      <dsp:spPr>
        <a:xfrm>
          <a:off x="502578" y="2895952"/>
          <a:ext cx="742820" cy="742820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90C82-34EE-45AB-8D18-9D876C90A07A}">
      <dsp:nvSpPr>
        <dsp:cNvPr id="0" name=""/>
        <dsp:cNvSpPr/>
      </dsp:nvSpPr>
      <dsp:spPr>
        <a:xfrm>
          <a:off x="448162" y="3861333"/>
          <a:ext cx="7622680" cy="59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69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Cumplimiento del Acuerdo</a:t>
          </a:r>
          <a:endParaRPr lang="es-AR" sz="1500" kern="1200" dirty="0"/>
        </a:p>
      </dsp:txBody>
      <dsp:txXfrm>
        <a:off x="448162" y="3861333"/>
        <a:ext cx="7622680" cy="594256"/>
      </dsp:txXfrm>
    </dsp:sp>
    <dsp:sp modelId="{EE8F5F20-7122-42C4-9718-2FD016416039}">
      <dsp:nvSpPr>
        <dsp:cNvPr id="0" name=""/>
        <dsp:cNvSpPr/>
      </dsp:nvSpPr>
      <dsp:spPr>
        <a:xfrm>
          <a:off x="76752" y="3787051"/>
          <a:ext cx="742820" cy="742820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5298E-F570-417F-9B73-4264C7FA49AC}">
      <dsp:nvSpPr>
        <dsp:cNvPr id="0" name=""/>
        <dsp:cNvSpPr/>
      </dsp:nvSpPr>
      <dsp:spPr>
        <a:xfrm>
          <a:off x="291703" y="1375"/>
          <a:ext cx="5512593" cy="826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300" kern="1200" dirty="0" smtClean="0"/>
            <a:t>Funciones Principales</a:t>
          </a:r>
          <a:endParaRPr lang="es-AR" sz="4300" kern="1200" dirty="0"/>
        </a:p>
      </dsp:txBody>
      <dsp:txXfrm>
        <a:off x="315922" y="25594"/>
        <a:ext cx="5464155" cy="778451"/>
      </dsp:txXfrm>
    </dsp:sp>
    <dsp:sp modelId="{FA3252FA-B270-4009-85A9-8C0391D60964}">
      <dsp:nvSpPr>
        <dsp:cNvPr id="0" name=""/>
        <dsp:cNvSpPr/>
      </dsp:nvSpPr>
      <dsp:spPr>
        <a:xfrm>
          <a:off x="291703" y="977104"/>
          <a:ext cx="826889" cy="82688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6B19D-90CD-420E-9107-2DE67E05BEFC}">
      <dsp:nvSpPr>
        <dsp:cNvPr id="0" name=""/>
        <dsp:cNvSpPr/>
      </dsp:nvSpPr>
      <dsp:spPr>
        <a:xfrm>
          <a:off x="1168205" y="977104"/>
          <a:ext cx="4636091" cy="8268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Identifica a la Persona</a:t>
          </a:r>
          <a:endParaRPr lang="es-AR" sz="1600" kern="1200" dirty="0"/>
        </a:p>
      </dsp:txBody>
      <dsp:txXfrm>
        <a:off x="1208578" y="1017477"/>
        <a:ext cx="4555345" cy="746143"/>
      </dsp:txXfrm>
    </dsp:sp>
    <dsp:sp modelId="{946AD873-5597-4EB1-8C4B-0F6BFB320650}">
      <dsp:nvSpPr>
        <dsp:cNvPr id="0" name=""/>
        <dsp:cNvSpPr/>
      </dsp:nvSpPr>
      <dsp:spPr>
        <a:xfrm>
          <a:off x="291703" y="1903220"/>
          <a:ext cx="826889" cy="826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16985-15B2-47B3-AEB6-D3812D25D17E}">
      <dsp:nvSpPr>
        <dsp:cNvPr id="0" name=""/>
        <dsp:cNvSpPr/>
      </dsp:nvSpPr>
      <dsp:spPr>
        <a:xfrm>
          <a:off x="1168205" y="1903220"/>
          <a:ext cx="4636091" cy="8268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Provee una Llave Digital a la persona – Id Usuario y Contraseña -- </a:t>
          </a:r>
          <a:endParaRPr lang="es-AR" sz="1600" kern="1200" dirty="0"/>
        </a:p>
      </dsp:txBody>
      <dsp:txXfrm>
        <a:off x="1208578" y="1943593"/>
        <a:ext cx="4555345" cy="746143"/>
      </dsp:txXfrm>
    </dsp:sp>
    <dsp:sp modelId="{F5E1EB53-9146-4B81-A0A4-F33570D72503}">
      <dsp:nvSpPr>
        <dsp:cNvPr id="0" name=""/>
        <dsp:cNvSpPr/>
      </dsp:nvSpPr>
      <dsp:spPr>
        <a:xfrm>
          <a:off x="291703" y="2829335"/>
          <a:ext cx="826889" cy="82688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088BA-D794-4B8D-A63F-9D8930D2CE23}">
      <dsp:nvSpPr>
        <dsp:cNvPr id="0" name=""/>
        <dsp:cNvSpPr/>
      </dsp:nvSpPr>
      <dsp:spPr>
        <a:xfrm>
          <a:off x="1168205" y="2829335"/>
          <a:ext cx="4636091" cy="8268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Relaciona a la Persona con los Productos Adeudados</a:t>
          </a:r>
          <a:endParaRPr lang="es-AR" sz="1600" kern="1200" dirty="0"/>
        </a:p>
      </dsp:txBody>
      <dsp:txXfrm>
        <a:off x="1208578" y="2869708"/>
        <a:ext cx="4555345" cy="746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C9F40-1217-4FA2-89AD-5E993B9798D5}">
      <dsp:nvSpPr>
        <dsp:cNvPr id="0" name=""/>
        <dsp:cNvSpPr/>
      </dsp:nvSpPr>
      <dsp:spPr>
        <a:xfrm>
          <a:off x="0" y="320040"/>
          <a:ext cx="6095999" cy="91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700" kern="1200" dirty="0" smtClean="0"/>
            <a:t>Funciones Principales</a:t>
          </a:r>
          <a:endParaRPr lang="es-AR" sz="4700" kern="1200" dirty="0"/>
        </a:p>
      </dsp:txBody>
      <dsp:txXfrm>
        <a:off x="26782" y="346822"/>
        <a:ext cx="6042435" cy="860835"/>
      </dsp:txXfrm>
    </dsp:sp>
    <dsp:sp modelId="{48590CC3-A14F-4FDD-BAAC-286AFEC8D0E3}">
      <dsp:nvSpPr>
        <dsp:cNvPr id="0" name=""/>
        <dsp:cNvSpPr/>
      </dsp:nvSpPr>
      <dsp:spPr>
        <a:xfrm>
          <a:off x="0" y="1399032"/>
          <a:ext cx="914399" cy="91439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E54AF-78BE-4DA3-8A04-A46A23CFF2B9}">
      <dsp:nvSpPr>
        <dsp:cNvPr id="0" name=""/>
        <dsp:cNvSpPr/>
      </dsp:nvSpPr>
      <dsp:spPr>
        <a:xfrm>
          <a:off x="969264" y="1399032"/>
          <a:ext cx="5126735" cy="91439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Verifica en LDAP el Usuario y Contraseña, Autenticando a la Persona ante el Sistema </a:t>
          </a:r>
          <a:endParaRPr lang="es-AR" sz="1800" kern="1200" dirty="0"/>
        </a:p>
      </dsp:txBody>
      <dsp:txXfrm>
        <a:off x="1013909" y="1443677"/>
        <a:ext cx="5037445" cy="825109"/>
      </dsp:txXfrm>
    </dsp:sp>
    <dsp:sp modelId="{6CE1B75E-0860-4ABB-9437-30477AF1D3AE}">
      <dsp:nvSpPr>
        <dsp:cNvPr id="0" name=""/>
        <dsp:cNvSpPr/>
      </dsp:nvSpPr>
      <dsp:spPr>
        <a:xfrm>
          <a:off x="0" y="2423160"/>
          <a:ext cx="914399" cy="91439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E201C-09E2-414D-B472-65F82A98A559}">
      <dsp:nvSpPr>
        <dsp:cNvPr id="0" name=""/>
        <dsp:cNvSpPr/>
      </dsp:nvSpPr>
      <dsp:spPr>
        <a:xfrm>
          <a:off x="969264" y="2423160"/>
          <a:ext cx="5126735" cy="91439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Autoriza , en función a la Identidad del Usuario y sus productos.</a:t>
          </a:r>
          <a:endParaRPr lang="es-AR" sz="1800" kern="1200" dirty="0"/>
        </a:p>
      </dsp:txBody>
      <dsp:txXfrm>
        <a:off x="1013909" y="2467805"/>
        <a:ext cx="5037445" cy="8251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EF4FE-8150-4265-97AF-E85EDB32C0A8}">
      <dsp:nvSpPr>
        <dsp:cNvPr id="0" name=""/>
        <dsp:cNvSpPr/>
      </dsp:nvSpPr>
      <dsp:spPr>
        <a:xfrm>
          <a:off x="1037" y="1248286"/>
          <a:ext cx="4045175" cy="489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Front Office</a:t>
          </a:r>
          <a:endParaRPr lang="es-AR" sz="2500" kern="1200" dirty="0"/>
        </a:p>
      </dsp:txBody>
      <dsp:txXfrm>
        <a:off x="15369" y="1262618"/>
        <a:ext cx="4016511" cy="460663"/>
      </dsp:txXfrm>
    </dsp:sp>
    <dsp:sp modelId="{96BE9AC2-D4A6-49C3-8F8A-4A03D98F7EB6}">
      <dsp:nvSpPr>
        <dsp:cNvPr id="0" name=""/>
        <dsp:cNvSpPr/>
      </dsp:nvSpPr>
      <dsp:spPr>
        <a:xfrm>
          <a:off x="1037" y="1825692"/>
          <a:ext cx="489327" cy="48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05D23-14B5-4911-A52C-F82063D2F308}">
      <dsp:nvSpPr>
        <dsp:cNvPr id="0" name=""/>
        <dsp:cNvSpPr/>
      </dsp:nvSpPr>
      <dsp:spPr>
        <a:xfrm>
          <a:off x="519724" y="1825692"/>
          <a:ext cx="3526489" cy="48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Presentación de la deuda que posee la persona</a:t>
          </a:r>
          <a:endParaRPr lang="es-AR" sz="900" kern="1200" dirty="0"/>
        </a:p>
      </dsp:txBody>
      <dsp:txXfrm>
        <a:off x="543615" y="1849583"/>
        <a:ext cx="3478707" cy="441545"/>
      </dsp:txXfrm>
    </dsp:sp>
    <dsp:sp modelId="{82DABFE8-7B80-4BF2-845E-9EF429140998}">
      <dsp:nvSpPr>
        <dsp:cNvPr id="0" name=""/>
        <dsp:cNvSpPr/>
      </dsp:nvSpPr>
      <dsp:spPr>
        <a:xfrm>
          <a:off x="1037" y="2373738"/>
          <a:ext cx="489327" cy="48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56709-7F61-42EB-9BC1-40BC1A0E216F}">
      <dsp:nvSpPr>
        <dsp:cNvPr id="0" name=""/>
        <dsp:cNvSpPr/>
      </dsp:nvSpPr>
      <dsp:spPr>
        <a:xfrm>
          <a:off x="519724" y="2373738"/>
          <a:ext cx="3526489" cy="48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Presentación dinámica, de las alterativas de pagos en Función de la Regla de Negocio </a:t>
          </a:r>
          <a:endParaRPr lang="es-AR" sz="900" kern="1200" dirty="0"/>
        </a:p>
      </dsp:txBody>
      <dsp:txXfrm>
        <a:off x="543615" y="2397629"/>
        <a:ext cx="3478707" cy="441545"/>
      </dsp:txXfrm>
    </dsp:sp>
    <dsp:sp modelId="{2DCE1DC8-7D23-4765-9316-1948D506C1C4}">
      <dsp:nvSpPr>
        <dsp:cNvPr id="0" name=""/>
        <dsp:cNvSpPr/>
      </dsp:nvSpPr>
      <dsp:spPr>
        <a:xfrm>
          <a:off x="4450730" y="1248286"/>
          <a:ext cx="4045175" cy="489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Back Office</a:t>
          </a:r>
          <a:endParaRPr lang="es-AR" sz="2500" kern="1200" dirty="0"/>
        </a:p>
      </dsp:txBody>
      <dsp:txXfrm>
        <a:off x="4465062" y="1262618"/>
        <a:ext cx="4016511" cy="460663"/>
      </dsp:txXfrm>
    </dsp:sp>
    <dsp:sp modelId="{00246C13-23C0-40D9-86EF-7E10E697F6B4}">
      <dsp:nvSpPr>
        <dsp:cNvPr id="0" name=""/>
        <dsp:cNvSpPr/>
      </dsp:nvSpPr>
      <dsp:spPr>
        <a:xfrm>
          <a:off x="4450730" y="1825692"/>
          <a:ext cx="489327" cy="48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9C43C-3AC6-40C4-BADD-B2AB6063CF82}">
      <dsp:nvSpPr>
        <dsp:cNvPr id="0" name=""/>
        <dsp:cNvSpPr/>
      </dsp:nvSpPr>
      <dsp:spPr>
        <a:xfrm>
          <a:off x="4969417" y="1825692"/>
          <a:ext cx="3526489" cy="48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Definición de Reglas de Negocio en Función de las Herramientas Provistas por el Cliente.</a:t>
          </a:r>
          <a:endParaRPr lang="es-AR" sz="900" kern="1200" dirty="0"/>
        </a:p>
      </dsp:txBody>
      <dsp:txXfrm>
        <a:off x="4993308" y="1849583"/>
        <a:ext cx="3478707" cy="441545"/>
      </dsp:txXfrm>
    </dsp:sp>
    <dsp:sp modelId="{91F0B439-5186-4562-BA77-0EE3F0550099}">
      <dsp:nvSpPr>
        <dsp:cNvPr id="0" name=""/>
        <dsp:cNvSpPr/>
      </dsp:nvSpPr>
      <dsp:spPr>
        <a:xfrm>
          <a:off x="4450730" y="2373738"/>
          <a:ext cx="489327" cy="48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67691-9E8D-4385-8AA3-DB71D520D67D}">
      <dsp:nvSpPr>
        <dsp:cNvPr id="0" name=""/>
        <dsp:cNvSpPr/>
      </dsp:nvSpPr>
      <dsp:spPr>
        <a:xfrm>
          <a:off x="4969417" y="2373738"/>
          <a:ext cx="3526489" cy="48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Alta y actualización de Cartera</a:t>
          </a:r>
          <a:endParaRPr lang="es-AR" sz="900" kern="1200" dirty="0"/>
        </a:p>
      </dsp:txBody>
      <dsp:txXfrm>
        <a:off x="4993308" y="2397629"/>
        <a:ext cx="3478707" cy="4415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1AB72-A68B-483E-9A9D-943119FAEF28}">
      <dsp:nvSpPr>
        <dsp:cNvPr id="0" name=""/>
        <dsp:cNvSpPr/>
      </dsp:nvSpPr>
      <dsp:spPr>
        <a:xfrm>
          <a:off x="1046" y="786089"/>
          <a:ext cx="4079457" cy="549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smtClean="0"/>
            <a:t>Acuerdo de Pago</a:t>
          </a:r>
          <a:endParaRPr lang="es-AR" sz="2800" kern="1200" dirty="0"/>
        </a:p>
      </dsp:txBody>
      <dsp:txXfrm>
        <a:off x="17135" y="802178"/>
        <a:ext cx="4047279" cy="517141"/>
      </dsp:txXfrm>
    </dsp:sp>
    <dsp:sp modelId="{2EF494A6-0B5C-47A4-BE83-F957B1648E4F}">
      <dsp:nvSpPr>
        <dsp:cNvPr id="0" name=""/>
        <dsp:cNvSpPr/>
      </dsp:nvSpPr>
      <dsp:spPr>
        <a:xfrm>
          <a:off x="1046" y="1434286"/>
          <a:ext cx="549319" cy="54931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62985-9F9D-454E-8E89-C30B914C6321}">
      <dsp:nvSpPr>
        <dsp:cNvPr id="0" name=""/>
        <dsp:cNvSpPr/>
      </dsp:nvSpPr>
      <dsp:spPr>
        <a:xfrm>
          <a:off x="583324" y="1434286"/>
          <a:ext cx="3497178" cy="5493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Generación Automática de </a:t>
          </a:r>
          <a:r>
            <a:rPr lang="es-MX" sz="1000" kern="1200" dirty="0" smtClean="0"/>
            <a:t>Acuerdo de Pago y </a:t>
          </a:r>
          <a:r>
            <a:rPr lang="es-MX" sz="1000" kern="1200" dirty="0" err="1" smtClean="0"/>
            <a:t>envio</a:t>
          </a:r>
          <a:r>
            <a:rPr lang="es-MX" sz="1000" kern="1200" dirty="0" smtClean="0"/>
            <a:t> , por canal seguro, al deudor</a:t>
          </a:r>
          <a:r>
            <a:rPr lang="es-MX" sz="1000" kern="1200" smtClean="0"/>
            <a:t>.</a:t>
          </a:r>
          <a:r>
            <a:rPr lang="es-MX" sz="1000" kern="1200" smtClean="0"/>
            <a:t> </a:t>
          </a:r>
          <a:endParaRPr lang="es-AR" sz="1000" kern="1200" dirty="0"/>
        </a:p>
      </dsp:txBody>
      <dsp:txXfrm>
        <a:off x="610144" y="1461106"/>
        <a:ext cx="3443538" cy="495679"/>
      </dsp:txXfrm>
    </dsp:sp>
    <dsp:sp modelId="{8B6A6BAE-61A4-4F73-9AE8-0C81B34F105B}">
      <dsp:nvSpPr>
        <dsp:cNvPr id="0" name=""/>
        <dsp:cNvSpPr/>
      </dsp:nvSpPr>
      <dsp:spPr>
        <a:xfrm>
          <a:off x="1046" y="2049523"/>
          <a:ext cx="549319" cy="54931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C7C2D-2B74-4EAC-A366-C12E86E91622}">
      <dsp:nvSpPr>
        <dsp:cNvPr id="0" name=""/>
        <dsp:cNvSpPr/>
      </dsp:nvSpPr>
      <dsp:spPr>
        <a:xfrm>
          <a:off x="583324" y="2049523"/>
          <a:ext cx="3497178" cy="5493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Registro de Entrega Fehaciente</a:t>
          </a:r>
          <a:endParaRPr lang="es-AR" sz="1000" kern="1200" dirty="0"/>
        </a:p>
      </dsp:txBody>
      <dsp:txXfrm>
        <a:off x="610144" y="2076343"/>
        <a:ext cx="3443538" cy="495679"/>
      </dsp:txXfrm>
    </dsp:sp>
    <dsp:sp modelId="{E5700FE5-7097-4E69-AB29-31662B3E8C48}">
      <dsp:nvSpPr>
        <dsp:cNvPr id="0" name=""/>
        <dsp:cNvSpPr/>
      </dsp:nvSpPr>
      <dsp:spPr>
        <a:xfrm>
          <a:off x="1046" y="2664761"/>
          <a:ext cx="549319" cy="54931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7AAE2-6731-4A90-9D22-D62F2293A934}">
      <dsp:nvSpPr>
        <dsp:cNvPr id="0" name=""/>
        <dsp:cNvSpPr/>
      </dsp:nvSpPr>
      <dsp:spPr>
        <a:xfrm>
          <a:off x="583324" y="2664761"/>
          <a:ext cx="3497178" cy="5493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Registro de recepción de acuerdo firmado</a:t>
          </a:r>
          <a:endParaRPr lang="es-AR" sz="1000" kern="1200" dirty="0"/>
        </a:p>
      </dsp:txBody>
      <dsp:txXfrm>
        <a:off x="610144" y="2691581"/>
        <a:ext cx="3443538" cy="495679"/>
      </dsp:txXfrm>
    </dsp:sp>
    <dsp:sp modelId="{8F965CF0-D6E4-48E0-9869-83861709983E}">
      <dsp:nvSpPr>
        <dsp:cNvPr id="0" name=""/>
        <dsp:cNvSpPr/>
      </dsp:nvSpPr>
      <dsp:spPr>
        <a:xfrm>
          <a:off x="4488448" y="786089"/>
          <a:ext cx="4079457" cy="549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Medio de Pago</a:t>
          </a:r>
          <a:endParaRPr lang="es-AR" sz="2800" kern="1200" dirty="0"/>
        </a:p>
      </dsp:txBody>
      <dsp:txXfrm>
        <a:off x="4504537" y="802178"/>
        <a:ext cx="4047279" cy="517141"/>
      </dsp:txXfrm>
    </dsp:sp>
    <dsp:sp modelId="{1138FF19-05DB-47B2-964C-016CDE79D3FB}">
      <dsp:nvSpPr>
        <dsp:cNvPr id="0" name=""/>
        <dsp:cNvSpPr/>
      </dsp:nvSpPr>
      <dsp:spPr>
        <a:xfrm>
          <a:off x="4488448" y="1434286"/>
          <a:ext cx="549319" cy="54931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B9706-2FDB-4DB2-B7BB-A94D6397B503}">
      <dsp:nvSpPr>
        <dsp:cNvPr id="0" name=""/>
        <dsp:cNvSpPr/>
      </dsp:nvSpPr>
      <dsp:spPr>
        <a:xfrm>
          <a:off x="5070727" y="1434286"/>
          <a:ext cx="3497178" cy="5493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Selección del Medio de pago</a:t>
          </a:r>
          <a:endParaRPr lang="es-AR" sz="1000" kern="1200" dirty="0"/>
        </a:p>
      </dsp:txBody>
      <dsp:txXfrm>
        <a:off x="5097547" y="1461106"/>
        <a:ext cx="3443538" cy="495679"/>
      </dsp:txXfrm>
    </dsp:sp>
    <dsp:sp modelId="{03EB633B-AA24-4B5B-88C8-2C94EAC57715}">
      <dsp:nvSpPr>
        <dsp:cNvPr id="0" name=""/>
        <dsp:cNvSpPr/>
      </dsp:nvSpPr>
      <dsp:spPr>
        <a:xfrm>
          <a:off x="4488448" y="2049523"/>
          <a:ext cx="549319" cy="54931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B6187-3FBF-4FCA-88FB-A00DBEDF234E}">
      <dsp:nvSpPr>
        <dsp:cNvPr id="0" name=""/>
        <dsp:cNvSpPr/>
      </dsp:nvSpPr>
      <dsp:spPr>
        <a:xfrm>
          <a:off x="5070727" y="2049523"/>
          <a:ext cx="3497178" cy="5493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Generación de Boleta de Pago Red Link/</a:t>
          </a:r>
          <a:r>
            <a:rPr lang="es-MX" sz="1000" kern="1200" dirty="0" err="1" smtClean="0"/>
            <a:t>Banelco</a:t>
          </a:r>
          <a:r>
            <a:rPr lang="es-MX" sz="1000" kern="1200" dirty="0" smtClean="0"/>
            <a:t>/Pago Mis Cuentas</a:t>
          </a:r>
          <a:endParaRPr lang="es-AR" sz="1000" kern="1200" dirty="0"/>
        </a:p>
      </dsp:txBody>
      <dsp:txXfrm>
        <a:off x="5097547" y="2076343"/>
        <a:ext cx="3443538" cy="495679"/>
      </dsp:txXfrm>
    </dsp:sp>
    <dsp:sp modelId="{76C097B9-41F2-41DE-B476-19C882FC638D}">
      <dsp:nvSpPr>
        <dsp:cNvPr id="0" name=""/>
        <dsp:cNvSpPr/>
      </dsp:nvSpPr>
      <dsp:spPr>
        <a:xfrm>
          <a:off x="4488448" y="2664761"/>
          <a:ext cx="549319" cy="54931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6ACA1-0054-4735-B85D-DA9843DAD2F7}">
      <dsp:nvSpPr>
        <dsp:cNvPr id="0" name=""/>
        <dsp:cNvSpPr/>
      </dsp:nvSpPr>
      <dsp:spPr>
        <a:xfrm>
          <a:off x="5070727" y="2664761"/>
          <a:ext cx="3497178" cy="5493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Debito en Cuenta: Verificación CBU y Fecha de Debito</a:t>
          </a:r>
          <a:endParaRPr lang="es-AR" sz="1000" kern="1200" dirty="0"/>
        </a:p>
      </dsp:txBody>
      <dsp:txXfrm>
        <a:off x="5097547" y="2691581"/>
        <a:ext cx="3443538" cy="495679"/>
      </dsp:txXfrm>
    </dsp:sp>
    <dsp:sp modelId="{7AD422CE-3DD8-4386-BE2F-BEDBB068CCB0}">
      <dsp:nvSpPr>
        <dsp:cNvPr id="0" name=""/>
        <dsp:cNvSpPr/>
      </dsp:nvSpPr>
      <dsp:spPr>
        <a:xfrm>
          <a:off x="4488448" y="3279998"/>
          <a:ext cx="549319" cy="54931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68893-FD72-463D-AF42-95FD72240133}">
      <dsp:nvSpPr>
        <dsp:cNvPr id="0" name=""/>
        <dsp:cNvSpPr/>
      </dsp:nvSpPr>
      <dsp:spPr>
        <a:xfrm>
          <a:off x="5070727" y="3279998"/>
          <a:ext cx="3497178" cy="5493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Generación de </a:t>
          </a:r>
          <a:r>
            <a:rPr lang="es-MX" sz="1000" kern="1200" dirty="0" err="1" smtClean="0"/>
            <a:t>Cta</a:t>
          </a:r>
          <a:r>
            <a:rPr lang="es-MX" sz="1000" kern="1200" dirty="0" smtClean="0"/>
            <a:t> </a:t>
          </a:r>
          <a:r>
            <a:rPr lang="es-MX" sz="1000" kern="1200" dirty="0" err="1" smtClean="0"/>
            <a:t>Cte</a:t>
          </a:r>
          <a:r>
            <a:rPr lang="es-MX" sz="1000" kern="1200" dirty="0" smtClean="0"/>
            <a:t> con Plan de Pago.</a:t>
          </a:r>
          <a:endParaRPr lang="es-AR" sz="1000" kern="1200" dirty="0"/>
        </a:p>
      </dsp:txBody>
      <dsp:txXfrm>
        <a:off x="5097547" y="3306818"/>
        <a:ext cx="3443538" cy="4956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B5D5C-94D9-4557-8C35-EB057D4538DF}">
      <dsp:nvSpPr>
        <dsp:cNvPr id="0" name=""/>
        <dsp:cNvSpPr/>
      </dsp:nvSpPr>
      <dsp:spPr>
        <a:xfrm>
          <a:off x="0" y="1463682"/>
          <a:ext cx="2632792" cy="349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Acción Preventiva</a:t>
          </a:r>
          <a:br>
            <a:rPr lang="es-MX" sz="600" kern="1200" dirty="0" smtClean="0"/>
          </a:br>
          <a:r>
            <a:rPr lang="es-MX" sz="600" kern="1200" dirty="0" smtClean="0"/>
            <a:t>Envió de recordatorio vencimiento, en función a los montos de la deuda  y su estado de cumplimiento </a:t>
          </a:r>
          <a:endParaRPr lang="es-AR" sz="600" kern="1200" dirty="0"/>
        </a:p>
      </dsp:txBody>
      <dsp:txXfrm>
        <a:off x="10231" y="1473913"/>
        <a:ext cx="2612330" cy="328865"/>
      </dsp:txXfrm>
    </dsp:sp>
    <dsp:sp modelId="{4FA65B61-6114-415D-9810-55DD765E2379}">
      <dsp:nvSpPr>
        <dsp:cNvPr id="0" name=""/>
        <dsp:cNvSpPr/>
      </dsp:nvSpPr>
      <dsp:spPr>
        <a:xfrm>
          <a:off x="0" y="1875888"/>
          <a:ext cx="349327" cy="34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4A13F-43CA-4C17-9A36-9E4CA219D993}">
      <dsp:nvSpPr>
        <dsp:cNvPr id="0" name=""/>
        <dsp:cNvSpPr/>
      </dsp:nvSpPr>
      <dsp:spPr>
        <a:xfrm>
          <a:off x="370287" y="1875888"/>
          <a:ext cx="2262505" cy="34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SMS</a:t>
          </a:r>
          <a:endParaRPr lang="es-AR" sz="600" kern="1200" dirty="0"/>
        </a:p>
      </dsp:txBody>
      <dsp:txXfrm>
        <a:off x="387343" y="1892944"/>
        <a:ext cx="2228393" cy="315215"/>
      </dsp:txXfrm>
    </dsp:sp>
    <dsp:sp modelId="{2DC0D102-40C3-4EB0-A1AB-C990CBE74A57}">
      <dsp:nvSpPr>
        <dsp:cNvPr id="0" name=""/>
        <dsp:cNvSpPr/>
      </dsp:nvSpPr>
      <dsp:spPr>
        <a:xfrm>
          <a:off x="0" y="2267135"/>
          <a:ext cx="349327" cy="34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62591-71A9-4810-955C-D7FDB55BF640}">
      <dsp:nvSpPr>
        <dsp:cNvPr id="0" name=""/>
        <dsp:cNvSpPr/>
      </dsp:nvSpPr>
      <dsp:spPr>
        <a:xfrm>
          <a:off x="370287" y="2267135"/>
          <a:ext cx="2262505" cy="34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Email</a:t>
          </a:r>
          <a:endParaRPr lang="es-AR" sz="600" kern="1200" dirty="0"/>
        </a:p>
      </dsp:txBody>
      <dsp:txXfrm>
        <a:off x="387343" y="2284191"/>
        <a:ext cx="2228393" cy="315215"/>
      </dsp:txXfrm>
    </dsp:sp>
    <dsp:sp modelId="{0CB45A50-748F-42A6-8B3E-3E221C59C023}">
      <dsp:nvSpPr>
        <dsp:cNvPr id="0" name=""/>
        <dsp:cNvSpPr/>
      </dsp:nvSpPr>
      <dsp:spPr>
        <a:xfrm>
          <a:off x="0" y="2658382"/>
          <a:ext cx="349327" cy="34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3D02D-F24E-4D4D-9416-A5D269D64E02}">
      <dsp:nvSpPr>
        <dsp:cNvPr id="0" name=""/>
        <dsp:cNvSpPr/>
      </dsp:nvSpPr>
      <dsp:spPr>
        <a:xfrm>
          <a:off x="370287" y="2658382"/>
          <a:ext cx="2262505" cy="34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Telefónico </a:t>
          </a:r>
          <a:endParaRPr lang="es-AR" sz="600" kern="1200" dirty="0"/>
        </a:p>
      </dsp:txBody>
      <dsp:txXfrm>
        <a:off x="387343" y="2675438"/>
        <a:ext cx="2228393" cy="315215"/>
      </dsp:txXfrm>
    </dsp:sp>
    <dsp:sp modelId="{05FA220E-1A9A-4D32-A095-139D5CE7B99E}">
      <dsp:nvSpPr>
        <dsp:cNvPr id="0" name=""/>
        <dsp:cNvSpPr/>
      </dsp:nvSpPr>
      <dsp:spPr>
        <a:xfrm>
          <a:off x="2896071" y="1463682"/>
          <a:ext cx="2632792" cy="349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Control de </a:t>
          </a:r>
          <a:r>
            <a:rPr lang="es-MX" sz="600" kern="1200" dirty="0" err="1" smtClean="0"/>
            <a:t>Efectivización</a:t>
          </a:r>
          <a:r>
            <a:rPr lang="es-MX" sz="600" kern="1200" dirty="0" smtClean="0"/>
            <a:t> del acuerdo</a:t>
          </a:r>
          <a:endParaRPr lang="es-AR" sz="600" kern="1200" dirty="0"/>
        </a:p>
      </dsp:txBody>
      <dsp:txXfrm>
        <a:off x="2906302" y="1473913"/>
        <a:ext cx="2612330" cy="328865"/>
      </dsp:txXfrm>
    </dsp:sp>
    <dsp:sp modelId="{716E4AB6-6112-4916-A22A-956A1514B911}">
      <dsp:nvSpPr>
        <dsp:cNvPr id="0" name=""/>
        <dsp:cNvSpPr/>
      </dsp:nvSpPr>
      <dsp:spPr>
        <a:xfrm>
          <a:off x="2896071" y="1875888"/>
          <a:ext cx="349327" cy="34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D191F-C7AA-4D47-B881-BA370A2E2184}">
      <dsp:nvSpPr>
        <dsp:cNvPr id="0" name=""/>
        <dsp:cNvSpPr/>
      </dsp:nvSpPr>
      <dsp:spPr>
        <a:xfrm>
          <a:off x="3266358" y="1875888"/>
          <a:ext cx="2262505" cy="34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Recibe y Aplica Informe de Pago.</a:t>
          </a:r>
          <a:endParaRPr lang="es-AR" sz="600" kern="1200" dirty="0"/>
        </a:p>
      </dsp:txBody>
      <dsp:txXfrm>
        <a:off x="3283414" y="1892944"/>
        <a:ext cx="2228393" cy="315215"/>
      </dsp:txXfrm>
    </dsp:sp>
    <dsp:sp modelId="{69BAD6CD-4C4C-4FCC-9704-F99FF51B0C3E}">
      <dsp:nvSpPr>
        <dsp:cNvPr id="0" name=""/>
        <dsp:cNvSpPr/>
      </dsp:nvSpPr>
      <dsp:spPr>
        <a:xfrm>
          <a:off x="2896071" y="2267135"/>
          <a:ext cx="349327" cy="34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6ABBE-B36F-4319-88A1-71FC972DA5B7}">
      <dsp:nvSpPr>
        <dsp:cNvPr id="0" name=""/>
        <dsp:cNvSpPr/>
      </dsp:nvSpPr>
      <dsp:spPr>
        <a:xfrm>
          <a:off x="3266358" y="2267135"/>
          <a:ext cx="2262505" cy="34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Calcula intereses si hubo diferencia en la fecha de pago.</a:t>
          </a:r>
          <a:endParaRPr lang="es-AR" sz="600" kern="1200" dirty="0"/>
        </a:p>
      </dsp:txBody>
      <dsp:txXfrm>
        <a:off x="3283414" y="2284191"/>
        <a:ext cx="2228393" cy="315215"/>
      </dsp:txXfrm>
    </dsp:sp>
    <dsp:sp modelId="{873D23BB-766B-474A-8DED-2429F6AA5006}">
      <dsp:nvSpPr>
        <dsp:cNvPr id="0" name=""/>
        <dsp:cNvSpPr/>
      </dsp:nvSpPr>
      <dsp:spPr>
        <a:xfrm>
          <a:off x="2896071" y="2658382"/>
          <a:ext cx="349327" cy="34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CD61-799A-4CC0-BC56-BBBCCDF2C642}">
      <dsp:nvSpPr>
        <dsp:cNvPr id="0" name=""/>
        <dsp:cNvSpPr/>
      </dsp:nvSpPr>
      <dsp:spPr>
        <a:xfrm>
          <a:off x="3266358" y="2658382"/>
          <a:ext cx="2262505" cy="3493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kern="1200" dirty="0" smtClean="0"/>
            <a:t>Emite Alarma en caso de desvió.</a:t>
          </a:r>
          <a:endParaRPr lang="es-AR" sz="600" kern="1200" dirty="0"/>
        </a:p>
      </dsp:txBody>
      <dsp:txXfrm>
        <a:off x="3283414" y="2675438"/>
        <a:ext cx="2228393" cy="315215"/>
      </dsp:txXfrm>
    </dsp:sp>
    <dsp:sp modelId="{AE30581C-FA1C-4450-B49A-59C3528B6A68}">
      <dsp:nvSpPr>
        <dsp:cNvPr id="0" name=""/>
        <dsp:cNvSpPr/>
      </dsp:nvSpPr>
      <dsp:spPr>
        <a:xfrm>
          <a:off x="5792143" y="1463682"/>
          <a:ext cx="2632792" cy="1317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" b="1" kern="1200" dirty="0" smtClean="0"/>
            <a:t>Acción Correctiva</a:t>
          </a:r>
          <a:r>
            <a:rPr lang="es-MX" sz="600" kern="1200" dirty="0" smtClean="0"/>
            <a:t/>
          </a:r>
          <a:br>
            <a:rPr lang="es-MX" sz="600" kern="1200" dirty="0" smtClean="0"/>
          </a:br>
          <a:r>
            <a:rPr lang="es-MX" sz="600" kern="1200" dirty="0" smtClean="0"/>
            <a:t>En Función del falta de cumplimiento y/o cumplimiento anómalo el sistema se comunicara con el Deudor para ajustar su pago  adaptándose a la situación del deudor , evitando así la caída del Acuerdo.</a:t>
          </a:r>
          <a:endParaRPr lang="es-AR" sz="600" kern="1200" dirty="0"/>
        </a:p>
      </dsp:txBody>
      <dsp:txXfrm>
        <a:off x="5830737" y="1502276"/>
        <a:ext cx="2555604" cy="124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C518-35F0-4BE8-8F5F-CBC9439AD6B1}" type="datetimeFigureOut">
              <a:rPr lang="es-AR" smtClean="0"/>
              <a:t>21/2/2018</a:t>
            </a:fld>
            <a:endParaRPr lang="es-A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9FB149-6985-4C60-8896-144F270A923E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C518-35F0-4BE8-8F5F-CBC9439AD6B1}" type="datetimeFigureOut">
              <a:rPr lang="es-AR" smtClean="0"/>
              <a:t>21/2/2018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B149-6985-4C60-8896-144F270A923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C518-35F0-4BE8-8F5F-CBC9439AD6B1}" type="datetimeFigureOut">
              <a:rPr lang="es-AR" smtClean="0"/>
              <a:t>21/2/2018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B149-6985-4C60-8896-144F270A923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C518-35F0-4BE8-8F5F-CBC9439AD6B1}" type="datetimeFigureOut">
              <a:rPr lang="es-AR" smtClean="0"/>
              <a:t>21/2/2018</a:t>
            </a:fld>
            <a:endParaRPr lang="es-A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9FB149-6985-4C60-8896-144F270A923E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C518-35F0-4BE8-8F5F-CBC9439AD6B1}" type="datetimeFigureOut">
              <a:rPr lang="es-AR" smtClean="0"/>
              <a:t>21/2/2018</a:t>
            </a:fld>
            <a:endParaRPr lang="es-A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9FB149-6985-4C60-8896-144F270A923E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C518-35F0-4BE8-8F5F-CBC9439AD6B1}" type="datetimeFigureOut">
              <a:rPr lang="es-AR" smtClean="0"/>
              <a:t>21/2/2018</a:t>
            </a:fld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9FB149-6985-4C60-8896-144F270A923E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C518-35F0-4BE8-8F5F-CBC9439AD6B1}" type="datetimeFigureOut">
              <a:rPr lang="es-AR" smtClean="0"/>
              <a:t>21/2/2018</a:t>
            </a:fld>
            <a:endParaRPr lang="es-A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9FB149-6985-4C60-8896-144F270A923E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C518-35F0-4BE8-8F5F-CBC9439AD6B1}" type="datetimeFigureOut">
              <a:rPr lang="es-AR" smtClean="0"/>
              <a:t>21/2/2018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9FB149-6985-4C60-8896-144F270A923E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C518-35F0-4BE8-8F5F-CBC9439AD6B1}" type="datetimeFigureOut">
              <a:rPr lang="es-AR" smtClean="0"/>
              <a:t>21/2/2018</a:t>
            </a:fld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9FB149-6985-4C60-8896-144F270A923E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C518-35F0-4BE8-8F5F-CBC9439AD6B1}" type="datetimeFigureOut">
              <a:rPr lang="es-AR" smtClean="0"/>
              <a:t>21/2/2018</a:t>
            </a:fld>
            <a:endParaRPr lang="es-A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9FB149-6985-4C60-8896-144F270A923E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C518-35F0-4BE8-8F5F-CBC9439AD6B1}" type="datetimeFigureOut">
              <a:rPr lang="es-AR" smtClean="0"/>
              <a:t>21/2/2018</a:t>
            </a:fld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9FB149-6985-4C60-8896-144F270A923E}" type="slidenum">
              <a:rPr lang="es-AR" smtClean="0"/>
              <a:t>‹Nº›</a:t>
            </a:fld>
            <a:endParaRPr lang="es-A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B01C518-35F0-4BE8-8F5F-CBC9439AD6B1}" type="datetimeFigureOut">
              <a:rPr lang="es-AR" smtClean="0"/>
              <a:t>21/2/2018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29FB149-6985-4C60-8896-144F270A923E}" type="slidenum">
              <a:rPr lang="es-AR" smtClean="0"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D&amp;DRec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Digital </a:t>
            </a:r>
            <a:r>
              <a:rPr lang="es-MX" dirty="0" err="1"/>
              <a:t>Debt</a:t>
            </a:r>
            <a:r>
              <a:rPr lang="es-MX" dirty="0"/>
              <a:t> </a:t>
            </a:r>
            <a:r>
              <a:rPr lang="es-MX" dirty="0" err="1"/>
              <a:t>Recovery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Sistema Digital de Recupero de Deudas</a:t>
            </a:r>
            <a:endParaRPr lang="es-AR" dirty="0"/>
          </a:p>
        </p:txBody>
      </p:sp>
      <p:pic>
        <p:nvPicPr>
          <p:cNvPr id="4" name="Picture 3" descr="C:\Users\rpereyra\Pictures\rymm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5651500"/>
            <a:ext cx="12700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716021"/>
              </p:ext>
            </p:extLst>
          </p:nvPr>
        </p:nvGraphicFramePr>
        <p:xfrm>
          <a:off x="2133600" y="685801"/>
          <a:ext cx="6096000" cy="365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755576" y="5651500"/>
            <a:ext cx="7543800" cy="914400"/>
          </a:xfrm>
        </p:spPr>
        <p:txBody>
          <a:bodyPr/>
          <a:lstStyle/>
          <a:p>
            <a:r>
              <a:rPr lang="es-MX" dirty="0" smtClean="0"/>
              <a:t>Módulos de la Solución</a:t>
            </a:r>
            <a:endParaRPr lang="es-AR" dirty="0"/>
          </a:p>
        </p:txBody>
      </p:sp>
      <p:graphicFrame>
        <p:nvGraphicFramePr>
          <p:cNvPr id="9" name="8 Diagrama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75493565"/>
              </p:ext>
            </p:extLst>
          </p:nvPr>
        </p:nvGraphicFramePr>
        <p:xfrm>
          <a:off x="395536" y="332656"/>
          <a:ext cx="813690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3" descr="C:\Users\rpereyra\Pictures\rymmex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5651500"/>
            <a:ext cx="12700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761714"/>
              </p:ext>
            </p:extLst>
          </p:nvPr>
        </p:nvGraphicFramePr>
        <p:xfrm>
          <a:off x="2133600" y="685800"/>
          <a:ext cx="6096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55576" y="5797550"/>
            <a:ext cx="7543800" cy="914400"/>
          </a:xfrm>
        </p:spPr>
        <p:txBody>
          <a:bodyPr/>
          <a:lstStyle/>
          <a:p>
            <a:pPr lvl="0"/>
            <a:r>
              <a:rPr lang="es-MX" dirty="0"/>
              <a:t>Identidad de la Persona Física </a:t>
            </a:r>
            <a:endParaRPr lang="es-AR" dirty="0"/>
          </a:p>
        </p:txBody>
      </p:sp>
      <p:pic>
        <p:nvPicPr>
          <p:cNvPr id="1026" name="Picture 2" descr="C:\Users\rpereyra\Pictures\rymmex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5651500"/>
            <a:ext cx="12700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24273" y="44624"/>
            <a:ext cx="826889" cy="826889"/>
          </a:xfrm>
          <a:prstGeom prst="roundRect">
            <a:avLst>
              <a:gd name="adj" fmla="val 16670"/>
            </a:avLst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46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697369"/>
              </p:ext>
            </p:extLst>
          </p:nvPr>
        </p:nvGraphicFramePr>
        <p:xfrm>
          <a:off x="2133600" y="685800"/>
          <a:ext cx="6096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55576" y="5805264"/>
            <a:ext cx="7543800" cy="914400"/>
          </a:xfrm>
        </p:spPr>
        <p:txBody>
          <a:bodyPr/>
          <a:lstStyle/>
          <a:p>
            <a:pPr lvl="0"/>
            <a:r>
              <a:rPr lang="es-MX" dirty="0"/>
              <a:t>Autenticación y Autorización de la Identidad </a:t>
            </a:r>
            <a:r>
              <a:rPr lang="es-MX" dirty="0" smtClean="0"/>
              <a:t>Digital</a:t>
            </a:r>
            <a:endParaRPr lang="es-AR" dirty="0"/>
          </a:p>
        </p:txBody>
      </p:sp>
      <p:pic>
        <p:nvPicPr>
          <p:cNvPr id="5" name="Picture 2" descr="C:\Users\rpereyra\Pictures\rymmex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5651500"/>
            <a:ext cx="12700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Elipse"/>
          <p:cNvSpPr/>
          <p:nvPr/>
        </p:nvSpPr>
        <p:spPr>
          <a:xfrm>
            <a:off x="0" y="0"/>
            <a:ext cx="742820" cy="742820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686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78979"/>
              </p:ext>
            </p:extLst>
          </p:nvPr>
        </p:nvGraphicFramePr>
        <p:xfrm>
          <a:off x="251520" y="685800"/>
          <a:ext cx="8496944" cy="41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5661248"/>
            <a:ext cx="7543800" cy="914400"/>
          </a:xfrm>
        </p:spPr>
        <p:txBody>
          <a:bodyPr/>
          <a:lstStyle/>
          <a:p>
            <a:pPr lvl="0"/>
            <a:r>
              <a:rPr lang="es-MX" dirty="0"/>
              <a:t>Negociación del Pago de la </a:t>
            </a:r>
            <a:r>
              <a:rPr lang="es-MX" dirty="0" smtClean="0"/>
              <a:t>Deuda</a:t>
            </a:r>
            <a:endParaRPr lang="es-AR" dirty="0"/>
          </a:p>
        </p:txBody>
      </p:sp>
      <p:sp>
        <p:nvSpPr>
          <p:cNvPr id="5" name="4 Elipse"/>
          <p:cNvSpPr/>
          <p:nvPr/>
        </p:nvSpPr>
        <p:spPr>
          <a:xfrm>
            <a:off x="179512" y="116632"/>
            <a:ext cx="742820" cy="742820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2" descr="C:\Users\rpereyra\Pictures\rymmex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5651500"/>
            <a:ext cx="12700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421623"/>
              </p:ext>
            </p:extLst>
          </p:nvPr>
        </p:nvGraphicFramePr>
        <p:xfrm>
          <a:off x="179512" y="764704"/>
          <a:ext cx="8568952" cy="4615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55576" y="5733256"/>
            <a:ext cx="7543800" cy="914400"/>
          </a:xfrm>
        </p:spPr>
        <p:txBody>
          <a:bodyPr/>
          <a:lstStyle/>
          <a:p>
            <a:pPr lvl="0"/>
            <a:r>
              <a:rPr lang="es-MX" dirty="0"/>
              <a:t>Acuerdo de Pago</a:t>
            </a:r>
            <a:r>
              <a:rPr lang="es-AR" dirty="0"/>
              <a:t/>
            </a:r>
            <a:br>
              <a:rPr lang="es-AR" dirty="0"/>
            </a:br>
            <a:r>
              <a:rPr lang="es-MX" dirty="0"/>
              <a:t>Medios de </a:t>
            </a:r>
            <a:r>
              <a:rPr lang="es-MX" dirty="0" smtClean="0"/>
              <a:t>Pagos</a:t>
            </a:r>
            <a:endParaRPr lang="es-AR" dirty="0"/>
          </a:p>
        </p:txBody>
      </p:sp>
      <p:pic>
        <p:nvPicPr>
          <p:cNvPr id="5" name="Picture 2" descr="C:\Users\rpereyra\Pictures\rymmex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5651500"/>
            <a:ext cx="12700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0" y="17016"/>
            <a:ext cx="549319" cy="549319"/>
          </a:xfrm>
          <a:prstGeom prst="roundRect">
            <a:avLst>
              <a:gd name="adj" fmla="val 16670"/>
            </a:avLst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6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162472"/>
              </p:ext>
            </p:extLst>
          </p:nvPr>
        </p:nvGraphicFramePr>
        <p:xfrm>
          <a:off x="323528" y="685800"/>
          <a:ext cx="8424936" cy="4471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55576" y="5805264"/>
            <a:ext cx="7543800" cy="914400"/>
          </a:xfrm>
        </p:spPr>
        <p:txBody>
          <a:bodyPr/>
          <a:lstStyle/>
          <a:p>
            <a:pPr lvl="0"/>
            <a:r>
              <a:rPr lang="es-MX" dirty="0"/>
              <a:t>Cumplimiento del </a:t>
            </a:r>
            <a:r>
              <a:rPr lang="es-MX" dirty="0" smtClean="0"/>
              <a:t>Acuerdo</a:t>
            </a:r>
            <a:endParaRPr lang="es-AR" dirty="0"/>
          </a:p>
        </p:txBody>
      </p:sp>
      <p:pic>
        <p:nvPicPr>
          <p:cNvPr id="5" name="Picture 2" descr="C:\Users\rpereyra\Pictures\rymmex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5651500"/>
            <a:ext cx="12700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Elipse"/>
          <p:cNvSpPr/>
          <p:nvPr/>
        </p:nvSpPr>
        <p:spPr>
          <a:xfrm>
            <a:off x="107504" y="188640"/>
            <a:ext cx="742820" cy="742820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856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480050af-c3cf-4d6c-98df-47ca6cc6ac52" Revision="1" Stencil="System.MyShapes" StencilVersion="1.0"/>
</Control>
</file>

<file path=customXml/itemProps1.xml><?xml version="1.0" encoding="utf-8"?>
<ds:datastoreItem xmlns:ds="http://schemas.openxmlformats.org/officeDocument/2006/customXml" ds:itemID="{708A23F1-C179-4D28-8880-8F367BCE4E6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214</TotalTime>
  <Words>266</Words>
  <Application>Microsoft Office PowerPoint</Application>
  <PresentationFormat>Presentación en pantalla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Elemental</vt:lpstr>
      <vt:lpstr>D&amp;DRec</vt:lpstr>
      <vt:lpstr>Módulos de la Solución</vt:lpstr>
      <vt:lpstr>Identidad de la Persona Física </vt:lpstr>
      <vt:lpstr>Autenticación y Autorización de la Identidad Digital</vt:lpstr>
      <vt:lpstr>Negociación del Pago de la Deuda</vt:lpstr>
      <vt:lpstr>Acuerdo de Pago Medios de Pagos</vt:lpstr>
      <vt:lpstr>Cumplimiento del Acuerdo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RYMSAWeb</dc:title>
  <dc:creator>rpereyra</dc:creator>
  <cp:lastModifiedBy>rpereyra</cp:lastModifiedBy>
  <cp:revision>16</cp:revision>
  <dcterms:created xsi:type="dcterms:W3CDTF">2018-02-21T14:10:28Z</dcterms:created>
  <dcterms:modified xsi:type="dcterms:W3CDTF">2018-02-21T17:45:19Z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