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CDAE-A601-40FD-B3D0-2D847491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9F21-A890-4B0B-BFAD-E28D1E475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BDC1-D413-491A-95B0-C9E8047A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EC73-CA89-4800-9187-47318F5C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D225-3BA6-47F5-8690-0DF39205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33CB-A448-478A-8F5B-815D9547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E2244-5451-4AFE-AC66-748134844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F8F6-F64D-4833-8B9F-0F970648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1EB1-E6D9-462B-B0F8-CFFABFB3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78B0-8584-4401-8A2B-00FE2D42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4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1EB03-BD26-4088-A7C5-CE8373C02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2DE0F-DF48-4038-96FA-8B089E52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2198-18AA-4765-AB67-B2A60AE7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ECE3-956D-4192-AB3C-580516E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0BCE-F2AB-4D5D-933D-629ED0E0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B8C2-8013-406A-949D-08B20D7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49CB-CB75-438C-8577-7AE59F70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AB8E-B266-4567-8C52-A9A79D87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9005-F5F5-48DC-984E-E518E2BE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A946-CBFC-4B7A-B533-83F2497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7E35-AAD4-4DB7-8728-9E2CFC65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D592-CA7D-44DA-9A1B-9E955AD2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7484-FE78-46A5-8817-94B20C2D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55CA-9027-4C4C-8A0E-FBA23FC3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F314-DFC2-4DB7-9BF9-9E4C65C3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7D38-6120-4164-8FCF-16153978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CC96-9DEE-4204-AEB6-9FA63DF3E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5D8DA-D90F-4E17-80BE-E976E747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8A3A-C335-4A63-8BE9-68B1D630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1D04-F107-406C-BA99-04201BF9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1324-CDE2-4D2E-8D1C-C209845E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5831-FB54-4AD5-AC86-C73E842E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0DF51-6355-4F8D-86DD-4817479D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67B54-16AA-4D54-8844-1AF1522D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2B70C-F7A9-4BC9-B2D3-A50E0403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64C9C-4EF1-4739-A887-F4878558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6886C-6805-480E-9FF4-30B60BA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622B3-29A8-436B-AB8C-B5DC25DB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CB938-7D3A-44BE-A793-44AA6E6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98AE-6957-4FC9-83F6-349FDBEC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F4151-81AF-46B7-ABDE-DCDAE5EA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15271-0DD3-4CDF-A7DE-6D80BB62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B0911-DB25-4F68-86A4-9625611A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B5200-195A-49A2-B696-E6FC648F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EE70-A34F-4633-8F6B-E8AAD6B3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7740-1B6D-4496-9C66-4838C8B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6896-DA4F-46DF-8673-E3AE525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EE14-0D4D-476A-8CEF-12822057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38F4C-D2BA-42FE-A662-F8BC03AF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0B17C-B705-4BBC-AE1C-BF405B6D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4661F-96B9-476D-B125-AE733346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2B297-5770-4756-817F-9C77931A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3434-EE3E-42E9-8510-D371A63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34041-A15D-42DB-A075-950E57AF5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4DB9-D4D2-4CFA-9580-006A9037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7162-D714-4A2A-A169-2D6F2DB7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247E-001E-4323-9B85-BB05C02D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49EE9-A5BD-4B4F-B18E-627BF7A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6B98E-D12D-47C2-AA5A-03141EEB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B2753-867C-4DEC-B263-F549D72E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EA47-50FB-4775-994B-AE1B022F2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5C56-8CD3-46C2-9E66-1AFDCAFD386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05C9-BBEC-4FCA-B25B-41B3DA5D5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BC64-C363-41C3-891E-39B6FFF8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3DEC-D185-4AA8-B415-FBAABA6E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A81C-0C1E-4E02-8EFB-11A620C58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C4B4A-54F2-45D0-89AC-A030DF4C0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henderson</dc:creator>
  <cp:lastModifiedBy>jeff henderson</cp:lastModifiedBy>
  <cp:revision>1</cp:revision>
  <dcterms:created xsi:type="dcterms:W3CDTF">2023-08-09T01:50:16Z</dcterms:created>
  <dcterms:modified xsi:type="dcterms:W3CDTF">2023-08-09T01:50:24Z</dcterms:modified>
</cp:coreProperties>
</file>