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Train/ch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2E07-E61D-43AA-9EAA-8F99D6BAF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CHEF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55B20-E866-49B8-B691-393E2F028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Niristotle Okram</a:t>
            </a:r>
          </a:p>
        </p:txBody>
      </p:sp>
    </p:spTree>
    <p:extLst>
      <p:ext uri="{BB962C8B-B14F-4D97-AF65-F5344CB8AC3E}">
        <p14:creationId xmlns:p14="http://schemas.microsoft.com/office/powerpoint/2010/main" val="259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5898-F9C3-476E-A75A-A573D73C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DEA1-97FC-41DD-B4C2-5C7234E8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git</a:t>
            </a:r>
          </a:p>
          <a:p>
            <a:r>
              <a:rPr lang="en-US" dirty="0"/>
              <a:t>Install a text editor / an IDE</a:t>
            </a:r>
          </a:p>
          <a:p>
            <a:r>
              <a:rPr lang="en-US" dirty="0"/>
              <a:t>What is CHEF?</a:t>
            </a:r>
          </a:p>
          <a:p>
            <a:r>
              <a:rPr lang="en-US" dirty="0"/>
              <a:t>How SSH work</a:t>
            </a:r>
          </a:p>
          <a:p>
            <a:r>
              <a:rPr lang="en-US" dirty="0"/>
              <a:t>Install </a:t>
            </a:r>
            <a:r>
              <a:rPr lang="en-US" dirty="0" err="1"/>
              <a:t>ChefDK</a:t>
            </a:r>
            <a:endParaRPr lang="en-US" dirty="0"/>
          </a:p>
          <a:p>
            <a:r>
              <a:rPr lang="en-US" dirty="0"/>
              <a:t>Set up an </a:t>
            </a:r>
            <a:r>
              <a:rPr lang="en-US"/>
              <a:t>account for hosted Chef</a:t>
            </a:r>
            <a:endParaRPr lang="en-US" dirty="0"/>
          </a:p>
          <a:p>
            <a:r>
              <a:rPr lang="en-US" dirty="0"/>
              <a:t>Training documents: </a:t>
            </a:r>
            <a:r>
              <a:rPr lang="en-US" dirty="0">
                <a:hlinkClick r:id="rId2"/>
              </a:rPr>
              <a:t>https://github.com/ChefTrain/chef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5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CHEF Essentials</vt:lpstr>
      <vt:lpstr>Day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Essentials</dc:title>
  <dc:creator>Okram, Niristotle @ CBRE Contractor</dc:creator>
  <cp:lastModifiedBy>Okram, Niristotle @ CBRE Contractor</cp:lastModifiedBy>
  <cp:revision>5</cp:revision>
  <dcterms:created xsi:type="dcterms:W3CDTF">2017-10-18T17:57:22Z</dcterms:created>
  <dcterms:modified xsi:type="dcterms:W3CDTF">2017-10-18T18:01:27Z</dcterms:modified>
</cp:coreProperties>
</file>