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3560400" y="2121120"/>
            <a:ext cx="5076360" cy="4050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>
            <a:blip r:embed="rId3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>
            <a:blip r:embed="rId4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>
            <a:blip r:embed="rId5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649080" y="4069080"/>
            <a:ext cx="1080720" cy="1080720"/>
          </a:xfrm>
          <a:prstGeom prst="ellipse">
            <a:avLst/>
          </a:prstGeom>
          <a:blipFill>
            <a:blip r:embed="rId6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9757440" y="4177080"/>
            <a:ext cx="864360" cy="864360"/>
          </a:xfrm>
          <a:prstGeom prst="ellipse">
            <a:avLst/>
          </a:prstGeom>
          <a:noFill/>
          <a:ln w="255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10/25/17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2C204DC-8422-4314-B4D0-2DCEAFF4BF6D}" type="slidenum"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01560" y="6229800"/>
            <a:ext cx="456840" cy="456840"/>
          </a:xfrm>
          <a:prstGeom prst="ellipse">
            <a:avLst/>
          </a:prstGeom>
          <a:blipFill>
            <a:blip r:embed="rId2"/>
            <a:tile/>
          </a:blip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1080" y="6258960"/>
            <a:ext cx="398520" cy="398520"/>
          </a:xfrm>
          <a:prstGeom prst="ellipse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Seventh Outline LevelEdit Master text styles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1" marL="45720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2" marL="73152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3" marL="100584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lvl="4" marL="1280160" indent="-182520">
              <a:lnSpc>
                <a:spcPct val="10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11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10/25/17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ftr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sldNum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2EEE2D50-0C11-4583-A6C2-36EDB1423337}" type="slidenum">
              <a:rPr b="1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ChefTrain/chef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r>
              <a:rPr b="0" lang="en-US" sz="96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CHEF Essentials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1069920" y="4389120"/>
            <a:ext cx="7890840" cy="1069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Niristotle Okram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Day 1: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Set up git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Install a text editor / an IDE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What is CHEF?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How SSH work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Install ChefDK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Set up an account for hosted Chef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Training documents: </a:t>
            </a:r>
            <a:r>
              <a:rPr b="0" lang="en-US" sz="2000" spc="-1" strike="noStrike" u="sng">
                <a:solidFill>
                  <a:srgbClr val="cc9900"/>
                </a:solidFill>
                <a:uFill>
                  <a:solidFill>
                    <a:srgbClr val="ffffff"/>
                  </a:solidFill>
                </a:uFill>
                <a:latin typeface="Rockwell"/>
                <a:hlinkClick r:id="rId1"/>
              </a:rPr>
              <a:t>https://github.com/ChefTrain/chef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5400" spc="-1" strike="noStrike" cap="all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 Condensed"/>
              </a:rPr>
              <a:t>Day 2: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Set up chef-repo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Create chef Org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Knife bootstrap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 marL="182880" indent="-182520">
              <a:lnSpc>
                <a:spcPct val="90000"/>
              </a:lnSpc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ckwell"/>
              </a:rPr>
              <a:t>Create Apache cookbook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Rockwel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153</TotalTime>
  <Application>LibreOffice/5.1.6.2$Linux_X86_64 LibreOffice_project/10m0$Build-2</Application>
  <Words>45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2017-10-18T17:57:22Z</dcterms:created>
  <dc:creator>Okram, Niristotle @ CBRE Contractor</dc:creator>
  <dc:description/>
  <dc:language>en-US</dc:language>
  <cp:lastModifiedBy/>
  <dcterms:modified xsi:type="dcterms:W3CDTF">2017-10-25T23:36:38Z</dcterms:modified>
  <cp:revision>8</cp:revision>
  <dc:subject/>
  <dc:title>CHEF Essentials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