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enturyGothic-regular.fntdata"/><Relationship Id="rId21" Type="http://schemas.openxmlformats.org/officeDocument/2006/relationships/slide" Target="slides/slide16.xml"/><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showMasterSp="0" type="title">
  <p:cSld name="TITLE">
    <p:spTree>
      <p:nvGrpSpPr>
        <p:cNvPr id="57" name="Shape 57"/>
        <p:cNvGrpSpPr/>
        <p:nvPr/>
      </p:nvGrpSpPr>
      <p:grpSpPr>
        <a:xfrm>
          <a:off x="0" y="0"/>
          <a:ext cx="0" cy="0"/>
          <a:chOff x="0" y="0"/>
          <a:chExt cx="0" cy="0"/>
        </a:xfrm>
      </p:grpSpPr>
      <p:grpSp>
        <p:nvGrpSpPr>
          <p:cNvPr id="58" name="Google Shape;58;p2"/>
          <p:cNvGrpSpPr/>
          <p:nvPr/>
        </p:nvGrpSpPr>
        <p:grpSpPr>
          <a:xfrm>
            <a:off x="-644959" y="0"/>
            <a:ext cx="10458653" cy="7117071"/>
            <a:chOff x="-644959" y="0"/>
            <a:chExt cx="10458653" cy="7117071"/>
          </a:xfrm>
        </p:grpSpPr>
        <p:grpSp>
          <p:nvGrpSpPr>
            <p:cNvPr id="59" name="Google Shape;59;p2"/>
            <p:cNvGrpSpPr/>
            <p:nvPr/>
          </p:nvGrpSpPr>
          <p:grpSpPr>
            <a:xfrm>
              <a:off x="0" y="0"/>
              <a:ext cx="9144000" cy="6858000"/>
              <a:chOff x="0" y="0"/>
              <a:chExt cx="9144000" cy="6858000"/>
            </a:xfrm>
          </p:grpSpPr>
          <p:grpSp>
            <p:nvGrpSpPr>
              <p:cNvPr id="60" name="Google Shape;60;p2"/>
              <p:cNvGrpSpPr/>
              <p:nvPr/>
            </p:nvGrpSpPr>
            <p:grpSpPr>
              <a:xfrm>
                <a:off x="0" y="0"/>
                <a:ext cx="2514600" cy="6858000"/>
                <a:chOff x="0" y="0"/>
                <a:chExt cx="2514600" cy="6858000"/>
              </a:xfrm>
            </p:grpSpPr>
            <p:sp>
              <p:nvSpPr>
                <p:cNvPr id="61" name="Google Shape;61;p2"/>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2" name="Google Shape;62;p2"/>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3" name="Google Shape;63;p2"/>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64" name="Google Shape;64;p2"/>
              <p:cNvGrpSpPr/>
              <p:nvPr/>
            </p:nvGrpSpPr>
            <p:grpSpPr>
              <a:xfrm>
                <a:off x="422910" y="0"/>
                <a:ext cx="2514600" cy="6858000"/>
                <a:chOff x="0" y="0"/>
                <a:chExt cx="2514600" cy="6858000"/>
              </a:xfrm>
            </p:grpSpPr>
            <p:sp>
              <p:nvSpPr>
                <p:cNvPr id="65" name="Google Shape;65;p2"/>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6" name="Google Shape;66;p2"/>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7" name="Google Shape;67;p2"/>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68" name="Google Shape;68;p2"/>
              <p:cNvGrpSpPr/>
              <p:nvPr/>
            </p:nvGrpSpPr>
            <p:grpSpPr>
              <a:xfrm rot="10800000">
                <a:off x="6629400" y="0"/>
                <a:ext cx="2514600" cy="6858000"/>
                <a:chOff x="0" y="0"/>
                <a:chExt cx="2514600" cy="6858000"/>
              </a:xfrm>
            </p:grpSpPr>
            <p:sp>
              <p:nvSpPr>
                <p:cNvPr id="69" name="Google Shape;69;p2"/>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0" name="Google Shape;70;p2"/>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1" name="Google Shape;71;p2"/>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72" name="Google Shape;72;p2"/>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3" name="Google Shape;73;p2"/>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4" name="Google Shape;74;p2"/>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75" name="Google Shape;75;p2"/>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76" name="Google Shape;76;p2"/>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77" name="Google Shape;77;p2"/>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78" name="Google Shape;78;p2"/>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79" name="Google Shape;79;p2"/>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80" name="Google Shape;80;p2"/>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1" name="Google Shape;81;p2"/>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2" name="Google Shape;82;p2"/>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3" name="Google Shape;83;p2"/>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4" name="Google Shape;84;p2"/>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5" name="Google Shape;85;p2"/>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6" name="Google Shape;86;p2"/>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7" name="Google Shape;87;p2"/>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8" name="Google Shape;88;p2"/>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9" name="Google Shape;89;p2"/>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0" name="Google Shape;90;p2"/>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1" name="Google Shape;91;p2"/>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2" name="Google Shape;92;p2"/>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3" name="Google Shape;93;p2"/>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4" name="Google Shape;94;p2"/>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5" name="Google Shape;95;p2"/>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6" name="Google Shape;96;p2"/>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97" name="Google Shape;97;p2"/>
          <p:cNvSpPr/>
          <p:nvPr/>
        </p:nvSpPr>
        <p:spPr>
          <a:xfrm>
            <a:off x="4561242" y="-21511"/>
            <a:ext cx="3679116" cy="6271840"/>
          </a:xfrm>
          <a:prstGeom prst="rect">
            <a:avLst/>
          </a:prstGeom>
          <a:solidFill>
            <a:srgbClr val="F5F5F5"/>
          </a:solidFill>
          <a:ln cap="flat" cmpd="sng" w="42500">
            <a:solidFill>
              <a:srgbClr val="A17B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8" name="Google Shape;98;p2"/>
          <p:cNvSpPr/>
          <p:nvPr/>
        </p:nvSpPr>
        <p:spPr>
          <a:xfrm>
            <a:off x="4649096" y="-21511"/>
            <a:ext cx="3505200" cy="23128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9" name="Google Shape;99;p2"/>
          <p:cNvSpPr txBox="1"/>
          <p:nvPr>
            <p:ph type="ctrTitle"/>
          </p:nvPr>
        </p:nvSpPr>
        <p:spPr>
          <a:xfrm>
            <a:off x="4733365" y="2708476"/>
            <a:ext cx="3313355" cy="17021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3600"/>
              <a:buFont typeface="Times New Roman"/>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
          <p:cNvSpPr txBox="1"/>
          <p:nvPr>
            <p:ph idx="1" type="subTitle"/>
          </p:nvPr>
        </p:nvSpPr>
        <p:spPr>
          <a:xfrm>
            <a:off x="4733365" y="4421080"/>
            <a:ext cx="3309803" cy="1260629"/>
          </a:xfrm>
          <a:prstGeom prst="rect">
            <a:avLst/>
          </a:prstGeom>
          <a:noFill/>
          <a:ln>
            <a:noFill/>
          </a:ln>
        </p:spPr>
        <p:txBody>
          <a:bodyPr anchorCtr="0" anchor="t" bIns="45700" lIns="91425" spcFirstLastPara="1" rIns="91425" wrap="square" tIns="45700">
            <a:no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p:txBody>
      </p:sp>
      <p:sp>
        <p:nvSpPr>
          <p:cNvPr id="101" name="Google Shape;101;p2"/>
          <p:cNvSpPr txBox="1"/>
          <p:nvPr>
            <p:ph idx="10" type="dt"/>
          </p:nvPr>
        </p:nvSpPr>
        <p:spPr>
          <a:xfrm>
            <a:off x="4738744" y="1516828"/>
            <a:ext cx="2133600" cy="7509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03" name="Google Shape;103;p2"/>
          <p:cNvSpPr txBox="1"/>
          <p:nvPr>
            <p:ph idx="11" type="ftr"/>
          </p:nvPr>
        </p:nvSpPr>
        <p:spPr>
          <a:xfrm>
            <a:off x="5303520" y="5719966"/>
            <a:ext cx="283159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
          <p:cNvSpPr txBox="1"/>
          <p:nvPr>
            <p:ph idx="12" type="sldNum"/>
          </p:nvPr>
        </p:nvSpPr>
        <p:spPr>
          <a:xfrm>
            <a:off x="4649096" y="5719966"/>
            <a:ext cx="64366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1200" u="none" cap="none" strike="noStrike">
                <a:solidFill>
                  <a:schemeClr val="accent1"/>
                </a:solidFill>
                <a:latin typeface="Century Gothic"/>
                <a:ea typeface="Century Gothic"/>
                <a:cs typeface="Century Gothic"/>
                <a:sym typeface="Century Gothic"/>
              </a:defRPr>
            </a:lvl1pPr>
            <a:lvl2pPr indent="0" lvl="1" marL="0" algn="l">
              <a:spcBef>
                <a:spcPts val="0"/>
              </a:spcBef>
              <a:buNone/>
              <a:defRPr b="0" i="0" sz="1200" u="none" cap="none" strike="noStrike">
                <a:solidFill>
                  <a:schemeClr val="accent1"/>
                </a:solidFill>
                <a:latin typeface="Century Gothic"/>
                <a:ea typeface="Century Gothic"/>
                <a:cs typeface="Century Gothic"/>
                <a:sym typeface="Century Gothic"/>
              </a:defRPr>
            </a:lvl2pPr>
            <a:lvl3pPr indent="0" lvl="2" marL="0" algn="l">
              <a:spcBef>
                <a:spcPts val="0"/>
              </a:spcBef>
              <a:buNone/>
              <a:defRPr b="0" i="0" sz="1200" u="none" cap="none" strike="noStrike">
                <a:solidFill>
                  <a:schemeClr val="accent1"/>
                </a:solidFill>
                <a:latin typeface="Century Gothic"/>
                <a:ea typeface="Century Gothic"/>
                <a:cs typeface="Century Gothic"/>
                <a:sym typeface="Century Gothic"/>
              </a:defRPr>
            </a:lvl3pPr>
            <a:lvl4pPr indent="0" lvl="3" marL="0" algn="l">
              <a:spcBef>
                <a:spcPts val="0"/>
              </a:spcBef>
              <a:buNone/>
              <a:defRPr b="0" i="0" sz="1200" u="none" cap="none" strike="noStrike">
                <a:solidFill>
                  <a:schemeClr val="accent1"/>
                </a:solidFill>
                <a:latin typeface="Century Gothic"/>
                <a:ea typeface="Century Gothic"/>
                <a:cs typeface="Century Gothic"/>
                <a:sym typeface="Century Gothic"/>
              </a:defRPr>
            </a:lvl4pPr>
            <a:lvl5pPr indent="0" lvl="4" marL="0" algn="l">
              <a:spcBef>
                <a:spcPts val="0"/>
              </a:spcBef>
              <a:buNone/>
              <a:defRPr b="0" i="0" sz="1200" u="none" cap="none" strike="noStrike">
                <a:solidFill>
                  <a:schemeClr val="accent1"/>
                </a:solidFill>
                <a:latin typeface="Century Gothic"/>
                <a:ea typeface="Century Gothic"/>
                <a:cs typeface="Century Gothic"/>
                <a:sym typeface="Century Gothic"/>
              </a:defRPr>
            </a:lvl5pPr>
            <a:lvl6pPr indent="0" lvl="5" marL="0" algn="l">
              <a:spcBef>
                <a:spcPts val="0"/>
              </a:spcBef>
              <a:buNone/>
              <a:defRPr b="0" i="0" sz="1200" u="none" cap="none" strike="noStrike">
                <a:solidFill>
                  <a:schemeClr val="accent1"/>
                </a:solidFill>
                <a:latin typeface="Century Gothic"/>
                <a:ea typeface="Century Gothic"/>
                <a:cs typeface="Century Gothic"/>
                <a:sym typeface="Century Gothic"/>
              </a:defRPr>
            </a:lvl6pPr>
            <a:lvl7pPr indent="0" lvl="6" marL="0" algn="l">
              <a:spcBef>
                <a:spcPts val="0"/>
              </a:spcBef>
              <a:buNone/>
              <a:defRPr b="0" i="0" sz="1200" u="none" cap="none" strike="noStrike">
                <a:solidFill>
                  <a:schemeClr val="accent1"/>
                </a:solidFill>
                <a:latin typeface="Century Gothic"/>
                <a:ea typeface="Century Gothic"/>
                <a:cs typeface="Century Gothic"/>
                <a:sym typeface="Century Gothic"/>
              </a:defRPr>
            </a:lvl7pPr>
            <a:lvl8pPr indent="0" lvl="7" marL="0" algn="l">
              <a:spcBef>
                <a:spcPts val="0"/>
              </a:spcBef>
              <a:buNone/>
              <a:defRPr b="0" i="0" sz="1200" u="none" cap="none" strike="noStrike">
                <a:solidFill>
                  <a:schemeClr val="accent1"/>
                </a:solidFill>
                <a:latin typeface="Century Gothic"/>
                <a:ea typeface="Century Gothic"/>
                <a:cs typeface="Century Gothic"/>
                <a:sym typeface="Century Gothic"/>
              </a:defRPr>
            </a:lvl8pPr>
            <a:lvl9pPr indent="0" lvl="8" marL="0" algn="l">
              <a:spcBef>
                <a:spcPts val="0"/>
              </a:spcBef>
              <a:buNone/>
              <a:defRPr b="0" i="0" sz="1200" u="none" cap="none" strike="noStrike">
                <a:solidFill>
                  <a:schemeClr val="accen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fr-FR"/>
              <a:t>‹#›</a:t>
            </a:fld>
            <a:endParaRPr/>
          </a:p>
        </p:txBody>
      </p:sp>
      <p:sp>
        <p:nvSpPr>
          <p:cNvPr id="105" name="Google Shape;105;p2"/>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texte vertical" type="vertTx">
  <p:cSld name="VERTICAL_TEXT">
    <p:spTree>
      <p:nvGrpSpPr>
        <p:cNvPr id="243" name="Shape 243"/>
        <p:cNvGrpSpPr/>
        <p:nvPr/>
      </p:nvGrpSpPr>
      <p:grpSpPr>
        <a:xfrm>
          <a:off x="0" y="0"/>
          <a:ext cx="0" cy="0"/>
          <a:chOff x="0" y="0"/>
          <a:chExt cx="0" cy="0"/>
        </a:xfrm>
      </p:grpSpPr>
      <p:sp>
        <p:nvSpPr>
          <p:cNvPr id="244" name="Google Shape;244;p11"/>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11"/>
          <p:cNvSpPr txBox="1"/>
          <p:nvPr>
            <p:ph idx="1" type="body"/>
          </p:nvPr>
        </p:nvSpPr>
        <p:spPr>
          <a:xfrm rot="5400000">
            <a:off x="2677662" y="689482"/>
            <a:ext cx="3508977" cy="6777317"/>
          </a:xfrm>
          <a:prstGeom prst="rect">
            <a:avLst/>
          </a:prstGeom>
          <a:noFill/>
          <a:ln>
            <a:noFill/>
          </a:ln>
        </p:spPr>
        <p:txBody>
          <a:bodyPr anchorCtr="0" anchor="t" bIns="45700" lIns="91425" spcFirstLastPara="1" rIns="91425" wrap="square" tIns="45700">
            <a:no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246" name="Google Shape;246;p11"/>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11"/>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11"/>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vertical et texte" type="vertTitleAndTx">
  <p:cSld name="VERTICAL_TITLE_AND_VERTICAL_TEXT">
    <p:spTree>
      <p:nvGrpSpPr>
        <p:cNvPr id="249" name="Shape 249"/>
        <p:cNvGrpSpPr/>
        <p:nvPr/>
      </p:nvGrpSpPr>
      <p:grpSpPr>
        <a:xfrm>
          <a:off x="0" y="0"/>
          <a:ext cx="0" cy="0"/>
          <a:chOff x="0" y="0"/>
          <a:chExt cx="0" cy="0"/>
        </a:xfrm>
      </p:grpSpPr>
      <p:sp>
        <p:nvSpPr>
          <p:cNvPr id="250" name="Google Shape;250;p12"/>
          <p:cNvSpPr txBox="1"/>
          <p:nvPr>
            <p:ph type="title"/>
          </p:nvPr>
        </p:nvSpPr>
        <p:spPr>
          <a:xfrm rot="5400000">
            <a:off x="4981455" y="2678093"/>
            <a:ext cx="4780344" cy="14844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12"/>
          <p:cNvSpPr txBox="1"/>
          <p:nvPr>
            <p:ph idx="1" type="body"/>
          </p:nvPr>
        </p:nvSpPr>
        <p:spPr>
          <a:xfrm rot="5400000">
            <a:off x="1374976" y="708467"/>
            <a:ext cx="4780344" cy="5423704"/>
          </a:xfrm>
          <a:prstGeom prst="rect">
            <a:avLst/>
          </a:prstGeom>
          <a:noFill/>
          <a:ln>
            <a:noFill/>
          </a:ln>
        </p:spPr>
        <p:txBody>
          <a:bodyPr anchorCtr="0" anchor="t" bIns="45700" lIns="91425" spcFirstLastPara="1" rIns="91425" wrap="square" tIns="45700">
            <a:no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252" name="Google Shape;252;p12"/>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3" name="Google Shape;253;p12"/>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12"/>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seul" type="titleOnly">
  <p:cSld name="TITLE_ONLY">
    <p:spTree>
      <p:nvGrpSpPr>
        <p:cNvPr id="106" name="Shape 106"/>
        <p:cNvGrpSpPr/>
        <p:nvPr/>
      </p:nvGrpSpPr>
      <p:grpSpPr>
        <a:xfrm>
          <a:off x="0" y="0"/>
          <a:ext cx="0" cy="0"/>
          <a:chOff x="0" y="0"/>
          <a:chExt cx="0" cy="0"/>
        </a:xfrm>
      </p:grpSpPr>
      <p:sp>
        <p:nvSpPr>
          <p:cNvPr id="107" name="Google Shape;107;p3"/>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111" name="Shape 111"/>
        <p:cNvGrpSpPr/>
        <p:nvPr/>
      </p:nvGrpSpPr>
      <p:grpSpPr>
        <a:xfrm>
          <a:off x="0" y="0"/>
          <a:ext cx="0" cy="0"/>
          <a:chOff x="0" y="0"/>
          <a:chExt cx="0" cy="0"/>
        </a:xfrm>
      </p:grpSpPr>
      <p:sp>
        <p:nvSpPr>
          <p:cNvPr id="112" name="Google Shape;112;p4"/>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114" name="Google Shape;114;p4"/>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4"/>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de section" type="secHead">
  <p:cSld name="SECTION_HEADER">
    <p:spTree>
      <p:nvGrpSpPr>
        <p:cNvPr id="117" name="Shape 117"/>
        <p:cNvGrpSpPr/>
        <p:nvPr/>
      </p:nvGrpSpPr>
      <p:grpSpPr>
        <a:xfrm>
          <a:off x="0" y="0"/>
          <a:ext cx="0" cy="0"/>
          <a:chOff x="0" y="0"/>
          <a:chExt cx="0" cy="0"/>
        </a:xfrm>
      </p:grpSpPr>
      <p:sp>
        <p:nvSpPr>
          <p:cNvPr id="118" name="Google Shape;118;p5"/>
          <p:cNvSpPr txBox="1"/>
          <p:nvPr>
            <p:ph type="title"/>
          </p:nvPr>
        </p:nvSpPr>
        <p:spPr>
          <a:xfrm>
            <a:off x="1258645" y="2900829"/>
            <a:ext cx="6637468" cy="13620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4000"/>
              <a:buFont typeface="Times New Roma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5"/>
          <p:cNvSpPr txBox="1"/>
          <p:nvPr>
            <p:ph idx="1" type="body"/>
          </p:nvPr>
        </p:nvSpPr>
        <p:spPr>
          <a:xfrm>
            <a:off x="1258645" y="4267200"/>
            <a:ext cx="6637467" cy="1520413"/>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20"/>
              <a:buNone/>
              <a:defRPr sz="2000">
                <a:solidFill>
                  <a:srgbClr val="888888"/>
                </a:solidFill>
              </a:defRPr>
            </a:lvl1pPr>
            <a:lvl2pPr indent="-228600" lvl="1" marL="914400" algn="l">
              <a:spcBef>
                <a:spcPts val="360"/>
              </a:spcBef>
              <a:spcAft>
                <a:spcPts val="0"/>
              </a:spcAft>
              <a:buSzPts val="1368"/>
              <a:buNone/>
              <a:defRPr sz="1800">
                <a:solidFill>
                  <a:srgbClr val="888888"/>
                </a:solidFill>
              </a:defRPr>
            </a:lvl2pPr>
            <a:lvl3pPr indent="-228600" lvl="2" marL="1371600" algn="l">
              <a:spcBef>
                <a:spcPts val="320"/>
              </a:spcBef>
              <a:spcAft>
                <a:spcPts val="0"/>
              </a:spcAft>
              <a:buSzPts val="1216"/>
              <a:buNone/>
              <a:defRPr sz="1600">
                <a:solidFill>
                  <a:srgbClr val="888888"/>
                </a:solidFill>
              </a:defRPr>
            </a:lvl3pPr>
            <a:lvl4pPr indent="-228600" lvl="3" marL="1828800" algn="l">
              <a:spcBef>
                <a:spcPts val="280"/>
              </a:spcBef>
              <a:spcAft>
                <a:spcPts val="0"/>
              </a:spcAft>
              <a:buSzPts val="1064"/>
              <a:buNone/>
              <a:defRPr sz="1400">
                <a:solidFill>
                  <a:srgbClr val="888888"/>
                </a:solidFill>
              </a:defRPr>
            </a:lvl4pPr>
            <a:lvl5pPr indent="-228600" lvl="4" marL="2286000" algn="l">
              <a:spcBef>
                <a:spcPts val="280"/>
              </a:spcBef>
              <a:spcAft>
                <a:spcPts val="0"/>
              </a:spcAft>
              <a:buSzPts val="1064"/>
              <a:buNone/>
              <a:defRPr sz="1400">
                <a:solidFill>
                  <a:srgbClr val="888888"/>
                </a:solidFill>
              </a:defRPr>
            </a:lvl5pPr>
            <a:lvl6pPr indent="-228600" lvl="5" marL="2743200" algn="l">
              <a:spcBef>
                <a:spcPts val="280"/>
              </a:spcBef>
              <a:spcAft>
                <a:spcPts val="0"/>
              </a:spcAft>
              <a:buSzPts val="1064"/>
              <a:buNone/>
              <a:defRPr sz="1400">
                <a:solidFill>
                  <a:srgbClr val="888888"/>
                </a:solidFill>
              </a:defRPr>
            </a:lvl6pPr>
            <a:lvl7pPr indent="-228600" lvl="6" marL="3200400" algn="l">
              <a:spcBef>
                <a:spcPts val="280"/>
              </a:spcBef>
              <a:spcAft>
                <a:spcPts val="0"/>
              </a:spcAft>
              <a:buSzPts val="1064"/>
              <a:buNone/>
              <a:defRPr sz="1400">
                <a:solidFill>
                  <a:srgbClr val="888888"/>
                </a:solidFill>
              </a:defRPr>
            </a:lvl7pPr>
            <a:lvl8pPr indent="-228600" lvl="7" marL="3657600" algn="l">
              <a:spcBef>
                <a:spcPts val="280"/>
              </a:spcBef>
              <a:spcAft>
                <a:spcPts val="0"/>
              </a:spcAft>
              <a:buSzPts val="1064"/>
              <a:buNone/>
              <a:defRPr sz="1400">
                <a:solidFill>
                  <a:srgbClr val="888888"/>
                </a:solidFill>
              </a:defRPr>
            </a:lvl8pPr>
            <a:lvl9pPr indent="-228600" lvl="8" marL="4114800" algn="l">
              <a:spcBef>
                <a:spcPts val="280"/>
              </a:spcBef>
              <a:spcAft>
                <a:spcPts val="0"/>
              </a:spcAft>
              <a:buSzPts val="1064"/>
              <a:buNone/>
              <a:defRPr sz="1400">
                <a:solidFill>
                  <a:srgbClr val="888888"/>
                </a:solidFill>
              </a:defRPr>
            </a:lvl9pPr>
          </a:lstStyle>
          <a:p/>
        </p:txBody>
      </p:sp>
      <p:sp>
        <p:nvSpPr>
          <p:cNvPr id="120" name="Google Shape;120;p5"/>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5"/>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5"/>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ux contenus" type="twoObj">
  <p:cSld name="TWO_OBJECTS">
    <p:spTree>
      <p:nvGrpSpPr>
        <p:cNvPr id="123" name="Shape 123"/>
        <p:cNvGrpSpPr/>
        <p:nvPr/>
      </p:nvGrpSpPr>
      <p:grpSpPr>
        <a:xfrm>
          <a:off x="0" y="0"/>
          <a:ext cx="0" cy="0"/>
          <a:chOff x="0" y="0"/>
          <a:chExt cx="0" cy="0"/>
        </a:xfrm>
      </p:grpSpPr>
      <p:sp>
        <p:nvSpPr>
          <p:cNvPr id="124" name="Google Shape;124;p6"/>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6"/>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6"/>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6"/>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128" name="Google Shape;128;p6"/>
          <p:cNvSpPr txBox="1"/>
          <p:nvPr>
            <p:ph idx="1" type="body"/>
          </p:nvPr>
        </p:nvSpPr>
        <p:spPr>
          <a:xfrm>
            <a:off x="1042416" y="2313432"/>
            <a:ext cx="3419856" cy="3493008"/>
          </a:xfrm>
          <a:prstGeom prst="rect">
            <a:avLst/>
          </a:prstGeom>
          <a:noFill/>
          <a:ln>
            <a:noFill/>
          </a:ln>
        </p:spPr>
        <p:txBody>
          <a:bodyPr anchorCtr="0" anchor="t" bIns="45700" lIns="91425" spcFirstLastPara="1" rIns="91425" wrap="square" tIns="45700">
            <a:no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129" name="Google Shape;129;p6"/>
          <p:cNvSpPr txBox="1"/>
          <p:nvPr>
            <p:ph idx="2" type="body"/>
          </p:nvPr>
        </p:nvSpPr>
        <p:spPr>
          <a:xfrm>
            <a:off x="4645152" y="2313431"/>
            <a:ext cx="3419856" cy="3493008"/>
          </a:xfrm>
          <a:prstGeom prst="rect">
            <a:avLst/>
          </a:prstGeom>
          <a:noFill/>
          <a:ln>
            <a:noFill/>
          </a:ln>
        </p:spPr>
        <p:txBody>
          <a:bodyPr anchorCtr="0" anchor="t" bIns="45700" lIns="91425" spcFirstLastPara="1" rIns="91425" wrap="square" tIns="45700">
            <a:no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ison" type="twoTxTwoObj">
  <p:cSld name="TWO_OBJECTS_WITH_TEXT">
    <p:spTree>
      <p:nvGrpSpPr>
        <p:cNvPr id="130" name="Shape 130"/>
        <p:cNvGrpSpPr/>
        <p:nvPr/>
      </p:nvGrpSpPr>
      <p:grpSpPr>
        <a:xfrm>
          <a:off x="0" y="0"/>
          <a:ext cx="0" cy="0"/>
          <a:chOff x="0" y="0"/>
          <a:chExt cx="0" cy="0"/>
        </a:xfrm>
      </p:grpSpPr>
      <p:sp>
        <p:nvSpPr>
          <p:cNvPr id="131" name="Google Shape;131;p7"/>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40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7"/>
          <p:cNvSpPr txBox="1"/>
          <p:nvPr>
            <p:ph idx="1" type="body"/>
          </p:nvPr>
        </p:nvSpPr>
        <p:spPr>
          <a:xfrm>
            <a:off x="1412111" y="2316009"/>
            <a:ext cx="305714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24"/>
              <a:buNone/>
              <a:defRPr b="1" sz="2400">
                <a:solidFill>
                  <a:schemeClr val="accent1"/>
                </a:solidFill>
              </a:defRPr>
            </a:lvl1pPr>
            <a:lvl2pPr indent="-228600" lvl="1" marL="914400" algn="l">
              <a:spcBef>
                <a:spcPts val="400"/>
              </a:spcBef>
              <a:spcAft>
                <a:spcPts val="0"/>
              </a:spcAft>
              <a:buSzPts val="1520"/>
              <a:buNone/>
              <a:defRPr b="1" sz="2000"/>
            </a:lvl2pPr>
            <a:lvl3pPr indent="-228600" lvl="2" marL="1371600" algn="l">
              <a:spcBef>
                <a:spcPts val="360"/>
              </a:spcBef>
              <a:spcAft>
                <a:spcPts val="0"/>
              </a:spcAft>
              <a:buSzPts val="1368"/>
              <a:buNone/>
              <a:defRPr b="1" sz="1800"/>
            </a:lvl3pPr>
            <a:lvl4pPr indent="-228600" lvl="3" marL="1828800" algn="l">
              <a:spcBef>
                <a:spcPts val="320"/>
              </a:spcBef>
              <a:spcAft>
                <a:spcPts val="0"/>
              </a:spcAft>
              <a:buSzPts val="1216"/>
              <a:buNone/>
              <a:defRPr b="1" sz="1600"/>
            </a:lvl4pPr>
            <a:lvl5pPr indent="-228600" lvl="4" marL="2286000" algn="l">
              <a:spcBef>
                <a:spcPts val="320"/>
              </a:spcBef>
              <a:spcAft>
                <a:spcPts val="0"/>
              </a:spcAft>
              <a:buSzPts val="1216"/>
              <a:buNone/>
              <a:defRPr b="1" sz="1600"/>
            </a:lvl5pPr>
            <a:lvl6pPr indent="-228600" lvl="5" marL="2743200" algn="l">
              <a:spcBef>
                <a:spcPts val="320"/>
              </a:spcBef>
              <a:spcAft>
                <a:spcPts val="0"/>
              </a:spcAft>
              <a:buSzPts val="1216"/>
              <a:buNone/>
              <a:defRPr b="1" sz="1600"/>
            </a:lvl6pPr>
            <a:lvl7pPr indent="-228600" lvl="6" marL="3200400" algn="l">
              <a:spcBef>
                <a:spcPts val="320"/>
              </a:spcBef>
              <a:spcAft>
                <a:spcPts val="0"/>
              </a:spcAft>
              <a:buSzPts val="1216"/>
              <a:buNone/>
              <a:defRPr b="1" sz="1600"/>
            </a:lvl7pPr>
            <a:lvl8pPr indent="-228600" lvl="7" marL="3657600" algn="l">
              <a:spcBef>
                <a:spcPts val="320"/>
              </a:spcBef>
              <a:spcAft>
                <a:spcPts val="0"/>
              </a:spcAft>
              <a:buSzPts val="1216"/>
              <a:buNone/>
              <a:defRPr b="1" sz="1600"/>
            </a:lvl8pPr>
            <a:lvl9pPr indent="-228600" lvl="8" marL="4114800" algn="l">
              <a:spcBef>
                <a:spcPts val="320"/>
              </a:spcBef>
              <a:spcAft>
                <a:spcPts val="0"/>
              </a:spcAft>
              <a:buSzPts val="1216"/>
              <a:buNone/>
              <a:defRPr b="1" sz="1600"/>
            </a:lvl9pPr>
          </a:lstStyle>
          <a:p/>
        </p:txBody>
      </p:sp>
      <p:sp>
        <p:nvSpPr>
          <p:cNvPr id="133" name="Google Shape;133;p7"/>
          <p:cNvSpPr txBox="1"/>
          <p:nvPr>
            <p:ph idx="2" type="body"/>
          </p:nvPr>
        </p:nvSpPr>
        <p:spPr>
          <a:xfrm>
            <a:off x="1041721" y="2974694"/>
            <a:ext cx="3419856" cy="2835797"/>
          </a:xfrm>
          <a:prstGeom prst="rect">
            <a:avLst/>
          </a:prstGeom>
          <a:noFill/>
          <a:ln>
            <a:noFill/>
          </a:ln>
        </p:spPr>
        <p:txBody>
          <a:bodyPr anchorCtr="0" anchor="t" bIns="45700" lIns="91425" spcFirstLastPara="1" rIns="91425" wrap="square" tIns="45700">
            <a:noAutofit/>
          </a:bodyPr>
          <a:lstStyle>
            <a:lvl1pPr indent="-344424" lvl="0" marL="457200" algn="l">
              <a:spcBef>
                <a:spcPts val="480"/>
              </a:spcBef>
              <a:spcAft>
                <a:spcPts val="0"/>
              </a:spcAft>
              <a:buSzPts val="1824"/>
              <a:buChar char="🞇"/>
              <a:defRPr sz="2400"/>
            </a:lvl1pPr>
            <a:lvl2pPr indent="-325119" lvl="1" marL="914400" algn="l">
              <a:spcBef>
                <a:spcPts val="400"/>
              </a:spcBef>
              <a:spcAft>
                <a:spcPts val="0"/>
              </a:spcAft>
              <a:buSzPts val="1520"/>
              <a:buChar char="🞇"/>
              <a:defRPr sz="2000"/>
            </a:lvl2pPr>
            <a:lvl3pPr indent="-315467" lvl="2" marL="1371600" algn="l">
              <a:spcBef>
                <a:spcPts val="360"/>
              </a:spcBef>
              <a:spcAft>
                <a:spcPts val="0"/>
              </a:spcAft>
              <a:buSzPts val="1368"/>
              <a:buChar char="🞇"/>
              <a:defRPr sz="1800"/>
            </a:lvl3pPr>
            <a:lvl4pPr indent="-305816" lvl="3" marL="1828800" algn="l">
              <a:spcBef>
                <a:spcPts val="320"/>
              </a:spcBef>
              <a:spcAft>
                <a:spcPts val="0"/>
              </a:spcAft>
              <a:buSzPts val="1216"/>
              <a:buChar char="🞇"/>
              <a:defRPr sz="1600"/>
            </a:lvl4pPr>
            <a:lvl5pPr indent="-305816" lvl="4" marL="2286000" algn="l">
              <a:spcBef>
                <a:spcPts val="320"/>
              </a:spcBef>
              <a:spcAft>
                <a:spcPts val="0"/>
              </a:spcAft>
              <a:buSzPts val="1216"/>
              <a:buChar char="🞇"/>
              <a:defRPr sz="1600"/>
            </a:lvl5pPr>
            <a:lvl6pPr indent="-305816" lvl="5" marL="2743200" algn="l">
              <a:spcBef>
                <a:spcPts val="320"/>
              </a:spcBef>
              <a:spcAft>
                <a:spcPts val="0"/>
              </a:spcAft>
              <a:buSzPts val="1216"/>
              <a:buChar char="🞇"/>
              <a:defRPr sz="1600"/>
            </a:lvl6pPr>
            <a:lvl7pPr indent="-305816" lvl="6" marL="3200400" algn="l">
              <a:spcBef>
                <a:spcPts val="320"/>
              </a:spcBef>
              <a:spcAft>
                <a:spcPts val="0"/>
              </a:spcAft>
              <a:buSzPts val="1216"/>
              <a:buChar char="🞇"/>
              <a:defRPr sz="1600"/>
            </a:lvl7pPr>
            <a:lvl8pPr indent="-305815" lvl="7" marL="3657600" algn="l">
              <a:spcBef>
                <a:spcPts val="320"/>
              </a:spcBef>
              <a:spcAft>
                <a:spcPts val="0"/>
              </a:spcAft>
              <a:buSzPts val="1216"/>
              <a:buChar char="🞇"/>
              <a:defRPr sz="1600"/>
            </a:lvl8pPr>
            <a:lvl9pPr indent="-305815" lvl="8" marL="4114800" algn="l">
              <a:spcBef>
                <a:spcPts val="320"/>
              </a:spcBef>
              <a:spcAft>
                <a:spcPts val="0"/>
              </a:spcAft>
              <a:buSzPts val="1216"/>
              <a:buChar char="🞇"/>
              <a:defRPr sz="1600"/>
            </a:lvl9pPr>
          </a:lstStyle>
          <a:p/>
        </p:txBody>
      </p:sp>
      <p:sp>
        <p:nvSpPr>
          <p:cNvPr id="134" name="Google Shape;134;p7"/>
          <p:cNvSpPr txBox="1"/>
          <p:nvPr>
            <p:ph idx="3" type="body"/>
          </p:nvPr>
        </p:nvSpPr>
        <p:spPr>
          <a:xfrm>
            <a:off x="5011837" y="2316010"/>
            <a:ext cx="30557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24"/>
              <a:buNone/>
              <a:defRPr b="1" sz="2400">
                <a:solidFill>
                  <a:schemeClr val="accent1"/>
                </a:solidFill>
              </a:defRPr>
            </a:lvl1pPr>
            <a:lvl2pPr indent="-228600" lvl="1" marL="914400" algn="l">
              <a:spcBef>
                <a:spcPts val="400"/>
              </a:spcBef>
              <a:spcAft>
                <a:spcPts val="0"/>
              </a:spcAft>
              <a:buSzPts val="1520"/>
              <a:buNone/>
              <a:defRPr b="1" sz="2000"/>
            </a:lvl2pPr>
            <a:lvl3pPr indent="-228600" lvl="2" marL="1371600" algn="l">
              <a:spcBef>
                <a:spcPts val="360"/>
              </a:spcBef>
              <a:spcAft>
                <a:spcPts val="0"/>
              </a:spcAft>
              <a:buSzPts val="1368"/>
              <a:buNone/>
              <a:defRPr b="1" sz="1800"/>
            </a:lvl3pPr>
            <a:lvl4pPr indent="-228600" lvl="3" marL="1828800" algn="l">
              <a:spcBef>
                <a:spcPts val="320"/>
              </a:spcBef>
              <a:spcAft>
                <a:spcPts val="0"/>
              </a:spcAft>
              <a:buSzPts val="1216"/>
              <a:buNone/>
              <a:defRPr b="1" sz="1600"/>
            </a:lvl4pPr>
            <a:lvl5pPr indent="-228600" lvl="4" marL="2286000" algn="l">
              <a:spcBef>
                <a:spcPts val="320"/>
              </a:spcBef>
              <a:spcAft>
                <a:spcPts val="0"/>
              </a:spcAft>
              <a:buSzPts val="1216"/>
              <a:buNone/>
              <a:defRPr b="1" sz="1600"/>
            </a:lvl5pPr>
            <a:lvl6pPr indent="-228600" lvl="5" marL="2743200" algn="l">
              <a:spcBef>
                <a:spcPts val="320"/>
              </a:spcBef>
              <a:spcAft>
                <a:spcPts val="0"/>
              </a:spcAft>
              <a:buSzPts val="1216"/>
              <a:buNone/>
              <a:defRPr b="1" sz="1600"/>
            </a:lvl6pPr>
            <a:lvl7pPr indent="-228600" lvl="6" marL="3200400" algn="l">
              <a:spcBef>
                <a:spcPts val="320"/>
              </a:spcBef>
              <a:spcAft>
                <a:spcPts val="0"/>
              </a:spcAft>
              <a:buSzPts val="1216"/>
              <a:buNone/>
              <a:defRPr b="1" sz="1600"/>
            </a:lvl7pPr>
            <a:lvl8pPr indent="-228600" lvl="7" marL="3657600" algn="l">
              <a:spcBef>
                <a:spcPts val="320"/>
              </a:spcBef>
              <a:spcAft>
                <a:spcPts val="0"/>
              </a:spcAft>
              <a:buSzPts val="1216"/>
              <a:buNone/>
              <a:defRPr b="1" sz="1600"/>
            </a:lvl8pPr>
            <a:lvl9pPr indent="-228600" lvl="8" marL="4114800" algn="l">
              <a:spcBef>
                <a:spcPts val="320"/>
              </a:spcBef>
              <a:spcAft>
                <a:spcPts val="0"/>
              </a:spcAft>
              <a:buSzPts val="1216"/>
              <a:buNone/>
              <a:defRPr b="1" sz="1600"/>
            </a:lvl9pPr>
          </a:lstStyle>
          <a:p/>
        </p:txBody>
      </p:sp>
      <p:sp>
        <p:nvSpPr>
          <p:cNvPr id="135" name="Google Shape;135;p7"/>
          <p:cNvSpPr txBox="1"/>
          <p:nvPr>
            <p:ph idx="4" type="body"/>
          </p:nvPr>
        </p:nvSpPr>
        <p:spPr>
          <a:xfrm>
            <a:off x="4645152" y="2974694"/>
            <a:ext cx="3419856" cy="2835797"/>
          </a:xfrm>
          <a:prstGeom prst="rect">
            <a:avLst/>
          </a:prstGeom>
          <a:noFill/>
          <a:ln>
            <a:noFill/>
          </a:ln>
        </p:spPr>
        <p:txBody>
          <a:bodyPr anchorCtr="0" anchor="t" bIns="45700" lIns="91425" spcFirstLastPara="1" rIns="91425" wrap="square" tIns="45700">
            <a:noAutofit/>
          </a:bodyPr>
          <a:lstStyle>
            <a:lvl1pPr indent="-344424" lvl="0" marL="457200" algn="l">
              <a:spcBef>
                <a:spcPts val="480"/>
              </a:spcBef>
              <a:spcAft>
                <a:spcPts val="0"/>
              </a:spcAft>
              <a:buSzPts val="1824"/>
              <a:buChar char="🞇"/>
              <a:defRPr sz="2400"/>
            </a:lvl1pPr>
            <a:lvl2pPr indent="-325119" lvl="1" marL="914400" algn="l">
              <a:spcBef>
                <a:spcPts val="400"/>
              </a:spcBef>
              <a:spcAft>
                <a:spcPts val="0"/>
              </a:spcAft>
              <a:buSzPts val="1520"/>
              <a:buChar char="🞇"/>
              <a:defRPr sz="2000"/>
            </a:lvl2pPr>
            <a:lvl3pPr indent="-315467" lvl="2" marL="1371600" algn="l">
              <a:spcBef>
                <a:spcPts val="360"/>
              </a:spcBef>
              <a:spcAft>
                <a:spcPts val="0"/>
              </a:spcAft>
              <a:buSzPts val="1368"/>
              <a:buChar char="🞇"/>
              <a:defRPr sz="1800"/>
            </a:lvl3pPr>
            <a:lvl4pPr indent="-305816" lvl="3" marL="1828800" algn="l">
              <a:spcBef>
                <a:spcPts val="320"/>
              </a:spcBef>
              <a:spcAft>
                <a:spcPts val="0"/>
              </a:spcAft>
              <a:buSzPts val="1216"/>
              <a:buChar char="🞇"/>
              <a:defRPr sz="1600"/>
            </a:lvl4pPr>
            <a:lvl5pPr indent="-305816" lvl="4" marL="2286000" algn="l">
              <a:spcBef>
                <a:spcPts val="320"/>
              </a:spcBef>
              <a:spcAft>
                <a:spcPts val="0"/>
              </a:spcAft>
              <a:buSzPts val="1216"/>
              <a:buChar char="🞇"/>
              <a:defRPr sz="1600"/>
            </a:lvl5pPr>
            <a:lvl6pPr indent="-305816" lvl="5" marL="2743200" algn="l">
              <a:spcBef>
                <a:spcPts val="320"/>
              </a:spcBef>
              <a:spcAft>
                <a:spcPts val="0"/>
              </a:spcAft>
              <a:buSzPts val="1216"/>
              <a:buChar char="🞇"/>
              <a:defRPr sz="1600"/>
            </a:lvl6pPr>
            <a:lvl7pPr indent="-305816" lvl="6" marL="3200400" algn="l">
              <a:spcBef>
                <a:spcPts val="320"/>
              </a:spcBef>
              <a:spcAft>
                <a:spcPts val="0"/>
              </a:spcAft>
              <a:buSzPts val="1216"/>
              <a:buChar char="🞇"/>
              <a:defRPr sz="1600"/>
            </a:lvl7pPr>
            <a:lvl8pPr indent="-305815" lvl="7" marL="3657600" algn="l">
              <a:spcBef>
                <a:spcPts val="320"/>
              </a:spcBef>
              <a:spcAft>
                <a:spcPts val="0"/>
              </a:spcAft>
              <a:buSzPts val="1216"/>
              <a:buChar char="🞇"/>
              <a:defRPr sz="1600"/>
            </a:lvl8pPr>
            <a:lvl9pPr indent="-305815" lvl="8" marL="4114800" algn="l">
              <a:spcBef>
                <a:spcPts val="320"/>
              </a:spcBef>
              <a:spcAft>
                <a:spcPts val="0"/>
              </a:spcAft>
              <a:buSzPts val="1216"/>
              <a:buChar char="🞇"/>
              <a:defRPr sz="1600"/>
            </a:lvl9pPr>
          </a:lstStyle>
          <a:p/>
        </p:txBody>
      </p:sp>
      <p:sp>
        <p:nvSpPr>
          <p:cNvPr id="136" name="Google Shape;136;p7"/>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7"/>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7"/>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139" name="Shape 139"/>
        <p:cNvGrpSpPr/>
        <p:nvPr/>
      </p:nvGrpSpPr>
      <p:grpSpPr>
        <a:xfrm>
          <a:off x="0" y="0"/>
          <a:ext cx="0" cy="0"/>
          <a:chOff x="0" y="0"/>
          <a:chExt cx="0" cy="0"/>
        </a:xfrm>
      </p:grpSpPr>
      <p:sp>
        <p:nvSpPr>
          <p:cNvPr id="140" name="Google Shape;140;p8"/>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8"/>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8"/>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 avec légende" showMasterSp="0" type="objTx">
  <p:cSld name="OBJECT_WITH_CAPTION_TEXT">
    <p:spTree>
      <p:nvGrpSpPr>
        <p:cNvPr id="143" name="Shape 143"/>
        <p:cNvGrpSpPr/>
        <p:nvPr/>
      </p:nvGrpSpPr>
      <p:grpSpPr>
        <a:xfrm>
          <a:off x="0" y="0"/>
          <a:ext cx="0" cy="0"/>
          <a:chOff x="0" y="0"/>
          <a:chExt cx="0" cy="0"/>
        </a:xfrm>
      </p:grpSpPr>
      <p:grpSp>
        <p:nvGrpSpPr>
          <p:cNvPr id="144" name="Google Shape;144;p9"/>
          <p:cNvGrpSpPr/>
          <p:nvPr/>
        </p:nvGrpSpPr>
        <p:grpSpPr>
          <a:xfrm>
            <a:off x="-644959" y="0"/>
            <a:ext cx="10458653" cy="7117071"/>
            <a:chOff x="-644959" y="0"/>
            <a:chExt cx="10458653" cy="7117071"/>
          </a:xfrm>
        </p:grpSpPr>
        <p:grpSp>
          <p:nvGrpSpPr>
            <p:cNvPr id="145" name="Google Shape;145;p9"/>
            <p:cNvGrpSpPr/>
            <p:nvPr/>
          </p:nvGrpSpPr>
          <p:grpSpPr>
            <a:xfrm>
              <a:off x="0" y="0"/>
              <a:ext cx="9144000" cy="6858000"/>
              <a:chOff x="0" y="0"/>
              <a:chExt cx="9144000" cy="6858000"/>
            </a:xfrm>
          </p:grpSpPr>
          <p:grpSp>
            <p:nvGrpSpPr>
              <p:cNvPr id="146" name="Google Shape;146;p9"/>
              <p:cNvGrpSpPr/>
              <p:nvPr/>
            </p:nvGrpSpPr>
            <p:grpSpPr>
              <a:xfrm>
                <a:off x="0" y="0"/>
                <a:ext cx="2514600" cy="6858000"/>
                <a:chOff x="0" y="0"/>
                <a:chExt cx="2514600" cy="6858000"/>
              </a:xfrm>
            </p:grpSpPr>
            <p:sp>
              <p:nvSpPr>
                <p:cNvPr id="147" name="Google Shape;147;p9"/>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8" name="Google Shape;148;p9"/>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9" name="Google Shape;149;p9"/>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nvGrpSpPr>
              <p:cNvPr id="150" name="Google Shape;150;p9"/>
              <p:cNvGrpSpPr/>
              <p:nvPr/>
            </p:nvGrpSpPr>
            <p:grpSpPr>
              <a:xfrm>
                <a:off x="422910" y="0"/>
                <a:ext cx="2514600" cy="6858000"/>
                <a:chOff x="0" y="0"/>
                <a:chExt cx="2514600" cy="6858000"/>
              </a:xfrm>
            </p:grpSpPr>
            <p:sp>
              <p:nvSpPr>
                <p:cNvPr id="151" name="Google Shape;151;p9"/>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2" name="Google Shape;152;p9"/>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3" name="Google Shape;153;p9"/>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nvGrpSpPr>
              <p:cNvPr id="154" name="Google Shape;154;p9"/>
              <p:cNvGrpSpPr/>
              <p:nvPr/>
            </p:nvGrpSpPr>
            <p:grpSpPr>
              <a:xfrm rot="10800000">
                <a:off x="6629400" y="0"/>
                <a:ext cx="2514600" cy="6858000"/>
                <a:chOff x="0" y="0"/>
                <a:chExt cx="2514600" cy="6858000"/>
              </a:xfrm>
            </p:grpSpPr>
            <p:sp>
              <p:nvSpPr>
                <p:cNvPr id="155" name="Google Shape;155;p9"/>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6" name="Google Shape;156;p9"/>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7" name="Google Shape;157;p9"/>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158" name="Google Shape;158;p9"/>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9" name="Google Shape;159;p9"/>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0" name="Google Shape;160;p9"/>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161" name="Google Shape;161;p9"/>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62" name="Google Shape;162;p9"/>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63" name="Google Shape;163;p9"/>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64" name="Google Shape;164;p9"/>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65" name="Google Shape;165;p9"/>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66" name="Google Shape;166;p9"/>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7" name="Google Shape;167;p9"/>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8" name="Google Shape;168;p9"/>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9" name="Google Shape;169;p9"/>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0" name="Google Shape;170;p9"/>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1" name="Google Shape;171;p9"/>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2" name="Google Shape;172;p9"/>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3" name="Google Shape;173;p9"/>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4" name="Google Shape;174;p9"/>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5" name="Google Shape;175;p9"/>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6" name="Google Shape;176;p9"/>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7" name="Google Shape;177;p9"/>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8" name="Google Shape;178;p9"/>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9" name="Google Shape;179;p9"/>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0" name="Google Shape;180;p9"/>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1" name="Google Shape;181;p9"/>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2" name="Google Shape;182;p9"/>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183" name="Google Shape;183;p9"/>
          <p:cNvSpPr/>
          <p:nvPr/>
        </p:nvSpPr>
        <p:spPr>
          <a:xfrm>
            <a:off x="4561242" y="-21511"/>
            <a:ext cx="3679116" cy="6271840"/>
          </a:xfrm>
          <a:prstGeom prst="rect">
            <a:avLst/>
          </a:prstGeom>
          <a:solidFill>
            <a:srgbClr val="F5F5F5"/>
          </a:solidFill>
          <a:ln cap="flat" cmpd="sng" w="42500">
            <a:solidFill>
              <a:srgbClr val="A17B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4" name="Google Shape;184;p9"/>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5" name="Google Shape;185;p9"/>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9"/>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187" name="Google Shape;187;p9"/>
          <p:cNvSpPr/>
          <p:nvPr/>
        </p:nvSpPr>
        <p:spPr>
          <a:xfrm>
            <a:off x="905571" y="601883"/>
            <a:ext cx="3562257" cy="5648445"/>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8" name="Google Shape;188;p9"/>
          <p:cNvSpPr txBox="1"/>
          <p:nvPr>
            <p:ph idx="1" type="body"/>
          </p:nvPr>
        </p:nvSpPr>
        <p:spPr>
          <a:xfrm>
            <a:off x="1145894" y="856527"/>
            <a:ext cx="3090440" cy="5150734"/>
          </a:xfrm>
          <a:prstGeom prst="rect">
            <a:avLst/>
          </a:prstGeom>
          <a:noFill/>
          <a:ln>
            <a:noFill/>
          </a:ln>
        </p:spPr>
        <p:txBody>
          <a:bodyPr anchorCtr="0" anchor="t" bIns="45700" lIns="91425" spcFirstLastPara="1" rIns="91425" wrap="square" tIns="45700">
            <a:noAutofit/>
          </a:bodyPr>
          <a:lstStyle>
            <a:lvl1pPr indent="-344424" lvl="0" marL="457200" algn="l">
              <a:spcBef>
                <a:spcPts val="480"/>
              </a:spcBef>
              <a:spcAft>
                <a:spcPts val="0"/>
              </a:spcAft>
              <a:buSzPts val="1824"/>
              <a:buChar char="🞇"/>
              <a:defRPr sz="2400"/>
            </a:lvl1pPr>
            <a:lvl2pPr indent="-334772" lvl="1" marL="914400" algn="l">
              <a:spcBef>
                <a:spcPts val="440"/>
              </a:spcBef>
              <a:spcAft>
                <a:spcPts val="0"/>
              </a:spcAft>
              <a:buSzPts val="1672"/>
              <a:buChar char="🞇"/>
              <a:defRPr sz="2200"/>
            </a:lvl2pPr>
            <a:lvl3pPr indent="-325119" lvl="2" marL="1371600" algn="l">
              <a:spcBef>
                <a:spcPts val="400"/>
              </a:spcBef>
              <a:spcAft>
                <a:spcPts val="0"/>
              </a:spcAft>
              <a:buSzPts val="1520"/>
              <a:buChar char="🞇"/>
              <a:defRPr sz="2000"/>
            </a:lvl3pPr>
            <a:lvl4pPr indent="-315467" lvl="3" marL="1828800" algn="l">
              <a:spcBef>
                <a:spcPts val="360"/>
              </a:spcBef>
              <a:spcAft>
                <a:spcPts val="0"/>
              </a:spcAft>
              <a:buSzPts val="1368"/>
              <a:buChar char="🞇"/>
              <a:defRPr sz="1800"/>
            </a:lvl4pPr>
            <a:lvl5pPr indent="-305816" lvl="4" marL="2286000" algn="l">
              <a:spcBef>
                <a:spcPts val="320"/>
              </a:spcBef>
              <a:spcAft>
                <a:spcPts val="0"/>
              </a:spcAft>
              <a:buSzPts val="1216"/>
              <a:buChar char="🞇"/>
              <a:defRPr sz="1600"/>
            </a:lvl5pPr>
            <a:lvl6pPr indent="-325120" lvl="5" marL="2743200" algn="l">
              <a:spcBef>
                <a:spcPts val="400"/>
              </a:spcBef>
              <a:spcAft>
                <a:spcPts val="0"/>
              </a:spcAft>
              <a:buSzPts val="1520"/>
              <a:buChar char="🞇"/>
              <a:defRPr sz="2000"/>
            </a:lvl6pPr>
            <a:lvl7pPr indent="-325120" lvl="6" marL="3200400" algn="l">
              <a:spcBef>
                <a:spcPts val="400"/>
              </a:spcBef>
              <a:spcAft>
                <a:spcPts val="0"/>
              </a:spcAft>
              <a:buSzPts val="1520"/>
              <a:buChar char="🞇"/>
              <a:defRPr sz="2000"/>
            </a:lvl7pPr>
            <a:lvl8pPr indent="-325120" lvl="7" marL="3657600" algn="l">
              <a:spcBef>
                <a:spcPts val="400"/>
              </a:spcBef>
              <a:spcAft>
                <a:spcPts val="0"/>
              </a:spcAft>
              <a:buSzPts val="1520"/>
              <a:buChar char="🞇"/>
              <a:defRPr sz="2000"/>
            </a:lvl8pPr>
            <a:lvl9pPr indent="-325120" lvl="8" marL="4114800" algn="l">
              <a:spcBef>
                <a:spcPts val="400"/>
              </a:spcBef>
              <a:spcAft>
                <a:spcPts val="0"/>
              </a:spcAft>
              <a:buSzPts val="1520"/>
              <a:buChar char="🞇"/>
              <a:defRPr sz="2000"/>
            </a:lvl9pPr>
          </a:lstStyle>
          <a:p/>
        </p:txBody>
      </p:sp>
      <p:sp>
        <p:nvSpPr>
          <p:cNvPr id="189" name="Google Shape;189;p9"/>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0" name="Google Shape;190;p9"/>
          <p:cNvSpPr txBox="1"/>
          <p:nvPr>
            <p:ph idx="11" type="ftr"/>
          </p:nvPr>
        </p:nvSpPr>
        <p:spPr>
          <a:xfrm>
            <a:off x="4641448" y="5724835"/>
            <a:ext cx="34936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9"/>
          <p:cNvSpPr txBox="1"/>
          <p:nvPr>
            <p:ph type="title"/>
          </p:nvPr>
        </p:nvSpPr>
        <p:spPr>
          <a:xfrm>
            <a:off x="4739833" y="2657434"/>
            <a:ext cx="3304572" cy="146315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800"/>
              <a:buFont typeface="Times New Roma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9"/>
          <p:cNvSpPr txBox="1"/>
          <p:nvPr>
            <p:ph idx="2" type="body"/>
          </p:nvPr>
        </p:nvSpPr>
        <p:spPr>
          <a:xfrm>
            <a:off x="4736592" y="4136994"/>
            <a:ext cx="3298784" cy="1517904"/>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16"/>
              <a:buNone/>
              <a:defRPr sz="1600">
                <a:solidFill>
                  <a:srgbClr val="424242"/>
                </a:solidFill>
              </a:defRPr>
            </a:lvl1pPr>
            <a:lvl2pPr indent="-228600" lvl="1" marL="914400" algn="l">
              <a:spcBef>
                <a:spcPts val="240"/>
              </a:spcBef>
              <a:spcAft>
                <a:spcPts val="0"/>
              </a:spcAft>
              <a:buSzPts val="912"/>
              <a:buNone/>
              <a:defRPr sz="1200"/>
            </a:lvl2pPr>
            <a:lvl3pPr indent="-228600" lvl="2" marL="1371600" algn="l">
              <a:spcBef>
                <a:spcPts val="200"/>
              </a:spcBef>
              <a:spcAft>
                <a:spcPts val="0"/>
              </a:spcAft>
              <a:buSzPts val="760"/>
              <a:buNone/>
              <a:defRPr sz="1000"/>
            </a:lvl3pPr>
            <a:lvl4pPr indent="-228600" lvl="3" marL="1828800" algn="l">
              <a:spcBef>
                <a:spcPts val="180"/>
              </a:spcBef>
              <a:spcAft>
                <a:spcPts val="0"/>
              </a:spcAft>
              <a:buSzPts val="684"/>
              <a:buNone/>
              <a:defRPr sz="900"/>
            </a:lvl4pPr>
            <a:lvl5pPr indent="-228600" lvl="4" marL="2286000" algn="l">
              <a:spcBef>
                <a:spcPts val="180"/>
              </a:spcBef>
              <a:spcAft>
                <a:spcPts val="0"/>
              </a:spcAft>
              <a:buSzPts val="684"/>
              <a:buNone/>
              <a:defRPr sz="900"/>
            </a:lvl5pPr>
            <a:lvl6pPr indent="-228600" lvl="5" marL="2743200" algn="l">
              <a:spcBef>
                <a:spcPts val="180"/>
              </a:spcBef>
              <a:spcAft>
                <a:spcPts val="0"/>
              </a:spcAft>
              <a:buSzPts val="684"/>
              <a:buNone/>
              <a:defRPr sz="900"/>
            </a:lvl6pPr>
            <a:lvl7pPr indent="-228600" lvl="6" marL="3200400" algn="l">
              <a:spcBef>
                <a:spcPts val="180"/>
              </a:spcBef>
              <a:spcAft>
                <a:spcPts val="0"/>
              </a:spcAft>
              <a:buSzPts val="684"/>
              <a:buNone/>
              <a:defRPr sz="900"/>
            </a:lvl7pPr>
            <a:lvl8pPr indent="-228600" lvl="7" marL="3657600" algn="l">
              <a:spcBef>
                <a:spcPts val="180"/>
              </a:spcBef>
              <a:spcAft>
                <a:spcPts val="0"/>
              </a:spcAft>
              <a:buSzPts val="684"/>
              <a:buNone/>
              <a:defRPr sz="900"/>
            </a:lvl8pPr>
            <a:lvl9pPr indent="-228600" lvl="8" marL="4114800" algn="l">
              <a:spcBef>
                <a:spcPts val="180"/>
              </a:spcBef>
              <a:spcAft>
                <a:spcPts val="0"/>
              </a:spcAft>
              <a:buSzPts val="684"/>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vec légende" showMasterSp="0" type="picTx">
  <p:cSld name="PICTURE_WITH_CAPTION_TEXT">
    <p:spTree>
      <p:nvGrpSpPr>
        <p:cNvPr id="193" name="Shape 193"/>
        <p:cNvGrpSpPr/>
        <p:nvPr/>
      </p:nvGrpSpPr>
      <p:grpSpPr>
        <a:xfrm>
          <a:off x="0" y="0"/>
          <a:ext cx="0" cy="0"/>
          <a:chOff x="0" y="0"/>
          <a:chExt cx="0" cy="0"/>
        </a:xfrm>
      </p:grpSpPr>
      <p:grpSp>
        <p:nvGrpSpPr>
          <p:cNvPr id="194" name="Google Shape;194;p10"/>
          <p:cNvGrpSpPr/>
          <p:nvPr/>
        </p:nvGrpSpPr>
        <p:grpSpPr>
          <a:xfrm>
            <a:off x="-644959" y="0"/>
            <a:ext cx="10458653" cy="7117071"/>
            <a:chOff x="-644959" y="0"/>
            <a:chExt cx="10458653" cy="7117071"/>
          </a:xfrm>
        </p:grpSpPr>
        <p:grpSp>
          <p:nvGrpSpPr>
            <p:cNvPr id="195" name="Google Shape;195;p10"/>
            <p:cNvGrpSpPr/>
            <p:nvPr/>
          </p:nvGrpSpPr>
          <p:grpSpPr>
            <a:xfrm>
              <a:off x="0" y="0"/>
              <a:ext cx="9144000" cy="6858000"/>
              <a:chOff x="0" y="0"/>
              <a:chExt cx="9144000" cy="6858000"/>
            </a:xfrm>
          </p:grpSpPr>
          <p:grpSp>
            <p:nvGrpSpPr>
              <p:cNvPr id="196" name="Google Shape;196;p10"/>
              <p:cNvGrpSpPr/>
              <p:nvPr/>
            </p:nvGrpSpPr>
            <p:grpSpPr>
              <a:xfrm>
                <a:off x="0" y="0"/>
                <a:ext cx="2514600" cy="6858000"/>
                <a:chOff x="0" y="0"/>
                <a:chExt cx="2514600" cy="6858000"/>
              </a:xfrm>
            </p:grpSpPr>
            <p:sp>
              <p:nvSpPr>
                <p:cNvPr id="197" name="Google Shape;197;p10"/>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8" name="Google Shape;198;p10"/>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9" name="Google Shape;199;p10"/>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nvGrpSpPr>
              <p:cNvPr id="200" name="Google Shape;200;p10"/>
              <p:cNvGrpSpPr/>
              <p:nvPr/>
            </p:nvGrpSpPr>
            <p:grpSpPr>
              <a:xfrm>
                <a:off x="422910" y="0"/>
                <a:ext cx="2514600" cy="6858000"/>
                <a:chOff x="0" y="0"/>
                <a:chExt cx="2514600" cy="6858000"/>
              </a:xfrm>
            </p:grpSpPr>
            <p:sp>
              <p:nvSpPr>
                <p:cNvPr id="201" name="Google Shape;201;p10"/>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2" name="Google Shape;202;p10"/>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3" name="Google Shape;203;p10"/>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nvGrpSpPr>
              <p:cNvPr id="204" name="Google Shape;204;p10"/>
              <p:cNvGrpSpPr/>
              <p:nvPr/>
            </p:nvGrpSpPr>
            <p:grpSpPr>
              <a:xfrm rot="10800000">
                <a:off x="6629400" y="0"/>
                <a:ext cx="2514600" cy="6858000"/>
                <a:chOff x="0" y="0"/>
                <a:chExt cx="2514600" cy="6858000"/>
              </a:xfrm>
            </p:grpSpPr>
            <p:sp>
              <p:nvSpPr>
                <p:cNvPr id="205" name="Google Shape;205;p10"/>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6" name="Google Shape;206;p10"/>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7" name="Google Shape;207;p10"/>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08" name="Google Shape;208;p10"/>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9" name="Google Shape;209;p10"/>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0" name="Google Shape;210;p10"/>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11" name="Google Shape;211;p10"/>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12" name="Google Shape;212;p10"/>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13" name="Google Shape;213;p10"/>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14" name="Google Shape;214;p10"/>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15" name="Google Shape;215;p10"/>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16" name="Google Shape;216;p10"/>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7" name="Google Shape;217;p10"/>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8" name="Google Shape;218;p10"/>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9" name="Google Shape;219;p10"/>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0" name="Google Shape;220;p10"/>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1" name="Google Shape;221;p10"/>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2" name="Google Shape;222;p10"/>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3" name="Google Shape;223;p10"/>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4" name="Google Shape;224;p10"/>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5" name="Google Shape;225;p10"/>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6" name="Google Shape;226;p10"/>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7" name="Google Shape;227;p10"/>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8" name="Google Shape;228;p10"/>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9" name="Google Shape;229;p10"/>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0" name="Google Shape;230;p10"/>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1" name="Google Shape;231;p10"/>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2" name="Google Shape;232;p10"/>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33" name="Google Shape;233;p10"/>
          <p:cNvSpPr/>
          <p:nvPr/>
        </p:nvSpPr>
        <p:spPr>
          <a:xfrm>
            <a:off x="4561242" y="-21511"/>
            <a:ext cx="3679116" cy="6271840"/>
          </a:xfrm>
          <a:prstGeom prst="rect">
            <a:avLst/>
          </a:prstGeom>
          <a:solidFill>
            <a:srgbClr val="F5F5F5"/>
          </a:solidFill>
          <a:ln cap="flat" cmpd="sng" w="42500">
            <a:solidFill>
              <a:srgbClr val="A17B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4" name="Google Shape;234;p10"/>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5" name="Google Shape;235;p10"/>
          <p:cNvSpPr/>
          <p:nvPr/>
        </p:nvSpPr>
        <p:spPr>
          <a:xfrm>
            <a:off x="905571" y="601883"/>
            <a:ext cx="3562257" cy="5648445"/>
          </a:xfrm>
          <a:prstGeom prst="rect">
            <a:avLst/>
          </a:prstGeom>
          <a:solidFill>
            <a:srgbClr val="FFFFFF"/>
          </a:solidFill>
          <a:ln cap="flat" cmpd="sng" w="9525">
            <a:solidFill>
              <a:srgbClr val="3B2F2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6" name="Google Shape;236;p10"/>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7" name="Google Shape;237;p10"/>
          <p:cNvSpPr txBox="1"/>
          <p:nvPr>
            <p:ph type="title"/>
          </p:nvPr>
        </p:nvSpPr>
        <p:spPr>
          <a:xfrm>
            <a:off x="4734424" y="2660904"/>
            <a:ext cx="3300984" cy="146304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800"/>
              <a:buFont typeface="Times New Roma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10"/>
          <p:cNvSpPr/>
          <p:nvPr>
            <p:ph idx="2" type="pic"/>
          </p:nvPr>
        </p:nvSpPr>
        <p:spPr>
          <a:xfrm>
            <a:off x="1005208" y="693795"/>
            <a:ext cx="3359623" cy="5468112"/>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2432"/>
              <a:buFont typeface="Noto Sans Symbols"/>
              <a:buNone/>
              <a:defRPr b="0" i="0" sz="3200" u="none" cap="none" strike="noStrike">
                <a:solidFill>
                  <a:schemeClr val="accent1"/>
                </a:solidFill>
                <a:latin typeface="Times New Roman"/>
                <a:ea typeface="Times New Roman"/>
                <a:cs typeface="Times New Roman"/>
                <a:sym typeface="Times New Roman"/>
              </a:defRPr>
            </a:lvl1pPr>
            <a:lvl2pPr lvl="1" marR="0" rtl="0" algn="l">
              <a:spcBef>
                <a:spcPts val="560"/>
              </a:spcBef>
              <a:spcAft>
                <a:spcPts val="0"/>
              </a:spcAft>
              <a:buClr>
                <a:schemeClr val="accent1"/>
              </a:buClr>
              <a:buSzPts val="2128"/>
              <a:buFont typeface="Noto Sans Symbols"/>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accent1"/>
              </a:buClr>
              <a:buSzPts val="1824"/>
              <a:buFont typeface="Noto Sans Symbols"/>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accent1"/>
              </a:buClr>
              <a:buSzPts val="1520"/>
              <a:buFont typeface="Noto Sans Symbols"/>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accent1"/>
              </a:buClr>
              <a:buSzPts val="1520"/>
              <a:buFont typeface="Noto Sans Symbols"/>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accent1"/>
              </a:buClr>
              <a:buSzPts val="1520"/>
              <a:buFont typeface="Noto Sans Symbols"/>
              <a:buNone/>
              <a:defRPr b="0" i="0" sz="2000" u="none" cap="none" strike="noStrike">
                <a:solidFill>
                  <a:schemeClr val="dk2"/>
                </a:solidFill>
                <a:latin typeface="Century Gothic"/>
                <a:ea typeface="Century Gothic"/>
                <a:cs typeface="Century Gothic"/>
                <a:sym typeface="Century Gothic"/>
              </a:defRPr>
            </a:lvl6pPr>
            <a:lvl7pPr lvl="6" marR="0" rtl="0" algn="l">
              <a:spcBef>
                <a:spcPts val="400"/>
              </a:spcBef>
              <a:spcAft>
                <a:spcPts val="0"/>
              </a:spcAft>
              <a:buClr>
                <a:schemeClr val="accent1"/>
              </a:buClr>
              <a:buSzPts val="1520"/>
              <a:buFont typeface="Noto Sans Symbols"/>
              <a:buNone/>
              <a:defRPr b="0" i="0" sz="2000" u="none" cap="none" strike="noStrike">
                <a:solidFill>
                  <a:schemeClr val="dk2"/>
                </a:solidFill>
                <a:latin typeface="Century Gothic"/>
                <a:ea typeface="Century Gothic"/>
                <a:cs typeface="Century Gothic"/>
                <a:sym typeface="Century Gothic"/>
              </a:defRPr>
            </a:lvl7pPr>
            <a:lvl8pPr lvl="7" marR="0" rtl="0" algn="l">
              <a:spcBef>
                <a:spcPts val="400"/>
              </a:spcBef>
              <a:spcAft>
                <a:spcPts val="0"/>
              </a:spcAft>
              <a:buClr>
                <a:schemeClr val="accent1"/>
              </a:buClr>
              <a:buSzPts val="1520"/>
              <a:buFont typeface="Noto Sans Symbols"/>
              <a:buNone/>
              <a:defRPr b="0" i="0" sz="2000" u="none" cap="none" strike="noStrike">
                <a:solidFill>
                  <a:schemeClr val="dk2"/>
                </a:solidFill>
                <a:latin typeface="Century Gothic"/>
                <a:ea typeface="Century Gothic"/>
                <a:cs typeface="Century Gothic"/>
                <a:sym typeface="Century Gothic"/>
              </a:defRPr>
            </a:lvl8pPr>
            <a:lvl9pPr lvl="8" marR="0" rtl="0" algn="l">
              <a:spcBef>
                <a:spcPts val="400"/>
              </a:spcBef>
              <a:spcAft>
                <a:spcPts val="0"/>
              </a:spcAft>
              <a:buClr>
                <a:schemeClr val="accent1"/>
              </a:buClr>
              <a:buSzPts val="1520"/>
              <a:buFont typeface="Noto Sans Symbols"/>
              <a:buNone/>
              <a:defRPr b="0" i="0" sz="2000" u="none" cap="none" strike="noStrike">
                <a:solidFill>
                  <a:schemeClr val="dk2"/>
                </a:solidFill>
                <a:latin typeface="Century Gothic"/>
                <a:ea typeface="Century Gothic"/>
                <a:cs typeface="Century Gothic"/>
                <a:sym typeface="Century Gothic"/>
              </a:defRPr>
            </a:lvl9pPr>
          </a:lstStyle>
          <a:p/>
        </p:txBody>
      </p:sp>
      <p:sp>
        <p:nvSpPr>
          <p:cNvPr id="239" name="Google Shape;239;p10"/>
          <p:cNvSpPr txBox="1"/>
          <p:nvPr>
            <p:ph idx="1" type="body"/>
          </p:nvPr>
        </p:nvSpPr>
        <p:spPr>
          <a:xfrm>
            <a:off x="4734630" y="4133088"/>
            <a:ext cx="3300573" cy="1519561"/>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16"/>
              <a:buNone/>
              <a:defRPr sz="1600">
                <a:solidFill>
                  <a:srgbClr val="424242"/>
                </a:solidFill>
              </a:defRPr>
            </a:lvl1pPr>
            <a:lvl2pPr indent="-228600" lvl="1" marL="914400" algn="l">
              <a:spcBef>
                <a:spcPts val="240"/>
              </a:spcBef>
              <a:spcAft>
                <a:spcPts val="0"/>
              </a:spcAft>
              <a:buSzPts val="912"/>
              <a:buNone/>
              <a:defRPr sz="1200"/>
            </a:lvl2pPr>
            <a:lvl3pPr indent="-228600" lvl="2" marL="1371600" algn="l">
              <a:spcBef>
                <a:spcPts val="200"/>
              </a:spcBef>
              <a:spcAft>
                <a:spcPts val="0"/>
              </a:spcAft>
              <a:buSzPts val="760"/>
              <a:buNone/>
              <a:defRPr sz="1000"/>
            </a:lvl3pPr>
            <a:lvl4pPr indent="-228600" lvl="3" marL="1828800" algn="l">
              <a:spcBef>
                <a:spcPts val="180"/>
              </a:spcBef>
              <a:spcAft>
                <a:spcPts val="0"/>
              </a:spcAft>
              <a:buSzPts val="684"/>
              <a:buNone/>
              <a:defRPr sz="900"/>
            </a:lvl4pPr>
            <a:lvl5pPr indent="-228600" lvl="4" marL="2286000" algn="l">
              <a:spcBef>
                <a:spcPts val="180"/>
              </a:spcBef>
              <a:spcAft>
                <a:spcPts val="0"/>
              </a:spcAft>
              <a:buSzPts val="684"/>
              <a:buNone/>
              <a:defRPr sz="900"/>
            </a:lvl5pPr>
            <a:lvl6pPr indent="-228600" lvl="5" marL="2743200" algn="l">
              <a:spcBef>
                <a:spcPts val="180"/>
              </a:spcBef>
              <a:spcAft>
                <a:spcPts val="0"/>
              </a:spcAft>
              <a:buSzPts val="684"/>
              <a:buNone/>
              <a:defRPr sz="900"/>
            </a:lvl6pPr>
            <a:lvl7pPr indent="-228600" lvl="6" marL="3200400" algn="l">
              <a:spcBef>
                <a:spcPts val="180"/>
              </a:spcBef>
              <a:spcAft>
                <a:spcPts val="0"/>
              </a:spcAft>
              <a:buSzPts val="684"/>
              <a:buNone/>
              <a:defRPr sz="900"/>
            </a:lvl7pPr>
            <a:lvl8pPr indent="-228600" lvl="7" marL="3657600" algn="l">
              <a:spcBef>
                <a:spcPts val="180"/>
              </a:spcBef>
              <a:spcAft>
                <a:spcPts val="0"/>
              </a:spcAft>
              <a:buSzPts val="684"/>
              <a:buNone/>
              <a:defRPr sz="900"/>
            </a:lvl8pPr>
            <a:lvl9pPr indent="-228600" lvl="8" marL="4114800" algn="l">
              <a:spcBef>
                <a:spcPts val="180"/>
              </a:spcBef>
              <a:spcAft>
                <a:spcPts val="0"/>
              </a:spcAft>
              <a:buSzPts val="684"/>
              <a:buNone/>
              <a:defRPr sz="900"/>
            </a:lvl9pPr>
          </a:lstStyle>
          <a:p/>
        </p:txBody>
      </p:sp>
      <p:sp>
        <p:nvSpPr>
          <p:cNvPr id="240" name="Google Shape;240;p10"/>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10"/>
          <p:cNvSpPr txBox="1"/>
          <p:nvPr>
            <p:ph idx="11" type="ftr"/>
          </p:nvPr>
        </p:nvSpPr>
        <p:spPr>
          <a:xfrm>
            <a:off x="4641448" y="5724835"/>
            <a:ext cx="34936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10"/>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1CEAD"/>
            </a:gs>
            <a:gs pos="62000">
              <a:srgbClr val="A89777"/>
            </a:gs>
            <a:gs pos="100000">
              <a:srgbClr val="968666"/>
            </a:gs>
          </a:gsLst>
          <a:lin ang="540000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567355" y="0"/>
            <a:ext cx="10458653" cy="7117071"/>
            <a:chOff x="-644959" y="0"/>
            <a:chExt cx="10458653" cy="7117071"/>
          </a:xfrm>
        </p:grpSpPr>
        <p:grpSp>
          <p:nvGrpSpPr>
            <p:cNvPr id="11" name="Google Shape;11;p1"/>
            <p:cNvGrpSpPr/>
            <p:nvPr/>
          </p:nvGrpSpPr>
          <p:grpSpPr>
            <a:xfrm>
              <a:off x="0" y="0"/>
              <a:ext cx="9144000" cy="6858000"/>
              <a:chOff x="0" y="0"/>
              <a:chExt cx="9144000" cy="6858000"/>
            </a:xfrm>
          </p:grpSpPr>
          <p:grpSp>
            <p:nvGrpSpPr>
              <p:cNvPr id="12" name="Google Shape;12;p1"/>
              <p:cNvGrpSpPr/>
              <p:nvPr/>
            </p:nvGrpSpPr>
            <p:grpSpPr>
              <a:xfrm>
                <a:off x="0" y="0"/>
                <a:ext cx="2514600" cy="6858000"/>
                <a:chOff x="0" y="0"/>
                <a:chExt cx="2514600" cy="6858000"/>
              </a:xfrm>
            </p:grpSpPr>
            <p:sp>
              <p:nvSpPr>
                <p:cNvPr id="13" name="Google Shape;13;p1"/>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 name="Google Shape;14;p1"/>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 name="Google Shape;15;p1"/>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16" name="Google Shape;16;p1"/>
              <p:cNvGrpSpPr/>
              <p:nvPr/>
            </p:nvGrpSpPr>
            <p:grpSpPr>
              <a:xfrm>
                <a:off x="422910" y="0"/>
                <a:ext cx="2514600" cy="6858000"/>
                <a:chOff x="0" y="0"/>
                <a:chExt cx="2514600" cy="6858000"/>
              </a:xfrm>
            </p:grpSpPr>
            <p:sp>
              <p:nvSpPr>
                <p:cNvPr id="17" name="Google Shape;17;p1"/>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8" name="Google Shape;18;p1"/>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9" name="Google Shape;19;p1"/>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20" name="Google Shape;20;p1"/>
              <p:cNvGrpSpPr/>
              <p:nvPr/>
            </p:nvGrpSpPr>
            <p:grpSpPr>
              <a:xfrm rot="10800000">
                <a:off x="6629400" y="0"/>
                <a:ext cx="2514600" cy="6858000"/>
                <a:chOff x="0" y="0"/>
                <a:chExt cx="2514600" cy="6858000"/>
              </a:xfrm>
            </p:grpSpPr>
            <p:sp>
              <p:nvSpPr>
                <p:cNvPr id="21" name="Google Shape;21;p1"/>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2" name="Google Shape;22;p1"/>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3" name="Google Shape;23;p1"/>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24" name="Google Shape;24;p1"/>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5" name="Google Shape;25;p1"/>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6" name="Google Shape;26;p1"/>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27" name="Google Shape;27;p1"/>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8" name="Google Shape;28;p1"/>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9" name="Google Shape;29;p1"/>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30" name="Google Shape;30;p1"/>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31" name="Google Shape;31;p1"/>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32" name="Google Shape;32;p1"/>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3" name="Google Shape;33;p1"/>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4" name="Google Shape;34;p1"/>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5" name="Google Shape;35;p1"/>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6" name="Google Shape;36;p1"/>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7" name="Google Shape;37;p1"/>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8" name="Google Shape;38;p1"/>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9" name="Google Shape;39;p1"/>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0" name="Google Shape;40;p1"/>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1" name="Google Shape;41;p1"/>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2" name="Google Shape;42;p1"/>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3" name="Google Shape;43;p1"/>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4" name="Google Shape;44;p1"/>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5" name="Google Shape;45;p1"/>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6" name="Google Shape;46;p1"/>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7" name="Google Shape;47;p1"/>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8" name="Google Shape;48;p1"/>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49" name="Google Shape;49;p1"/>
          <p:cNvSpPr/>
          <p:nvPr/>
        </p:nvSpPr>
        <p:spPr>
          <a:xfrm>
            <a:off x="457200" y="333487"/>
            <a:ext cx="8229600" cy="6185647"/>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0" name="Google Shape;50;p1"/>
          <p:cNvSpPr/>
          <p:nvPr/>
        </p:nvSpPr>
        <p:spPr>
          <a:xfrm>
            <a:off x="4561242" y="-21511"/>
            <a:ext cx="3679116" cy="699244"/>
          </a:xfrm>
          <a:prstGeom prst="rect">
            <a:avLst/>
          </a:prstGeom>
          <a:solidFill>
            <a:srgbClr val="F5F5F5"/>
          </a:solidFill>
          <a:ln cap="flat" cmpd="sng" w="42500">
            <a:solidFill>
              <a:srgbClr val="A17B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1" name="Google Shape;51;p1"/>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2" name="Google Shape;52;p1"/>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4000"/>
              <a:buFont typeface="Times New Roman"/>
              <a:buNone/>
              <a:defRPr b="0" i="0" sz="40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3" name="Google Shape;53;p1"/>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lvl1pPr indent="-344424" lvl="0" marL="457200" marR="0" rtl="0" algn="l">
              <a:spcBef>
                <a:spcPts val="480"/>
              </a:spcBef>
              <a:spcAft>
                <a:spcPts val="0"/>
              </a:spcAft>
              <a:buClr>
                <a:schemeClr val="accent1"/>
              </a:buClr>
              <a:buSzPts val="1824"/>
              <a:buFont typeface="Noto Sans Symbols"/>
              <a:buChar char="🞇"/>
              <a:defRPr b="0" i="0" sz="2400" u="none" cap="none" strike="noStrike">
                <a:solidFill>
                  <a:schemeClr val="dk1"/>
                </a:solidFill>
                <a:latin typeface="Times New Roman"/>
                <a:ea typeface="Times New Roman"/>
                <a:cs typeface="Times New Roman"/>
                <a:sym typeface="Times New Roman"/>
              </a:defRPr>
            </a:lvl1pPr>
            <a:lvl2pPr indent="-334772" lvl="1" marL="914400" marR="0" rtl="0" algn="l">
              <a:spcBef>
                <a:spcPts val="440"/>
              </a:spcBef>
              <a:spcAft>
                <a:spcPts val="0"/>
              </a:spcAft>
              <a:buClr>
                <a:schemeClr val="accent1"/>
              </a:buClr>
              <a:buSzPts val="1672"/>
              <a:buFont typeface="Noto Sans Symbols"/>
              <a:buChar char="🞇"/>
              <a:defRPr b="0" i="0" sz="2200" u="none" cap="none" strike="noStrike">
                <a:solidFill>
                  <a:schemeClr val="dk1"/>
                </a:solidFill>
                <a:latin typeface="Times New Roman"/>
                <a:ea typeface="Times New Roman"/>
                <a:cs typeface="Times New Roman"/>
                <a:sym typeface="Times New Roman"/>
              </a:defRPr>
            </a:lvl2pPr>
            <a:lvl3pPr indent="-325119" lvl="2" marL="1371600" marR="0" rtl="0" algn="l">
              <a:spcBef>
                <a:spcPts val="400"/>
              </a:spcBef>
              <a:spcAft>
                <a:spcPts val="0"/>
              </a:spcAft>
              <a:buClr>
                <a:schemeClr val="accent1"/>
              </a:buClr>
              <a:buSzPts val="1520"/>
              <a:buFont typeface="Noto Sans Symbols"/>
              <a:buChar char="🞇"/>
              <a:defRPr b="0" i="0" sz="2000" u="none" cap="none" strike="noStrike">
                <a:solidFill>
                  <a:schemeClr val="dk1"/>
                </a:solidFill>
                <a:latin typeface="Times New Roman"/>
                <a:ea typeface="Times New Roman"/>
                <a:cs typeface="Times New Roman"/>
                <a:sym typeface="Times New Roman"/>
              </a:defRPr>
            </a:lvl3pPr>
            <a:lvl4pPr indent="-315467" lvl="3" marL="1828800" marR="0" rtl="0" algn="l">
              <a:spcBef>
                <a:spcPts val="360"/>
              </a:spcBef>
              <a:spcAft>
                <a:spcPts val="0"/>
              </a:spcAft>
              <a:buClr>
                <a:schemeClr val="accent1"/>
              </a:buClr>
              <a:buSzPts val="1368"/>
              <a:buFont typeface="Noto Sans Symbols"/>
              <a:buChar char="🞇"/>
              <a:defRPr b="0" i="0" sz="1800" u="none" cap="none" strike="noStrike">
                <a:solidFill>
                  <a:schemeClr val="dk1"/>
                </a:solidFill>
                <a:latin typeface="Times New Roman"/>
                <a:ea typeface="Times New Roman"/>
                <a:cs typeface="Times New Roman"/>
                <a:sym typeface="Times New Roman"/>
              </a:defRPr>
            </a:lvl4pPr>
            <a:lvl5pPr indent="-305816" lvl="4" marL="2286000" marR="0" rtl="0" algn="l">
              <a:spcBef>
                <a:spcPts val="320"/>
              </a:spcBef>
              <a:spcAft>
                <a:spcPts val="0"/>
              </a:spcAft>
              <a:buClr>
                <a:schemeClr val="accent1"/>
              </a:buClr>
              <a:buSzPts val="1216"/>
              <a:buFont typeface="Noto Sans Symbols"/>
              <a:buChar char="🞇"/>
              <a:defRPr b="0" i="0" sz="1600" u="none" cap="none" strike="noStrike">
                <a:solidFill>
                  <a:schemeClr val="dk1"/>
                </a:solidFill>
                <a:latin typeface="Times New Roman"/>
                <a:ea typeface="Times New Roman"/>
                <a:cs typeface="Times New Roman"/>
                <a:sym typeface="Times New Roman"/>
              </a:defRPr>
            </a:lvl5pPr>
            <a:lvl6pPr indent="-296164" lvl="5" marL="27432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6pPr>
            <a:lvl7pPr indent="-296164" lvl="6" marL="32004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7pPr>
            <a:lvl8pPr indent="-296164" lvl="7" marL="36576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8pPr>
            <a:lvl9pPr indent="-296164" lvl="8" marL="41148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9pPr>
          </a:lstStyle>
          <a:p/>
        </p:txBody>
      </p:sp>
      <p:sp>
        <p:nvSpPr>
          <p:cNvPr id="54" name="Google Shape;54;p1"/>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5" name="Google Shape;55;p1"/>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6" name="Google Shape;56;p1"/>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FEFEFE"/>
                </a:solidFill>
                <a:latin typeface="Century Gothic"/>
                <a:ea typeface="Century Gothic"/>
                <a:cs typeface="Century Gothic"/>
                <a:sym typeface="Century Gothic"/>
              </a:defRPr>
            </a:lvl1pPr>
            <a:lvl2pPr indent="0" lvl="1" marL="0" marR="0" rtl="0" algn="l">
              <a:spcBef>
                <a:spcPts val="0"/>
              </a:spcBef>
              <a:buNone/>
              <a:defRPr b="0" i="0" sz="1200" u="none" cap="none" strike="noStrike">
                <a:solidFill>
                  <a:srgbClr val="FEFEFE"/>
                </a:solidFill>
                <a:latin typeface="Century Gothic"/>
                <a:ea typeface="Century Gothic"/>
                <a:cs typeface="Century Gothic"/>
                <a:sym typeface="Century Gothic"/>
              </a:defRPr>
            </a:lvl2pPr>
            <a:lvl3pPr indent="0" lvl="2" marL="0" marR="0" rtl="0" algn="l">
              <a:spcBef>
                <a:spcPts val="0"/>
              </a:spcBef>
              <a:buNone/>
              <a:defRPr b="0" i="0" sz="1200" u="none" cap="none" strike="noStrike">
                <a:solidFill>
                  <a:srgbClr val="FEFEFE"/>
                </a:solidFill>
                <a:latin typeface="Century Gothic"/>
                <a:ea typeface="Century Gothic"/>
                <a:cs typeface="Century Gothic"/>
                <a:sym typeface="Century Gothic"/>
              </a:defRPr>
            </a:lvl3pPr>
            <a:lvl4pPr indent="0" lvl="3" marL="0" marR="0" rtl="0" algn="l">
              <a:spcBef>
                <a:spcPts val="0"/>
              </a:spcBef>
              <a:buNone/>
              <a:defRPr b="0" i="0" sz="1200" u="none" cap="none" strike="noStrike">
                <a:solidFill>
                  <a:srgbClr val="FEFEFE"/>
                </a:solidFill>
                <a:latin typeface="Century Gothic"/>
                <a:ea typeface="Century Gothic"/>
                <a:cs typeface="Century Gothic"/>
                <a:sym typeface="Century Gothic"/>
              </a:defRPr>
            </a:lvl4pPr>
            <a:lvl5pPr indent="0" lvl="4" marL="0" marR="0" rtl="0" algn="l">
              <a:spcBef>
                <a:spcPts val="0"/>
              </a:spcBef>
              <a:buNone/>
              <a:defRPr b="0" i="0" sz="1200" u="none" cap="none" strike="noStrike">
                <a:solidFill>
                  <a:srgbClr val="FEFEFE"/>
                </a:solidFill>
                <a:latin typeface="Century Gothic"/>
                <a:ea typeface="Century Gothic"/>
                <a:cs typeface="Century Gothic"/>
                <a:sym typeface="Century Gothic"/>
              </a:defRPr>
            </a:lvl5pPr>
            <a:lvl6pPr indent="0" lvl="5" marL="0" marR="0" rtl="0" algn="l">
              <a:spcBef>
                <a:spcPts val="0"/>
              </a:spcBef>
              <a:buNone/>
              <a:defRPr b="0" i="0" sz="1200" u="none" cap="none" strike="noStrike">
                <a:solidFill>
                  <a:srgbClr val="FEFEFE"/>
                </a:solidFill>
                <a:latin typeface="Century Gothic"/>
                <a:ea typeface="Century Gothic"/>
                <a:cs typeface="Century Gothic"/>
                <a:sym typeface="Century Gothic"/>
              </a:defRPr>
            </a:lvl6pPr>
            <a:lvl7pPr indent="0" lvl="6" marL="0" marR="0" rtl="0" algn="l">
              <a:spcBef>
                <a:spcPts val="0"/>
              </a:spcBef>
              <a:buNone/>
              <a:defRPr b="0" i="0" sz="1200" u="none" cap="none" strike="noStrike">
                <a:solidFill>
                  <a:srgbClr val="FEFEFE"/>
                </a:solidFill>
                <a:latin typeface="Century Gothic"/>
                <a:ea typeface="Century Gothic"/>
                <a:cs typeface="Century Gothic"/>
                <a:sym typeface="Century Gothic"/>
              </a:defRPr>
            </a:lvl7pPr>
            <a:lvl8pPr indent="0" lvl="7" marL="0" marR="0" rtl="0" algn="l">
              <a:spcBef>
                <a:spcPts val="0"/>
              </a:spcBef>
              <a:buNone/>
              <a:defRPr b="0" i="0" sz="1200" u="none" cap="none" strike="noStrike">
                <a:solidFill>
                  <a:srgbClr val="FEFEFE"/>
                </a:solidFill>
                <a:latin typeface="Century Gothic"/>
                <a:ea typeface="Century Gothic"/>
                <a:cs typeface="Century Gothic"/>
                <a:sym typeface="Century Gothic"/>
              </a:defRPr>
            </a:lvl8pPr>
            <a:lvl9pPr indent="0" lvl="8" marL="0" marR="0" rtl="0" algn="l">
              <a:spcBef>
                <a:spcPts val="0"/>
              </a:spcBef>
              <a:buNone/>
              <a:defRPr b="0" i="0" sz="1200" u="none" cap="none" strike="noStrike">
                <a:solidFill>
                  <a:srgbClr val="FEFEFE"/>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13"/>
          <p:cNvSpPr txBox="1"/>
          <p:nvPr>
            <p:ph type="ctrTitle"/>
          </p:nvPr>
        </p:nvSpPr>
        <p:spPr>
          <a:xfrm>
            <a:off x="4733365" y="2708476"/>
            <a:ext cx="3313355" cy="170216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lang="fr-FR"/>
              <a:t>Hachage</a:t>
            </a:r>
            <a:endParaRPr/>
          </a:p>
        </p:txBody>
      </p:sp>
      <p:sp>
        <p:nvSpPr>
          <p:cNvPr id="260" name="Google Shape;260;p13"/>
          <p:cNvSpPr txBox="1"/>
          <p:nvPr>
            <p:ph idx="1" type="subTitle"/>
          </p:nvPr>
        </p:nvSpPr>
        <p:spPr>
          <a:xfrm>
            <a:off x="4733365" y="4421080"/>
            <a:ext cx="3309803" cy="126062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368"/>
              <a:buNone/>
            </a:pPr>
            <a:r>
              <a:rPr lang="fr-FR"/>
              <a:t>Fait par : Mme Nouzri Sana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Fonction de hachage</a:t>
            </a:r>
            <a:endParaRPr/>
          </a:p>
        </p:txBody>
      </p:sp>
      <p:sp>
        <p:nvSpPr>
          <p:cNvPr id="336" name="Google Shape;336;p22"/>
          <p:cNvSpPr/>
          <p:nvPr/>
        </p:nvSpPr>
        <p:spPr>
          <a:xfrm>
            <a:off x="683568" y="2289646"/>
            <a:ext cx="7848872" cy="92333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182563" lvl="0" marL="182563" marR="0" rtl="0" algn="l">
              <a:spcBef>
                <a:spcPts val="0"/>
              </a:spcBef>
              <a:spcAft>
                <a:spcPts val="0"/>
              </a:spcAft>
              <a:buNone/>
            </a:pPr>
            <a:r>
              <a:rPr lang="fr-FR" sz="1800">
                <a:solidFill>
                  <a:srgbClr val="FF0000"/>
                </a:solidFill>
                <a:latin typeface="Times New Roman"/>
                <a:ea typeface="Times New Roman"/>
                <a:cs typeface="Times New Roman"/>
                <a:sym typeface="Times New Roman"/>
              </a:rPr>
              <a:t>Problème</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Chaque lettre dans la table ASCII peut être numérotée jusqu'à 255. alors qu’il faut pas dépasser 100.</a:t>
            </a:r>
            <a:endParaRPr/>
          </a:p>
        </p:txBody>
      </p:sp>
      <p:sp>
        <p:nvSpPr>
          <p:cNvPr id="337" name="Google Shape;337;p22"/>
          <p:cNvSpPr/>
          <p:nvPr/>
        </p:nvSpPr>
        <p:spPr>
          <a:xfrm>
            <a:off x="683568" y="3573016"/>
            <a:ext cx="7848872" cy="923330"/>
          </a:xfrm>
          <a:prstGeom prst="rect">
            <a:avLst/>
          </a:prstGeom>
          <a:noFill/>
          <a:ln cap="flat" cmpd="sng" w="9525">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rgbClr val="00B050"/>
                </a:solidFill>
                <a:latin typeface="Times New Roman"/>
                <a:ea typeface="Times New Roman"/>
                <a:cs typeface="Times New Roman"/>
                <a:sym typeface="Times New Roman"/>
              </a:rPr>
              <a:t>Solution</a:t>
            </a:r>
            <a:endParaRPr/>
          </a:p>
          <a:p>
            <a:pPr indent="0" lvl="0" marL="0" marR="0" rtl="0" algn="just">
              <a:spcBef>
                <a:spcPts val="0"/>
              </a:spcBef>
              <a:spcAft>
                <a:spcPts val="0"/>
              </a:spcAft>
              <a:buNone/>
            </a:pPr>
            <a:r>
              <a:rPr lang="fr-FR" sz="1800">
                <a:solidFill>
                  <a:schemeClr val="dk1"/>
                </a:solidFill>
                <a:latin typeface="Times New Roman"/>
                <a:ea typeface="Times New Roman"/>
                <a:cs typeface="Times New Roman"/>
                <a:sym typeface="Times New Roman"/>
              </a:rPr>
              <a:t>Pour régler le problème, on peut utiliser l'opérateur modulo %. Il donne le reste de la division ! </a:t>
            </a:r>
            <a:endParaRPr sz="1800">
              <a:solidFill>
                <a:schemeClr val="dk1"/>
              </a:solidFill>
              <a:latin typeface="Times New Roman"/>
              <a:ea typeface="Times New Roman"/>
              <a:cs typeface="Times New Roman"/>
              <a:sym typeface="Times New Roman"/>
            </a:endParaRPr>
          </a:p>
        </p:txBody>
      </p:sp>
      <p:sp>
        <p:nvSpPr>
          <p:cNvPr id="338" name="Google Shape;338;p22"/>
          <p:cNvSpPr/>
          <p:nvPr/>
        </p:nvSpPr>
        <p:spPr>
          <a:xfrm>
            <a:off x="3131840" y="5157192"/>
            <a:ext cx="2146742" cy="369332"/>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sommeLettres % 100</a:t>
            </a: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Fonction de hachage</a:t>
            </a:r>
            <a:endParaRPr/>
          </a:p>
        </p:txBody>
      </p:sp>
      <p:sp>
        <p:nvSpPr>
          <p:cNvPr id="344" name="Google Shape;344;p23"/>
          <p:cNvSpPr/>
          <p:nvPr/>
        </p:nvSpPr>
        <p:spPr>
          <a:xfrm>
            <a:off x="2627784" y="2276872"/>
            <a:ext cx="3726160" cy="3416320"/>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int </a:t>
            </a:r>
            <a:r>
              <a:rPr lang="fr-FR" sz="1800">
                <a:solidFill>
                  <a:srgbClr val="FF0000"/>
                </a:solidFill>
                <a:latin typeface="Times New Roman"/>
                <a:ea typeface="Times New Roman"/>
                <a:cs typeface="Times New Roman"/>
                <a:sym typeface="Times New Roman"/>
              </a:rPr>
              <a:t>hachage</a:t>
            </a:r>
            <a:r>
              <a:rPr lang="fr-FR" sz="1800">
                <a:solidFill>
                  <a:schemeClr val="dk1"/>
                </a:solidFill>
                <a:latin typeface="Times New Roman"/>
                <a:ea typeface="Times New Roman"/>
                <a:cs typeface="Times New Roman"/>
                <a:sym typeface="Times New Roman"/>
              </a:rPr>
              <a:t>(char *</a:t>
            </a:r>
            <a:r>
              <a:rPr lang="fr-FR" sz="1800">
                <a:solidFill>
                  <a:srgbClr val="00B050"/>
                </a:solidFill>
                <a:latin typeface="Times New Roman"/>
                <a:ea typeface="Times New Roman"/>
                <a:cs typeface="Times New Roman"/>
                <a:sym typeface="Times New Roman"/>
              </a:rPr>
              <a:t>chaine</a:t>
            </a:r>
            <a:r>
              <a:rPr lang="fr-FR"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    int i = 0, </a:t>
            </a:r>
            <a:r>
              <a:rPr lang="fr-FR" sz="1800">
                <a:solidFill>
                  <a:srgbClr val="0070C0"/>
                </a:solidFill>
                <a:latin typeface="Times New Roman"/>
                <a:ea typeface="Times New Roman"/>
                <a:cs typeface="Times New Roman"/>
                <a:sym typeface="Times New Roman"/>
              </a:rPr>
              <a:t>nombreHache</a:t>
            </a:r>
            <a:r>
              <a:rPr lang="fr-FR" sz="1800">
                <a:solidFill>
                  <a:schemeClr val="dk1"/>
                </a:solidFill>
                <a:latin typeface="Times New Roman"/>
                <a:ea typeface="Times New Roman"/>
                <a:cs typeface="Times New Roman"/>
                <a:sym typeface="Times New Roman"/>
              </a:rPr>
              <a:t> = 0;</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    for (i = 0 ; </a:t>
            </a:r>
            <a:r>
              <a:rPr lang="fr-FR" sz="1800">
                <a:solidFill>
                  <a:srgbClr val="00B050"/>
                </a:solidFill>
                <a:latin typeface="Times New Roman"/>
                <a:ea typeface="Times New Roman"/>
                <a:cs typeface="Times New Roman"/>
                <a:sym typeface="Times New Roman"/>
              </a:rPr>
              <a:t>chaine[i</a:t>
            </a:r>
            <a:r>
              <a:rPr lang="fr-FR" sz="1800">
                <a:solidFill>
                  <a:schemeClr val="dk1"/>
                </a:solidFill>
                <a:latin typeface="Times New Roman"/>
                <a:ea typeface="Times New Roman"/>
                <a:cs typeface="Times New Roman"/>
                <a:sym typeface="Times New Roman"/>
              </a:rPr>
              <a:t>] != '\0' ; i++)</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        </a:t>
            </a:r>
            <a:r>
              <a:rPr lang="fr-FR" sz="1800">
                <a:solidFill>
                  <a:srgbClr val="0070C0"/>
                </a:solidFill>
                <a:latin typeface="Times New Roman"/>
                <a:ea typeface="Times New Roman"/>
                <a:cs typeface="Times New Roman"/>
                <a:sym typeface="Times New Roman"/>
              </a:rPr>
              <a:t>nombreHache</a:t>
            </a:r>
            <a:r>
              <a:rPr lang="fr-FR" sz="1800">
                <a:solidFill>
                  <a:schemeClr val="dk1"/>
                </a:solidFill>
                <a:latin typeface="Times New Roman"/>
                <a:ea typeface="Times New Roman"/>
                <a:cs typeface="Times New Roman"/>
                <a:sym typeface="Times New Roman"/>
              </a:rPr>
              <a:t> += </a:t>
            </a:r>
            <a:r>
              <a:rPr lang="fr-FR" sz="1800">
                <a:solidFill>
                  <a:srgbClr val="00B050"/>
                </a:solidFill>
                <a:latin typeface="Times New Roman"/>
                <a:ea typeface="Times New Roman"/>
                <a:cs typeface="Times New Roman"/>
                <a:sym typeface="Times New Roman"/>
              </a:rPr>
              <a:t>chaine</a:t>
            </a:r>
            <a:r>
              <a:rPr lang="fr-FR" sz="1800">
                <a:solidFill>
                  <a:schemeClr val="dk1"/>
                </a:solidFill>
                <a:latin typeface="Times New Roman"/>
                <a:ea typeface="Times New Roman"/>
                <a:cs typeface="Times New Roman"/>
                <a:sym typeface="Times New Roman"/>
              </a:rPr>
              <a:t>[i];</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    </a:t>
            </a:r>
            <a:r>
              <a:rPr lang="fr-FR" sz="1800">
                <a:solidFill>
                  <a:srgbClr val="0070C0"/>
                </a:solidFill>
                <a:latin typeface="Times New Roman"/>
                <a:ea typeface="Times New Roman"/>
                <a:cs typeface="Times New Roman"/>
                <a:sym typeface="Times New Roman"/>
              </a:rPr>
              <a:t>nombreHache</a:t>
            </a:r>
            <a:r>
              <a:rPr lang="fr-FR" sz="1800">
                <a:solidFill>
                  <a:schemeClr val="dk1"/>
                </a:solidFill>
                <a:latin typeface="Times New Roman"/>
                <a:ea typeface="Times New Roman"/>
                <a:cs typeface="Times New Roman"/>
                <a:sym typeface="Times New Roman"/>
              </a:rPr>
              <a:t> %= 100;</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    return </a:t>
            </a:r>
            <a:r>
              <a:rPr lang="fr-FR" sz="1800">
                <a:solidFill>
                  <a:srgbClr val="0070C0"/>
                </a:solidFill>
                <a:latin typeface="Times New Roman"/>
                <a:ea typeface="Times New Roman"/>
                <a:cs typeface="Times New Roman"/>
                <a:sym typeface="Times New Roman"/>
              </a:rPr>
              <a:t>nombreHache</a:t>
            </a:r>
            <a:r>
              <a:rPr lang="fr-FR"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345" name="Google Shape;345;p23"/>
          <p:cNvSpPr txBox="1"/>
          <p:nvPr/>
        </p:nvSpPr>
        <p:spPr>
          <a:xfrm>
            <a:off x="755576" y="1844824"/>
            <a:ext cx="388843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rgbClr val="00B050"/>
                </a:solidFill>
                <a:latin typeface="Times New Roman"/>
                <a:ea typeface="Times New Roman"/>
                <a:cs typeface="Times New Roman"/>
                <a:sym typeface="Times New Roman"/>
              </a:rPr>
              <a:t>Exemple</a:t>
            </a:r>
            <a:r>
              <a:rPr lang="fr-FR" sz="1800">
                <a:solidFill>
                  <a:schemeClr val="dk1"/>
                </a:solidFill>
                <a:latin typeface="Times New Roman"/>
                <a:ea typeface="Times New Roman"/>
                <a:cs typeface="Times New Roman"/>
                <a:sym typeface="Times New Roman"/>
              </a:rPr>
              <a:t> : Fonction de hachage</a:t>
            </a:r>
            <a:endParaRPr sz="1800">
              <a:solidFill>
                <a:schemeClr val="dk1"/>
              </a:solidFill>
              <a:latin typeface="Times New Roman"/>
              <a:ea typeface="Times New Roman"/>
              <a:cs typeface="Times New Roman"/>
              <a:sym typeface="Times New Roman"/>
            </a:endParaRPr>
          </a:p>
        </p:txBody>
      </p:sp>
      <p:sp>
        <p:nvSpPr>
          <p:cNvPr id="346" name="Google Shape;346;p23"/>
          <p:cNvSpPr/>
          <p:nvPr/>
        </p:nvSpPr>
        <p:spPr>
          <a:xfrm>
            <a:off x="539553" y="5770131"/>
            <a:ext cx="8064896" cy="646331"/>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800"/>
              <a:buFont typeface="Times New Roman"/>
              <a:buNone/>
            </a:pPr>
            <a:r>
              <a:rPr b="0" i="0" lang="fr-FR" sz="1800" u="none" cap="none" strike="noStrike">
                <a:solidFill>
                  <a:schemeClr val="dk1"/>
                </a:solidFill>
                <a:latin typeface="Times New Roman"/>
                <a:ea typeface="Times New Roman"/>
                <a:cs typeface="Times New Roman"/>
                <a:sym typeface="Times New Roman"/>
              </a:rPr>
              <a:t>Si on envoie hachage("Luc Doncieux"), elle renvoie 55. Avec hachage("Yann Martinez"), on obtient 80.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Gérer les collisions</a:t>
            </a:r>
            <a:endParaRPr/>
          </a:p>
        </p:txBody>
      </p:sp>
      <p:sp>
        <p:nvSpPr>
          <p:cNvPr id="352" name="Google Shape;352;p24"/>
          <p:cNvSpPr/>
          <p:nvPr/>
        </p:nvSpPr>
        <p:spPr>
          <a:xfrm>
            <a:off x="611560" y="1700808"/>
            <a:ext cx="7848872" cy="64633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Times New Roman"/>
                <a:ea typeface="Times New Roman"/>
                <a:cs typeface="Times New Roman"/>
                <a:sym typeface="Times New Roman"/>
              </a:rPr>
              <a:t>Quand la fonction de hachage renvoie le même nombre pour deux clés différentes, on dit qu'il y a </a:t>
            </a:r>
            <a:r>
              <a:rPr b="1" lang="fr-FR" sz="1800">
                <a:solidFill>
                  <a:schemeClr val="dk1"/>
                </a:solidFill>
                <a:latin typeface="Times New Roman"/>
                <a:ea typeface="Times New Roman"/>
                <a:cs typeface="Times New Roman"/>
                <a:sym typeface="Times New Roman"/>
              </a:rPr>
              <a:t>collision</a:t>
            </a:r>
            <a:endParaRPr sz="1800">
              <a:solidFill>
                <a:schemeClr val="dk1"/>
              </a:solidFill>
              <a:latin typeface="Times New Roman"/>
              <a:ea typeface="Times New Roman"/>
              <a:cs typeface="Times New Roman"/>
              <a:sym typeface="Times New Roman"/>
            </a:endParaRPr>
          </a:p>
        </p:txBody>
      </p:sp>
      <p:sp>
        <p:nvSpPr>
          <p:cNvPr id="353" name="Google Shape;353;p24"/>
          <p:cNvSpPr/>
          <p:nvPr/>
        </p:nvSpPr>
        <p:spPr>
          <a:xfrm>
            <a:off x="755576" y="2420888"/>
            <a:ext cx="7704856" cy="341632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Times New Roman"/>
                <a:ea typeface="Times New Roman"/>
                <a:cs typeface="Times New Roman"/>
                <a:sym typeface="Times New Roman"/>
              </a:rPr>
              <a:t>Deux raisons peuvent expliquer une collision.</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182563" lvl="0" marL="18256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La fonction de hachage n'est pas très performante. C'est notre cas. Nous avons écrit une fonction très simple (mais néanmoins suffisante) pour nos exemples. Les fonctions MD5 et SHA1 mentionnées plus tôt sont de bonne qualité car elles produisent très peu de collisions. Notez que SHA1 est aujourd'hui préférée à MD5 car c'est celle des deux qui en produit le moins.</a:t>
            </a:r>
            <a:endParaRPr/>
          </a:p>
          <a:p>
            <a:pPr indent="-182563" lvl="0" marL="182563"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182563" lvl="0" marL="18256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Le tableau dans lequel on stocke nos données est trop petit. Si on crée un tableau de 4 cases et qu'on souhaite stocker 5 personnes, on aura à coup sûr une collision, c'est-à-dire que notre fonction de hachage donnera le même indice pour deux noms différents.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Gérer les collisions</a:t>
            </a:r>
            <a:endParaRPr/>
          </a:p>
        </p:txBody>
      </p:sp>
      <p:sp>
        <p:nvSpPr>
          <p:cNvPr id="359" name="Google Shape;359;p25"/>
          <p:cNvSpPr/>
          <p:nvPr/>
        </p:nvSpPr>
        <p:spPr>
          <a:xfrm>
            <a:off x="539552" y="1772816"/>
            <a:ext cx="806489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Si une collision survient, deux solutions s'offrent à vous au choix : l'adressage ouvert et le chaînage.</a:t>
            </a:r>
            <a:endParaRPr sz="1800">
              <a:solidFill>
                <a:schemeClr val="dk1"/>
              </a:solidFill>
              <a:latin typeface="Times New Roman"/>
              <a:ea typeface="Times New Roman"/>
              <a:cs typeface="Times New Roman"/>
              <a:sym typeface="Times New Roman"/>
            </a:endParaRPr>
          </a:p>
        </p:txBody>
      </p:sp>
      <p:sp>
        <p:nvSpPr>
          <p:cNvPr id="360" name="Google Shape;360;p25"/>
          <p:cNvSpPr/>
          <p:nvPr/>
        </p:nvSpPr>
        <p:spPr>
          <a:xfrm>
            <a:off x="611560" y="2492896"/>
            <a:ext cx="205921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L'adressage ouvert</a:t>
            </a:r>
            <a:endParaRPr b="1" sz="1800">
              <a:solidFill>
                <a:schemeClr val="dk1"/>
              </a:solidFill>
              <a:latin typeface="Times New Roman"/>
              <a:ea typeface="Times New Roman"/>
              <a:cs typeface="Times New Roman"/>
              <a:sym typeface="Times New Roman"/>
            </a:endParaRPr>
          </a:p>
        </p:txBody>
      </p:sp>
      <p:sp>
        <p:nvSpPr>
          <p:cNvPr id="361" name="Google Shape;361;p25"/>
          <p:cNvSpPr/>
          <p:nvPr/>
        </p:nvSpPr>
        <p:spPr>
          <a:xfrm>
            <a:off x="611560" y="2996952"/>
            <a:ext cx="7920880" cy="2862322"/>
          </a:xfrm>
          <a:prstGeom prst="rect">
            <a:avLst/>
          </a:prstGeom>
          <a:noFill/>
          <a:ln>
            <a:noFill/>
          </a:ln>
        </p:spPr>
        <p:txBody>
          <a:bodyPr anchorCtr="0" anchor="t" bIns="45700" lIns="91425" spcFirstLastPara="1" rIns="91425" wrap="square" tIns="45700">
            <a:noAutofit/>
          </a:bodyPr>
          <a:lstStyle/>
          <a:p>
            <a:pPr indent="-182563" lvl="0" marL="18256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S'il reste de la place dans le tableau, utiliser la technique dite du </a:t>
            </a:r>
            <a:r>
              <a:rPr b="1" lang="fr-FR" sz="1800">
                <a:solidFill>
                  <a:schemeClr val="dk1"/>
                </a:solidFill>
                <a:latin typeface="Times New Roman"/>
                <a:ea typeface="Times New Roman"/>
                <a:cs typeface="Times New Roman"/>
                <a:sym typeface="Times New Roman"/>
              </a:rPr>
              <a:t>hachage linéaire</a:t>
            </a:r>
            <a:r>
              <a:rPr lang="fr-FR" sz="1800">
                <a:solidFill>
                  <a:schemeClr val="dk1"/>
                </a:solidFill>
                <a:latin typeface="Times New Roman"/>
                <a:ea typeface="Times New Roman"/>
                <a:cs typeface="Times New Roman"/>
                <a:sym typeface="Times New Roman"/>
              </a:rPr>
              <a:t>. Le principe est simple. La case est occupée ? Pas de problème, allez à la case suivante. Ah, elle est occupée aussi ? Allez à la suivante !</a:t>
            </a:r>
            <a:endParaRPr/>
          </a:p>
          <a:p>
            <a:pPr indent="-182563" lvl="0" marL="18256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Ainsi de suite, continuez jusqu'à trouver la prochaine case libre dans le tableau. Si vous arrivez à la fin du tableau, retournez à la première case et continuez.</a:t>
            </a:r>
            <a:endParaRPr/>
          </a:p>
          <a:p>
            <a:pPr indent="-182563" lvl="0" marL="18256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Cette méthode est très simple à mettre en place, mais si vous avez beaucoup de collisions, vous allez passer beaucoup de temps à chercher la prochaine case libre.</a:t>
            </a:r>
            <a:endParaRPr/>
          </a:p>
          <a:p>
            <a:pPr indent="-182563" lvl="0" marL="18256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Il existe des variantes (hachage double, hachage quadratique…) qui consistent à hacher à nouveau selon une autre fonction en cas de collision. Elles sont plus efficaces mais plus complexes à mettre en place.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6"/>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Gérer les collisions</a:t>
            </a:r>
            <a:endParaRPr/>
          </a:p>
        </p:txBody>
      </p:sp>
      <p:sp>
        <p:nvSpPr>
          <p:cNvPr id="367" name="Google Shape;367;p26"/>
          <p:cNvSpPr/>
          <p:nvPr/>
        </p:nvSpPr>
        <p:spPr>
          <a:xfrm>
            <a:off x="611560" y="1844824"/>
            <a:ext cx="137088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Le chaînage</a:t>
            </a:r>
            <a:endParaRPr sz="1800">
              <a:solidFill>
                <a:schemeClr val="dk1"/>
              </a:solidFill>
              <a:latin typeface="Times New Roman"/>
              <a:ea typeface="Times New Roman"/>
              <a:cs typeface="Times New Roman"/>
              <a:sym typeface="Times New Roman"/>
            </a:endParaRPr>
          </a:p>
        </p:txBody>
      </p:sp>
      <p:sp>
        <p:nvSpPr>
          <p:cNvPr id="368" name="Google Shape;368;p26"/>
          <p:cNvSpPr/>
          <p:nvPr/>
        </p:nvSpPr>
        <p:spPr>
          <a:xfrm>
            <a:off x="611560" y="2276872"/>
            <a:ext cx="7920880" cy="92333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Times New Roman"/>
                <a:ea typeface="Times New Roman"/>
                <a:cs typeface="Times New Roman"/>
                <a:sym typeface="Times New Roman"/>
              </a:rPr>
              <a:t>Une autre solution consiste à créer une </a:t>
            </a:r>
            <a:r>
              <a:rPr b="1" lang="fr-FR" sz="1800">
                <a:solidFill>
                  <a:schemeClr val="dk1"/>
                </a:solidFill>
                <a:latin typeface="Times New Roman"/>
                <a:ea typeface="Times New Roman"/>
                <a:cs typeface="Times New Roman"/>
                <a:sym typeface="Times New Roman"/>
              </a:rPr>
              <a:t>liste chaînée</a:t>
            </a:r>
            <a:r>
              <a:rPr lang="fr-FR" sz="1800">
                <a:solidFill>
                  <a:schemeClr val="dk1"/>
                </a:solidFill>
                <a:latin typeface="Times New Roman"/>
                <a:ea typeface="Times New Roman"/>
                <a:cs typeface="Times New Roman"/>
                <a:sym typeface="Times New Roman"/>
              </a:rPr>
              <a:t> à l'emplacement de la collision. Vous avez deux données (ou plus) à stocker dans la même case ? Utilisez une liste chaînée et créez un pointeur vers cette liste depuis le tableau </a:t>
            </a:r>
            <a:endParaRPr sz="1800">
              <a:solidFill>
                <a:schemeClr val="dk1"/>
              </a:solidFill>
              <a:latin typeface="Times New Roman"/>
              <a:ea typeface="Times New Roman"/>
              <a:cs typeface="Times New Roman"/>
              <a:sym typeface="Times New Roman"/>
            </a:endParaRPr>
          </a:p>
        </p:txBody>
      </p:sp>
      <p:pic>
        <p:nvPicPr>
          <p:cNvPr descr="Si deux éléments doivent être stockés au même endroit, créez une liste chaînée !" id="369" name="Google Shape;369;p26"/>
          <p:cNvPicPr preferRelativeResize="0"/>
          <p:nvPr/>
        </p:nvPicPr>
        <p:blipFill rotWithShape="1">
          <a:blip r:embed="rId3">
            <a:alphaModFix/>
          </a:blip>
          <a:srcRect b="0" l="0" r="0" t="0"/>
          <a:stretch/>
        </p:blipFill>
        <p:spPr>
          <a:xfrm>
            <a:off x="1043608" y="3284984"/>
            <a:ext cx="7272858" cy="280722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Limites</a:t>
            </a:r>
            <a:endParaRPr/>
          </a:p>
        </p:txBody>
      </p:sp>
      <p:sp>
        <p:nvSpPr>
          <p:cNvPr id="375" name="Google Shape;375;p27"/>
          <p:cNvSpPr/>
          <p:nvPr/>
        </p:nvSpPr>
        <p:spPr>
          <a:xfrm>
            <a:off x="755576" y="1916832"/>
            <a:ext cx="7704856" cy="3782061"/>
          </a:xfrm>
          <a:prstGeom prst="rect">
            <a:avLst/>
          </a:prstGeom>
          <a:noFill/>
          <a:ln>
            <a:noFill/>
          </a:ln>
        </p:spPr>
        <p:txBody>
          <a:bodyPr anchorCtr="0" anchor="t" bIns="45700" lIns="91425" spcFirstLastPara="1" rIns="91425" wrap="square" tIns="45700">
            <a:noAutofit/>
          </a:bodyPr>
          <a:lstStyle/>
          <a:p>
            <a:pPr indent="-182563" lvl="0" marL="182563" marR="0" rtl="0" algn="just">
              <a:lnSpc>
                <a:spcPct val="150000"/>
              </a:lnSpc>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On revient au défaut des listes chaînées : s'il y a 300 éléments à cet emplacement du tableau, il va falloir parcourir la liste chaînée jusqu'à trouver le bon.</a:t>
            </a:r>
            <a:endParaRPr/>
          </a:p>
          <a:p>
            <a:pPr indent="-182563" lvl="0" marL="182563" marR="0" rtl="0" algn="just">
              <a:lnSpc>
                <a:spcPct val="150000"/>
              </a:lnSpc>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Les listes chaînées ne sont pas toujours idéales, mais les tables de hachage ont aussi leurs limites. On peut combiner les deux pour tenter de tirer le meilleur de chacune de ces structures de données.</a:t>
            </a:r>
            <a:endParaRPr/>
          </a:p>
          <a:p>
            <a:pPr indent="-182563" lvl="0" marL="182563" marR="0" rtl="0" algn="just">
              <a:lnSpc>
                <a:spcPct val="150000"/>
              </a:lnSpc>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Quoi qu'il en soit, le point critique dans une table de hachage est la fonction de hachage. Moins elle produit de collisions, mieux c'est. À vous de trouver la fonction de hachage qui convient le mieux à votre cas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28"/>
          <p:cNvSpPr txBox="1"/>
          <p:nvPr>
            <p:ph type="title"/>
          </p:nvPr>
        </p:nvSpPr>
        <p:spPr>
          <a:xfrm>
            <a:off x="827584" y="47667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b="1" lang="fr-FR"/>
              <a:t>Résumé</a:t>
            </a:r>
            <a:endParaRPr/>
          </a:p>
        </p:txBody>
      </p:sp>
      <p:sp>
        <p:nvSpPr>
          <p:cNvPr id="381" name="Google Shape;381;p28"/>
          <p:cNvSpPr/>
          <p:nvPr/>
        </p:nvSpPr>
        <p:spPr>
          <a:xfrm>
            <a:off x="611560" y="1484784"/>
            <a:ext cx="7848872" cy="5078313"/>
          </a:xfrm>
          <a:prstGeom prst="rect">
            <a:avLst/>
          </a:prstGeom>
          <a:noFill/>
          <a:ln>
            <a:noFill/>
          </a:ln>
        </p:spPr>
        <p:txBody>
          <a:bodyPr anchorCtr="0" anchor="t" bIns="45700" lIns="91425" spcFirstLastPara="1" rIns="91425" wrap="square" tIns="45700">
            <a:noAutofit/>
          </a:bodyPr>
          <a:lstStyle/>
          <a:p>
            <a:pPr indent="-182563" lvl="0" marL="182563" marR="0" rtl="0" algn="just">
              <a:lnSpc>
                <a:spcPct val="150000"/>
              </a:lnSpc>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Les listes chaînées sont flexibles, mais il peut être long de retrouver un élément précis à l'intérieur car il faut les parcourir case par case.</a:t>
            </a:r>
            <a:endParaRPr/>
          </a:p>
          <a:p>
            <a:pPr indent="-182563" lvl="0" marL="182563" marR="0" rtl="0" algn="just">
              <a:lnSpc>
                <a:spcPct val="150000"/>
              </a:lnSpc>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Les tables de hachage sont des tableaux. On y stocke des données à un emplacement déterminé par une fonction de hachage.</a:t>
            </a:r>
            <a:endParaRPr/>
          </a:p>
          <a:p>
            <a:pPr indent="-182563" lvl="0" marL="182563" marR="0" rtl="0" algn="just">
              <a:lnSpc>
                <a:spcPct val="150000"/>
              </a:lnSpc>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La fonction de hachage prend en entrée une clé (ex. : une chaîne de caractères) et retourne en sortie un nombre.</a:t>
            </a:r>
            <a:endParaRPr/>
          </a:p>
          <a:p>
            <a:pPr indent="-182563" lvl="0" marL="182563" marR="0" rtl="0" algn="just">
              <a:lnSpc>
                <a:spcPct val="150000"/>
              </a:lnSpc>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Ce nombre est utilisé pour déterminer à quel indice du tableau sont stockées les données.</a:t>
            </a:r>
            <a:endParaRPr/>
          </a:p>
          <a:p>
            <a:pPr indent="-182563" lvl="0" marL="182563" marR="0" rtl="0" algn="just">
              <a:lnSpc>
                <a:spcPct val="150000"/>
              </a:lnSpc>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Une bonne fonction de hachage doit produire peu de collisions, c'est-à-dire qu'elle doit éviter de renvoyer le même nombre pour deux clés différentes.</a:t>
            </a:r>
            <a:endParaRPr/>
          </a:p>
          <a:p>
            <a:pPr indent="-182563" lvl="0" marL="182563" marR="0" rtl="0" algn="just">
              <a:lnSpc>
                <a:spcPct val="150000"/>
              </a:lnSpc>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En cas de collision, on peut utiliser l'adressage ouvert (recherche d'une autre case libre dans le tableau) ou bien le chaînage (combinaison avec une liste chaînée).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14"/>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Plan</a:t>
            </a:r>
            <a:endParaRPr/>
          </a:p>
        </p:txBody>
      </p:sp>
      <p:sp>
        <p:nvSpPr>
          <p:cNvPr id="266" name="Google Shape;266;p14"/>
          <p:cNvSpPr txBox="1"/>
          <p:nvPr/>
        </p:nvSpPr>
        <p:spPr>
          <a:xfrm>
            <a:off x="1043608" y="2060848"/>
            <a:ext cx="3816424" cy="2677656"/>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chemeClr val="dk1"/>
              </a:buClr>
              <a:buSzPts val="2400"/>
              <a:buFont typeface="Noto Sans Symbols"/>
              <a:buChar char="▪"/>
            </a:pPr>
            <a:r>
              <a:rPr b="0" i="0" lang="fr-FR" sz="2400" u="none" cap="none" strike="noStrike">
                <a:solidFill>
                  <a:schemeClr val="dk1"/>
                </a:solidFill>
                <a:latin typeface="Times New Roman"/>
                <a:ea typeface="Times New Roman"/>
                <a:cs typeface="Times New Roman"/>
                <a:sym typeface="Times New Roman"/>
              </a:rPr>
              <a:t>Introduction</a:t>
            </a:r>
            <a:endParaRPr/>
          </a:p>
          <a:p>
            <a:pPr indent="-152400" lvl="0" marL="0" marR="0" rtl="0" algn="l">
              <a:spcBef>
                <a:spcPts val="0"/>
              </a:spcBef>
              <a:spcAft>
                <a:spcPts val="0"/>
              </a:spcAft>
              <a:buClr>
                <a:schemeClr val="dk1"/>
              </a:buClr>
              <a:buSzPts val="2400"/>
              <a:buFont typeface="Noto Sans Symbols"/>
              <a:buChar char="▪"/>
            </a:pPr>
            <a:r>
              <a:rPr b="0" i="0" lang="fr-FR" sz="2400" u="none" cap="none" strike="noStrike">
                <a:solidFill>
                  <a:schemeClr val="dk1"/>
                </a:solidFill>
                <a:latin typeface="Times New Roman"/>
                <a:ea typeface="Times New Roman"/>
                <a:cs typeface="Times New Roman"/>
                <a:sym typeface="Times New Roman"/>
              </a:rPr>
              <a:t>Liste chainée vs tableau</a:t>
            </a:r>
            <a:endParaRPr/>
          </a:p>
          <a:p>
            <a:pPr indent="-152400" lvl="0" marL="0" marR="0" rtl="0" algn="l">
              <a:spcBef>
                <a:spcPts val="0"/>
              </a:spcBef>
              <a:spcAft>
                <a:spcPts val="0"/>
              </a:spcAft>
              <a:buClr>
                <a:schemeClr val="dk1"/>
              </a:buClr>
              <a:buSzPts val="2400"/>
              <a:buFont typeface="Noto Sans Symbols"/>
              <a:buChar char="▪"/>
            </a:pPr>
            <a:r>
              <a:rPr b="0" i="0" lang="fr-FR" sz="2400" u="none" cap="none" strike="noStrike">
                <a:solidFill>
                  <a:schemeClr val="dk1"/>
                </a:solidFill>
                <a:latin typeface="Times New Roman"/>
                <a:ea typeface="Times New Roman"/>
                <a:cs typeface="Times New Roman"/>
                <a:sym typeface="Times New Roman"/>
              </a:rPr>
              <a:t>Table de hachage</a:t>
            </a:r>
            <a:endParaRPr/>
          </a:p>
          <a:p>
            <a:pPr indent="-152400" lvl="0" marL="0" marR="0" rtl="0" algn="l">
              <a:spcBef>
                <a:spcPts val="0"/>
              </a:spcBef>
              <a:spcAft>
                <a:spcPts val="0"/>
              </a:spcAft>
              <a:buClr>
                <a:schemeClr val="dk1"/>
              </a:buClr>
              <a:buSzPts val="2400"/>
              <a:buFont typeface="Noto Sans Symbols"/>
              <a:buChar char="▪"/>
            </a:pPr>
            <a:r>
              <a:rPr b="0" i="0" lang="fr-FR" sz="2400" u="none" cap="none" strike="noStrike">
                <a:solidFill>
                  <a:schemeClr val="dk1"/>
                </a:solidFill>
                <a:latin typeface="Times New Roman"/>
                <a:ea typeface="Times New Roman"/>
                <a:cs typeface="Times New Roman"/>
                <a:sym typeface="Times New Roman"/>
              </a:rPr>
              <a:t>Fonction de hachage</a:t>
            </a:r>
            <a:endParaRPr/>
          </a:p>
          <a:p>
            <a:pPr indent="-152400" lvl="0" marL="0" marR="0" rtl="0" algn="l">
              <a:spcBef>
                <a:spcPts val="0"/>
              </a:spcBef>
              <a:spcAft>
                <a:spcPts val="0"/>
              </a:spcAft>
              <a:buClr>
                <a:schemeClr val="dk1"/>
              </a:buClr>
              <a:buSzPts val="2400"/>
              <a:buFont typeface="Noto Sans Symbols"/>
              <a:buChar char="▪"/>
            </a:pPr>
            <a:r>
              <a:rPr b="0" i="0" lang="fr-FR" sz="2400" u="none" cap="none" strike="noStrike">
                <a:solidFill>
                  <a:schemeClr val="dk1"/>
                </a:solidFill>
                <a:latin typeface="Times New Roman"/>
                <a:ea typeface="Times New Roman"/>
                <a:cs typeface="Times New Roman"/>
                <a:sym typeface="Times New Roman"/>
              </a:rPr>
              <a:t>Gérer les collisions</a:t>
            </a:r>
            <a:endParaRPr/>
          </a:p>
          <a:p>
            <a:pPr indent="-152400" lvl="0" marL="0" marR="0" rtl="0" algn="l">
              <a:spcBef>
                <a:spcPts val="0"/>
              </a:spcBef>
              <a:spcAft>
                <a:spcPts val="0"/>
              </a:spcAft>
              <a:buClr>
                <a:schemeClr val="dk1"/>
              </a:buClr>
              <a:buSzPts val="2400"/>
              <a:buFont typeface="Noto Sans Symbols"/>
              <a:buChar char="▪"/>
            </a:pPr>
            <a:r>
              <a:rPr b="0" i="0" lang="fr-FR" sz="2400" u="none" cap="none" strike="noStrike">
                <a:solidFill>
                  <a:schemeClr val="dk1"/>
                </a:solidFill>
                <a:latin typeface="Times New Roman"/>
                <a:ea typeface="Times New Roman"/>
                <a:cs typeface="Times New Roman"/>
                <a:sym typeface="Times New Roman"/>
              </a:rPr>
              <a:t>Limites</a:t>
            </a:r>
            <a:endParaRPr/>
          </a:p>
          <a:p>
            <a:pPr indent="-152400" lvl="0" marL="0" marR="0" rtl="0" algn="l">
              <a:spcBef>
                <a:spcPts val="0"/>
              </a:spcBef>
              <a:spcAft>
                <a:spcPts val="0"/>
              </a:spcAft>
              <a:buClr>
                <a:schemeClr val="dk1"/>
              </a:buClr>
              <a:buSzPts val="2400"/>
              <a:buFont typeface="Noto Sans Symbols"/>
              <a:buChar char="▪"/>
            </a:pPr>
            <a:r>
              <a:rPr b="0" i="0" lang="fr-FR" sz="2400" u="none" cap="none" strike="noStrike">
                <a:solidFill>
                  <a:schemeClr val="dk1"/>
                </a:solidFill>
                <a:latin typeface="Times New Roman"/>
                <a:ea typeface="Times New Roman"/>
                <a:cs typeface="Times New Roman"/>
                <a:sym typeface="Times New Roman"/>
              </a:rPr>
              <a:t>Résumé</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15"/>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Introduction</a:t>
            </a:r>
            <a:endParaRPr/>
          </a:p>
        </p:txBody>
      </p:sp>
      <p:sp>
        <p:nvSpPr>
          <p:cNvPr id="273" name="Google Shape;273;p15"/>
          <p:cNvSpPr/>
          <p:nvPr/>
        </p:nvSpPr>
        <p:spPr>
          <a:xfrm>
            <a:off x="611560" y="2172920"/>
            <a:ext cx="7920880" cy="3416320"/>
          </a:xfrm>
          <a:prstGeom prst="rect">
            <a:avLst/>
          </a:prstGeom>
          <a:noFill/>
          <a:ln>
            <a:noFill/>
          </a:ln>
        </p:spPr>
        <p:txBody>
          <a:bodyPr anchorCtr="0" anchor="t" bIns="45700" lIns="91425" spcFirstLastPara="1" rIns="91425" wrap="square" tIns="45700">
            <a:noAutofit/>
          </a:bodyPr>
          <a:lstStyle/>
          <a:p>
            <a:pPr indent="-182563" lvl="0" marL="182563" marR="0" rtl="0" algn="just">
              <a:spcBef>
                <a:spcPts val="0"/>
              </a:spcBef>
              <a:spcAft>
                <a:spcPts val="0"/>
              </a:spcAft>
              <a:buNone/>
            </a:pPr>
            <a:r>
              <a:rPr b="1" i="0" lang="fr-FR" sz="1800" u="none" cap="none" strike="noStrike">
                <a:solidFill>
                  <a:srgbClr val="FF0000"/>
                </a:solidFill>
                <a:latin typeface="Times New Roman"/>
                <a:ea typeface="Times New Roman"/>
                <a:cs typeface="Times New Roman"/>
                <a:sym typeface="Times New Roman"/>
              </a:rPr>
              <a:t>Problème</a:t>
            </a:r>
            <a:endParaRPr/>
          </a:p>
          <a:p>
            <a:pPr indent="-182563" lvl="0" marL="182563" marR="0" rtl="0" algn="just">
              <a:spcBef>
                <a:spcPts val="0"/>
              </a:spcBef>
              <a:spcAft>
                <a:spcPts val="0"/>
              </a:spcAft>
              <a:buClr>
                <a:schemeClr val="dk1"/>
              </a:buClr>
              <a:buSzPts val="1800"/>
              <a:buFont typeface="Noto Sans Symbols"/>
              <a:buChar char="▪"/>
            </a:pPr>
            <a:r>
              <a:rPr b="0" i="0" lang="fr-FR" sz="1800" u="none" cap="none" strike="noStrike">
                <a:solidFill>
                  <a:schemeClr val="dk1"/>
                </a:solidFill>
                <a:latin typeface="Times New Roman"/>
                <a:ea typeface="Times New Roman"/>
                <a:cs typeface="Times New Roman"/>
                <a:sym typeface="Times New Roman"/>
              </a:rPr>
              <a:t>Les listes chaînées ont un gros défaut lorsqu'on souhaite lire ce qu'elles contiennent : il n'est pas possible d'accéder directement à un élément précis. </a:t>
            </a:r>
            <a:endParaRPr b="0" i="0" sz="1800" u="none" cap="none" strike="noStrike">
              <a:solidFill>
                <a:schemeClr val="dk1"/>
              </a:solidFill>
              <a:latin typeface="Times New Roman"/>
              <a:ea typeface="Times New Roman"/>
              <a:cs typeface="Times New Roman"/>
              <a:sym typeface="Times New Roman"/>
            </a:endParaRPr>
          </a:p>
          <a:p>
            <a:pPr indent="-182563" lvl="0" marL="182563" marR="0" rtl="0" algn="just">
              <a:spcBef>
                <a:spcPts val="0"/>
              </a:spcBef>
              <a:spcAft>
                <a:spcPts val="0"/>
              </a:spcAft>
              <a:buClr>
                <a:schemeClr val="dk1"/>
              </a:buClr>
              <a:buSzPts val="1800"/>
              <a:buFont typeface="Noto Sans Symbols"/>
              <a:buChar char="▪"/>
            </a:pPr>
            <a:r>
              <a:rPr b="0" i="0" lang="fr-FR" sz="1800" u="none" cap="none" strike="noStrike">
                <a:solidFill>
                  <a:schemeClr val="dk1"/>
                </a:solidFill>
                <a:latin typeface="Times New Roman"/>
                <a:ea typeface="Times New Roman"/>
                <a:cs typeface="Times New Roman"/>
                <a:sym typeface="Times New Roman"/>
              </a:rPr>
              <a:t>Il faut parcourir la liste en avançant d'élément en élément jusqu'à trouver celui qu'on recherche. </a:t>
            </a:r>
            <a:endParaRPr b="0" i="0" sz="1800" u="none" cap="none" strike="noStrike">
              <a:solidFill>
                <a:schemeClr val="dk1"/>
              </a:solidFill>
              <a:latin typeface="Times New Roman"/>
              <a:ea typeface="Times New Roman"/>
              <a:cs typeface="Times New Roman"/>
              <a:sym typeface="Times New Roman"/>
            </a:endParaRPr>
          </a:p>
          <a:p>
            <a:pPr indent="-182563" lvl="0" marL="182563" marR="0" rtl="0" algn="just">
              <a:spcBef>
                <a:spcPts val="0"/>
              </a:spcBef>
              <a:spcAft>
                <a:spcPts val="0"/>
              </a:spcAft>
              <a:buClr>
                <a:schemeClr val="dk1"/>
              </a:buClr>
              <a:buSzPts val="1800"/>
              <a:buFont typeface="Noto Sans Symbols"/>
              <a:buChar char="▪"/>
            </a:pPr>
            <a:r>
              <a:rPr b="0" i="0" lang="fr-FR" sz="1800" u="none" cap="none" strike="noStrike">
                <a:solidFill>
                  <a:schemeClr val="dk1"/>
                </a:solidFill>
                <a:latin typeface="Times New Roman"/>
                <a:ea typeface="Times New Roman"/>
                <a:cs typeface="Times New Roman"/>
                <a:sym typeface="Times New Roman"/>
              </a:rPr>
              <a:t>Cela pose des problèmes de performance dès que la liste chaînée devient volumineuse. </a:t>
            </a:r>
            <a:endParaRPr b="0" i="0" sz="1800" u="none" cap="none" strike="noStrike">
              <a:solidFill>
                <a:schemeClr val="dk1"/>
              </a:solidFill>
              <a:latin typeface="Times New Roman"/>
              <a:ea typeface="Times New Roman"/>
              <a:cs typeface="Times New Roman"/>
              <a:sym typeface="Times New Roman"/>
            </a:endParaRPr>
          </a:p>
          <a:p>
            <a:pPr indent="-182563" lvl="0" marL="182563" marR="0" rtl="0" algn="just">
              <a:spcBef>
                <a:spcPts val="0"/>
              </a:spcBef>
              <a:spcAft>
                <a:spcPts val="0"/>
              </a:spcAft>
              <a:buNone/>
            </a:pPr>
            <a:r>
              <a:rPr b="1" i="0" lang="fr-FR" sz="1800" u="none" cap="none" strike="noStrike">
                <a:solidFill>
                  <a:srgbClr val="00B050"/>
                </a:solidFill>
                <a:latin typeface="Times New Roman"/>
                <a:ea typeface="Times New Roman"/>
                <a:cs typeface="Times New Roman"/>
                <a:sym typeface="Times New Roman"/>
              </a:rPr>
              <a:t>Solution</a:t>
            </a:r>
            <a:endParaRPr b="1" i="0" sz="1800" u="none" cap="none" strike="noStrike">
              <a:solidFill>
                <a:srgbClr val="00B050"/>
              </a:solidFill>
              <a:latin typeface="Times New Roman"/>
              <a:ea typeface="Times New Roman"/>
              <a:cs typeface="Times New Roman"/>
              <a:sym typeface="Times New Roman"/>
            </a:endParaRPr>
          </a:p>
          <a:p>
            <a:pPr indent="-182563" lvl="0" marL="182563" marR="0" rtl="0" algn="just">
              <a:spcBef>
                <a:spcPts val="0"/>
              </a:spcBef>
              <a:spcAft>
                <a:spcPts val="0"/>
              </a:spcAft>
              <a:buClr>
                <a:schemeClr val="dk1"/>
              </a:buClr>
              <a:buSzPts val="1800"/>
              <a:buFont typeface="Noto Sans Symbols"/>
              <a:buChar char="▪"/>
            </a:pPr>
            <a:r>
              <a:rPr b="0" i="0" lang="fr-FR" sz="1800" u="none" cap="none" strike="noStrike">
                <a:solidFill>
                  <a:schemeClr val="dk1"/>
                </a:solidFill>
                <a:latin typeface="Times New Roman"/>
                <a:ea typeface="Times New Roman"/>
                <a:cs typeface="Times New Roman"/>
                <a:sym typeface="Times New Roman"/>
              </a:rPr>
              <a:t>Les tables de hachage représentent une autre façon de stocker des données. Elles sont basées sur les tableaux du langage C que vous connaissez bien, dorénavant.</a:t>
            </a:r>
            <a:endParaRPr/>
          </a:p>
          <a:p>
            <a:pPr indent="-182563" lvl="0" marL="182563" marR="0" rtl="0" algn="just">
              <a:spcBef>
                <a:spcPts val="0"/>
              </a:spcBef>
              <a:spcAft>
                <a:spcPts val="0"/>
              </a:spcAft>
              <a:buClr>
                <a:schemeClr val="dk1"/>
              </a:buClr>
              <a:buSzPts val="1800"/>
              <a:buFont typeface="Noto Sans Symbols"/>
              <a:buChar char="▪"/>
            </a:pPr>
            <a:r>
              <a:rPr b="0" i="0" lang="fr-FR" sz="1800" u="none" cap="none" strike="noStrike">
                <a:solidFill>
                  <a:schemeClr val="dk1"/>
                </a:solidFill>
                <a:latin typeface="Times New Roman"/>
                <a:ea typeface="Times New Roman"/>
                <a:cs typeface="Times New Roman"/>
                <a:sym typeface="Times New Roman"/>
              </a:rPr>
              <a:t> Leur gros avantage ? Elles permettent de retrouver instantanément un élément précis, que la table contienne 100, 1 000, 10 000 cases ou plus encore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16"/>
          <p:cNvSpPr txBox="1"/>
          <p:nvPr>
            <p:ph type="title"/>
          </p:nvPr>
        </p:nvSpPr>
        <p:spPr>
          <a:xfrm>
            <a:off x="539552" y="836712"/>
            <a:ext cx="806823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Liste chainée vs tableau</a:t>
            </a:r>
            <a:endParaRPr/>
          </a:p>
        </p:txBody>
      </p:sp>
      <p:sp>
        <p:nvSpPr>
          <p:cNvPr id="279" name="Google Shape;279;p16"/>
          <p:cNvSpPr/>
          <p:nvPr/>
        </p:nvSpPr>
        <p:spPr>
          <a:xfrm>
            <a:off x="683568" y="2060848"/>
            <a:ext cx="7776864" cy="1477328"/>
          </a:xfrm>
          <a:prstGeom prst="rect">
            <a:avLst/>
          </a:prstGeom>
          <a:noFill/>
          <a:ln>
            <a:noFill/>
          </a:ln>
        </p:spPr>
        <p:txBody>
          <a:bodyPr anchorCtr="0" anchor="t" bIns="45700" lIns="91425" spcFirstLastPara="1" rIns="91425" wrap="square" tIns="45700">
            <a:noAutofit/>
          </a:bodyPr>
          <a:lstStyle/>
          <a:p>
            <a:pPr indent="-179388" lvl="0" marL="179388" marR="0" rtl="0" algn="just">
              <a:spcBef>
                <a:spcPts val="0"/>
              </a:spcBef>
              <a:spcAft>
                <a:spcPts val="0"/>
              </a:spcAft>
              <a:buClr>
                <a:schemeClr val="dk1"/>
              </a:buClr>
              <a:buSzPts val="1800"/>
              <a:buFont typeface="Noto Sans Symbols"/>
              <a:buChar char="▪"/>
            </a:pPr>
            <a:r>
              <a:rPr b="0" i="0" lang="fr-FR" sz="1800" u="none" cap="none" strike="noStrike">
                <a:solidFill>
                  <a:schemeClr val="dk1"/>
                </a:solidFill>
                <a:latin typeface="Times New Roman"/>
                <a:ea typeface="Times New Roman"/>
                <a:cs typeface="Times New Roman"/>
                <a:sym typeface="Times New Roman"/>
              </a:rPr>
              <a:t>Avec les listes chainées, il est possible d'ajouter ou de supprimer des cases à tout moment, alors qu'un tableau est « figé » une fois qu'il a été créé.</a:t>
            </a:r>
            <a:endParaRPr/>
          </a:p>
          <a:p>
            <a:pPr indent="-179388" lvl="0" marL="179388" marR="0" rtl="0" algn="just">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179388" lvl="0" marL="179388" marR="0" rtl="0" algn="just">
              <a:spcBef>
                <a:spcPts val="0"/>
              </a:spcBef>
              <a:spcAft>
                <a:spcPts val="0"/>
              </a:spcAft>
              <a:buClr>
                <a:schemeClr val="dk1"/>
              </a:buClr>
              <a:buSzPts val="1800"/>
              <a:buFont typeface="Noto Sans Symbols"/>
              <a:buChar char="▪"/>
            </a:pPr>
            <a:r>
              <a:rPr b="0" i="0" lang="fr-FR" sz="1800" u="none" cap="none" strike="noStrike">
                <a:solidFill>
                  <a:schemeClr val="dk1"/>
                </a:solidFill>
                <a:latin typeface="Times New Roman"/>
                <a:ea typeface="Times New Roman"/>
                <a:cs typeface="Times New Roman"/>
                <a:sym typeface="Times New Roman"/>
              </a:rPr>
              <a:t>Si on cherche à récupérer un élément précis de la liste chainée, il faut parcourir celle-ci en entier jusqu'à ce qu'on le retrouve !</a:t>
            </a:r>
            <a:endParaRPr b="0" i="0" sz="1800" u="none" cap="none" strike="noStrike">
              <a:solidFill>
                <a:schemeClr val="dk1"/>
              </a:solidFill>
              <a:latin typeface="Times New Roman"/>
              <a:ea typeface="Times New Roman"/>
              <a:cs typeface="Times New Roman"/>
              <a:sym typeface="Times New Roman"/>
            </a:endParaRPr>
          </a:p>
        </p:txBody>
      </p:sp>
      <p:sp>
        <p:nvSpPr>
          <p:cNvPr id="280" name="Google Shape;280;p16"/>
          <p:cNvSpPr/>
          <p:nvPr/>
        </p:nvSpPr>
        <p:spPr>
          <a:xfrm>
            <a:off x="1979712" y="4139788"/>
            <a:ext cx="496855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fr-FR" sz="1800" u="none" cap="none" strike="noStrike">
                <a:solidFill>
                  <a:srgbClr val="FF0000"/>
                </a:solidFill>
                <a:latin typeface="Times New Roman"/>
                <a:ea typeface="Times New Roman"/>
                <a:cs typeface="Times New Roman"/>
                <a:sym typeface="Times New Roman"/>
              </a:rPr>
              <a:t>C'est là que les tables de hachage entrent en jeu.</a:t>
            </a:r>
            <a:endParaRPr b="1" sz="1800">
              <a:solidFill>
                <a:srgbClr val="FF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17"/>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Table de hachage</a:t>
            </a:r>
            <a:endParaRPr/>
          </a:p>
        </p:txBody>
      </p:sp>
      <p:sp>
        <p:nvSpPr>
          <p:cNvPr id="287" name="Google Shape;287;p17"/>
          <p:cNvSpPr/>
          <p:nvPr/>
        </p:nvSpPr>
        <p:spPr>
          <a:xfrm>
            <a:off x="683568" y="1844824"/>
            <a:ext cx="7848872" cy="36933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Times New Roman"/>
                <a:ea typeface="Times New Roman"/>
                <a:cs typeface="Times New Roman"/>
                <a:sym typeface="Times New Roman"/>
              </a:rPr>
              <a:t>Accéder à l'élément d'indice 2 dans un tableau, il suffisait d'écrire ceci :</a:t>
            </a:r>
            <a:endParaRPr sz="1800">
              <a:solidFill>
                <a:schemeClr val="dk1"/>
              </a:solidFill>
              <a:latin typeface="Times New Roman"/>
              <a:ea typeface="Times New Roman"/>
              <a:cs typeface="Times New Roman"/>
              <a:sym typeface="Times New Roman"/>
            </a:endParaRPr>
          </a:p>
        </p:txBody>
      </p:sp>
      <p:sp>
        <p:nvSpPr>
          <p:cNvPr id="288" name="Google Shape;288;p17"/>
          <p:cNvSpPr/>
          <p:nvPr/>
        </p:nvSpPr>
        <p:spPr>
          <a:xfrm>
            <a:off x="2915816" y="2420888"/>
            <a:ext cx="3096344" cy="646331"/>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int tableau[4] = {12, 7, 14, 33};</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printf("%d", tableau[</a:t>
            </a:r>
            <a:r>
              <a:rPr lang="fr-FR" sz="1800">
                <a:solidFill>
                  <a:srgbClr val="FF0000"/>
                </a:solidFill>
                <a:latin typeface="Times New Roman"/>
                <a:ea typeface="Times New Roman"/>
                <a:cs typeface="Times New Roman"/>
                <a:sym typeface="Times New Roman"/>
              </a:rPr>
              <a:t>2</a:t>
            </a:r>
            <a:r>
              <a:rPr lang="fr-FR"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289" name="Google Shape;289;p17"/>
          <p:cNvSpPr/>
          <p:nvPr/>
        </p:nvSpPr>
        <p:spPr>
          <a:xfrm>
            <a:off x="611560" y="3140968"/>
            <a:ext cx="7848872" cy="1200329"/>
          </a:xfrm>
          <a:prstGeom prst="rect">
            <a:avLst/>
          </a:prstGeom>
          <a:noFill/>
          <a:ln>
            <a:noFill/>
          </a:ln>
        </p:spPr>
        <p:txBody>
          <a:bodyPr anchorCtr="0" anchor="t" bIns="45700" lIns="91425" spcFirstLastPara="1" rIns="91425" wrap="square" tIns="45700">
            <a:noAutofit/>
          </a:bodyPr>
          <a:lstStyle/>
          <a:p>
            <a:pPr indent="-179388" lvl="0" marL="179388"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L'ordinateur va directement à la case mémoire où se trouve stocké le nombre 14. Il ne parcourt pas les cases du tableau une à une.</a:t>
            </a:r>
            <a:endParaRPr/>
          </a:p>
          <a:p>
            <a:pPr indent="-179388" lvl="0" marL="179388"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Il y a un défaut important avec les tableaux : les cases sont identifiées par des numéros qu'on appelle des </a:t>
            </a:r>
            <a:r>
              <a:rPr b="1" lang="fr-FR" sz="1800">
                <a:solidFill>
                  <a:schemeClr val="dk1"/>
                </a:solidFill>
                <a:latin typeface="Times New Roman"/>
                <a:ea typeface="Times New Roman"/>
                <a:cs typeface="Times New Roman"/>
                <a:sym typeface="Times New Roman"/>
              </a:rPr>
              <a:t>indices</a:t>
            </a:r>
            <a:r>
              <a:rPr lang="fr-FR"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290" name="Google Shape;290;p17"/>
          <p:cNvSpPr/>
          <p:nvPr/>
        </p:nvSpPr>
        <p:spPr>
          <a:xfrm>
            <a:off x="683568" y="5221649"/>
            <a:ext cx="7776864"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800">
                <a:solidFill>
                  <a:srgbClr val="FF0000"/>
                </a:solidFill>
                <a:latin typeface="Times New Roman"/>
                <a:ea typeface="Times New Roman"/>
                <a:cs typeface="Times New Roman"/>
                <a:sym typeface="Times New Roman"/>
              </a:rPr>
              <a:t>les listes chaînées sont plus flexibles. Les tableaux, permettent un accès plus rapide.</a:t>
            </a:r>
            <a:endParaRPr b="1" sz="1800">
              <a:solidFill>
                <a:srgbClr val="FF0000"/>
              </a:solidFill>
              <a:latin typeface="Times New Roman"/>
              <a:ea typeface="Times New Roman"/>
              <a:cs typeface="Times New Roman"/>
              <a:sym typeface="Times New Roman"/>
            </a:endParaRPr>
          </a:p>
        </p:txBody>
      </p:sp>
      <p:sp>
        <p:nvSpPr>
          <p:cNvPr id="291" name="Google Shape;291;p17"/>
          <p:cNvSpPr/>
          <p:nvPr/>
        </p:nvSpPr>
        <p:spPr>
          <a:xfrm>
            <a:off x="611560" y="6011996"/>
            <a:ext cx="7920880" cy="369332"/>
          </a:xfrm>
          <a:prstGeom prst="rect">
            <a:avLst/>
          </a:prstGeom>
          <a:solidFill>
            <a:srgbClr val="E9F0F5"/>
          </a:solidFill>
          <a:ln cap="flat" cmpd="sng" w="952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fr-FR" sz="1800">
                <a:solidFill>
                  <a:schemeClr val="dk1"/>
                </a:solidFill>
                <a:latin typeface="Times New Roman"/>
                <a:ea typeface="Times New Roman"/>
                <a:cs typeface="Times New Roman"/>
                <a:sym typeface="Times New Roman"/>
              </a:rPr>
              <a:t>Les </a:t>
            </a:r>
            <a:r>
              <a:rPr b="1" lang="fr-FR" sz="1800">
                <a:solidFill>
                  <a:schemeClr val="dk1"/>
                </a:solidFill>
                <a:latin typeface="Times New Roman"/>
                <a:ea typeface="Times New Roman"/>
                <a:cs typeface="Times New Roman"/>
                <a:sym typeface="Times New Roman"/>
              </a:rPr>
              <a:t>tables de hachage</a:t>
            </a:r>
            <a:r>
              <a:rPr lang="fr-FR" sz="1800">
                <a:solidFill>
                  <a:schemeClr val="dk1"/>
                </a:solidFill>
                <a:latin typeface="Times New Roman"/>
                <a:ea typeface="Times New Roman"/>
                <a:cs typeface="Times New Roman"/>
                <a:sym typeface="Times New Roman"/>
              </a:rPr>
              <a:t> constituent quelque part un compromis entre les deux.</a:t>
            </a:r>
            <a:endParaRPr sz="1800">
              <a:solidFill>
                <a:schemeClr val="dk1"/>
              </a:solidFill>
              <a:latin typeface="Times New Roman"/>
              <a:ea typeface="Times New Roman"/>
              <a:cs typeface="Times New Roman"/>
              <a:sym typeface="Times New Roman"/>
            </a:endParaRPr>
          </a:p>
        </p:txBody>
      </p:sp>
      <p:sp>
        <p:nvSpPr>
          <p:cNvPr id="292" name="Google Shape;292;p17"/>
          <p:cNvSpPr/>
          <p:nvPr/>
        </p:nvSpPr>
        <p:spPr>
          <a:xfrm>
            <a:off x="2987824" y="4581128"/>
            <a:ext cx="2573140" cy="369332"/>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tableau["</a:t>
            </a:r>
            <a:r>
              <a:rPr lang="fr-FR" sz="1800">
                <a:solidFill>
                  <a:srgbClr val="FF0000"/>
                </a:solidFill>
                <a:latin typeface="Times New Roman"/>
                <a:ea typeface="Times New Roman"/>
                <a:cs typeface="Times New Roman"/>
                <a:sym typeface="Times New Roman"/>
              </a:rPr>
              <a:t>Luc Doncieux</a:t>
            </a:r>
            <a:r>
              <a:rPr lang="fr-FR"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293" name="Google Shape;293;p17"/>
          <p:cNvSpPr/>
          <p:nvPr/>
        </p:nvSpPr>
        <p:spPr>
          <a:xfrm>
            <a:off x="3707904" y="4149080"/>
            <a:ext cx="1080120" cy="1296144"/>
          </a:xfrm>
          <a:prstGeom prst="mathMultiply">
            <a:avLst>
              <a:gd fmla="val 23520" name="adj1"/>
            </a:avLst>
          </a:prstGeom>
          <a:solidFill>
            <a:srgbClr val="FF0000"/>
          </a:solidFill>
          <a:ln cap="flat" cmpd="sng" w="425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18"/>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Table de hachage</a:t>
            </a:r>
            <a:endParaRPr/>
          </a:p>
        </p:txBody>
      </p:sp>
      <p:sp>
        <p:nvSpPr>
          <p:cNvPr id="299" name="Google Shape;299;p18"/>
          <p:cNvSpPr/>
          <p:nvPr/>
        </p:nvSpPr>
        <p:spPr>
          <a:xfrm>
            <a:off x="683568" y="1988840"/>
            <a:ext cx="7848872" cy="1200329"/>
          </a:xfrm>
          <a:prstGeom prst="rect">
            <a:avLst/>
          </a:prstGeom>
          <a:noFill/>
          <a:ln>
            <a:noFill/>
          </a:ln>
        </p:spPr>
        <p:txBody>
          <a:bodyPr anchorCtr="0" anchor="t" bIns="45700" lIns="91425" spcFirstLastPara="1" rIns="91425" wrap="square" tIns="45700">
            <a:noAutofit/>
          </a:bodyPr>
          <a:lstStyle/>
          <a:p>
            <a:pPr indent="-182563" lvl="0" marL="18256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Les tables de hachage ne font pas « partie » du langage C. Il s'agit simplement d'un concept. </a:t>
            </a:r>
            <a:endParaRPr/>
          </a:p>
          <a:p>
            <a:pPr indent="-182563" lvl="0" marL="182563"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182563" lvl="0" marL="18256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Utilisation des briques de base du C  pour créer un nouveau système intelligent.</a:t>
            </a:r>
            <a:endParaRPr sz="1800">
              <a:solidFill>
                <a:schemeClr val="dk1"/>
              </a:solidFill>
              <a:latin typeface="Times New Roman"/>
              <a:ea typeface="Times New Roman"/>
              <a:cs typeface="Times New Roman"/>
              <a:sym typeface="Times New Roman"/>
            </a:endParaRPr>
          </a:p>
        </p:txBody>
      </p:sp>
      <p:sp>
        <p:nvSpPr>
          <p:cNvPr id="300" name="Google Shape;300;p18"/>
          <p:cNvSpPr/>
          <p:nvPr/>
        </p:nvSpPr>
        <p:spPr>
          <a:xfrm>
            <a:off x="827584" y="3717032"/>
            <a:ext cx="7632848" cy="646331"/>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rgbClr val="FF0000"/>
                </a:solidFill>
                <a:latin typeface="Times New Roman"/>
                <a:ea typeface="Times New Roman"/>
                <a:cs typeface="Times New Roman"/>
                <a:sym typeface="Times New Roman"/>
              </a:rPr>
              <a:t>En C, un tableau doit forcément être numéroté par des indices, comment fait-on pour retrouver le bon numéro de case si on connaît seulement un nom. </a:t>
            </a:r>
            <a:endParaRPr sz="1800">
              <a:solidFill>
                <a:srgbClr val="FF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19"/>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Table de hachage</a:t>
            </a:r>
            <a:endParaRPr/>
          </a:p>
        </p:txBody>
      </p:sp>
      <p:sp>
        <p:nvSpPr>
          <p:cNvPr id="307" name="Google Shape;307;p19"/>
          <p:cNvSpPr/>
          <p:nvPr/>
        </p:nvSpPr>
        <p:spPr>
          <a:xfrm>
            <a:off x="755576" y="1953707"/>
            <a:ext cx="7776864" cy="6463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U</a:t>
            </a:r>
            <a:r>
              <a:rPr b="0" i="0" lang="fr-FR" sz="1800" u="none" cap="none" strike="noStrike">
                <a:solidFill>
                  <a:schemeClr val="dk1"/>
                </a:solidFill>
                <a:latin typeface="Times New Roman"/>
                <a:ea typeface="Times New Roman"/>
                <a:cs typeface="Times New Roman"/>
                <a:sym typeface="Times New Roman"/>
              </a:rPr>
              <a:t>n tableau où</a:t>
            </a:r>
            <a:r>
              <a:rPr b="0" i="0" lang="fr-FR" sz="1800" u="none" cap="none" strike="noStrike">
                <a:solidFill>
                  <a:schemeClr val="dk1"/>
                </a:solidFill>
                <a:latin typeface="Times New Roman"/>
                <a:ea typeface="Times New Roman"/>
                <a:cs typeface="Times New Roman"/>
                <a:sym typeface="Times New Roman"/>
              </a:rPr>
              <a:t> </a:t>
            </a:r>
            <a:r>
              <a:rPr b="0" i="0" lang="fr-FR" sz="1800" u="none" cap="none" strike="noStrike">
                <a:solidFill>
                  <a:schemeClr val="dk1"/>
                </a:solidFill>
                <a:latin typeface="Times New Roman"/>
                <a:ea typeface="Times New Roman"/>
                <a:cs typeface="Times New Roman"/>
                <a:sym typeface="Times New Roman"/>
              </a:rPr>
              <a:t>chaque case a un indice et possède un pointeur vers une structure de type Eleve.</a:t>
            </a:r>
            <a:endParaRPr/>
          </a:p>
        </p:txBody>
      </p:sp>
      <p:pic>
        <p:nvPicPr>
          <p:cNvPr id="308" name="Google Shape;308;p19"/>
          <p:cNvPicPr preferRelativeResize="0"/>
          <p:nvPr/>
        </p:nvPicPr>
        <p:blipFill rotWithShape="1">
          <a:blip r:embed="rId3">
            <a:alphaModFix/>
          </a:blip>
          <a:srcRect b="0" l="0" r="0" t="0"/>
          <a:stretch/>
        </p:blipFill>
        <p:spPr>
          <a:xfrm>
            <a:off x="827584" y="2708920"/>
            <a:ext cx="4924425" cy="3168352"/>
          </a:xfrm>
          <a:prstGeom prst="rect">
            <a:avLst/>
          </a:prstGeom>
          <a:noFill/>
          <a:ln>
            <a:noFill/>
          </a:ln>
        </p:spPr>
      </p:pic>
      <p:sp>
        <p:nvSpPr>
          <p:cNvPr id="309" name="Google Shape;309;p19"/>
          <p:cNvSpPr/>
          <p:nvPr/>
        </p:nvSpPr>
        <p:spPr>
          <a:xfrm>
            <a:off x="611560" y="5949280"/>
            <a:ext cx="799288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Il faut pouvoir faire l'association entre chaque nom et un numéro de case de tableau</a:t>
            </a:r>
            <a:endParaRPr sz="1800">
              <a:solidFill>
                <a:schemeClr val="dk1"/>
              </a:solidFill>
              <a:latin typeface="Times New Roman"/>
              <a:ea typeface="Times New Roman"/>
              <a:cs typeface="Times New Roman"/>
              <a:sym typeface="Times New Roman"/>
            </a:endParaRPr>
          </a:p>
        </p:txBody>
      </p:sp>
      <p:sp>
        <p:nvSpPr>
          <p:cNvPr id="310" name="Google Shape;310;p19"/>
          <p:cNvSpPr/>
          <p:nvPr/>
        </p:nvSpPr>
        <p:spPr>
          <a:xfrm>
            <a:off x="5868144" y="2996952"/>
            <a:ext cx="2232248" cy="1200329"/>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Julien Lefebvre = 0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Aurélie Bassoli = 1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Yann Martinez = 2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Luc Doncieux = 3.</a:t>
            </a:r>
            <a:endParaRPr sz="1800">
              <a:solidFill>
                <a:schemeClr val="dk1"/>
              </a:solidFill>
              <a:latin typeface="Times New Roman"/>
              <a:ea typeface="Times New Roman"/>
              <a:cs typeface="Times New Roman"/>
              <a:sym typeface="Times New Roman"/>
            </a:endParaRPr>
          </a:p>
        </p:txBody>
      </p:sp>
      <p:sp>
        <p:nvSpPr>
          <p:cNvPr id="311" name="Google Shape;311;p19"/>
          <p:cNvSpPr/>
          <p:nvPr/>
        </p:nvSpPr>
        <p:spPr>
          <a:xfrm>
            <a:off x="5724128" y="5229200"/>
            <a:ext cx="256672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tableau["Luc Doncieux"] </a:t>
            </a:r>
            <a:endParaRPr sz="1800">
              <a:solidFill>
                <a:schemeClr val="dk1"/>
              </a:solidFill>
              <a:latin typeface="Times New Roman"/>
              <a:ea typeface="Times New Roman"/>
              <a:cs typeface="Times New Roman"/>
              <a:sym typeface="Times New Roman"/>
            </a:endParaRPr>
          </a:p>
        </p:txBody>
      </p:sp>
      <p:sp>
        <p:nvSpPr>
          <p:cNvPr id="312" name="Google Shape;312;p19"/>
          <p:cNvSpPr/>
          <p:nvPr/>
        </p:nvSpPr>
        <p:spPr>
          <a:xfrm>
            <a:off x="6372200" y="4941168"/>
            <a:ext cx="1080120" cy="936104"/>
          </a:xfrm>
          <a:prstGeom prst="mathMultiply">
            <a:avLst>
              <a:gd fmla="val 23520" name="adj1"/>
            </a:avLst>
          </a:prstGeom>
          <a:solidFill>
            <a:srgbClr val="FF0000"/>
          </a:solidFill>
          <a:ln cap="flat" cmpd="sng" w="425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entury Gothic"/>
                <a:ea typeface="Century Gothic"/>
                <a:cs typeface="Century Gothic"/>
                <a:sym typeface="Century Gothic"/>
              </a:rPr>
              <a:t> ;</a:t>
            </a:r>
            <a:endParaRPr sz="1800">
              <a:solidFill>
                <a:schemeClr val="lt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20"/>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Table de hachage</a:t>
            </a:r>
            <a:endParaRPr/>
          </a:p>
        </p:txBody>
      </p:sp>
      <p:sp>
        <p:nvSpPr>
          <p:cNvPr id="318" name="Google Shape;318;p20"/>
          <p:cNvSpPr/>
          <p:nvPr/>
        </p:nvSpPr>
        <p:spPr>
          <a:xfrm>
            <a:off x="683568" y="1700808"/>
            <a:ext cx="7776864" cy="1477328"/>
          </a:xfrm>
          <a:prstGeom prst="rect">
            <a:avLst/>
          </a:prstGeom>
          <a:noFill/>
          <a:ln>
            <a:noFill/>
          </a:ln>
        </p:spPr>
        <p:txBody>
          <a:bodyPr anchorCtr="0" anchor="t" bIns="45700" lIns="91425" spcFirstLastPara="1" rIns="91425" wrap="square" tIns="45700">
            <a:noAutofit/>
          </a:bodyPr>
          <a:lstStyle/>
          <a:p>
            <a:pPr indent="-182563" lvl="0" marL="182563" marR="0" rtl="0" algn="just">
              <a:spcBef>
                <a:spcPts val="0"/>
              </a:spcBef>
              <a:spcAft>
                <a:spcPts val="0"/>
              </a:spcAft>
              <a:buClr>
                <a:srgbClr val="FF0000"/>
              </a:buClr>
              <a:buSzPts val="1800"/>
              <a:buFont typeface="Noto Sans Symbols"/>
              <a:buChar char="▪"/>
            </a:pPr>
            <a:r>
              <a:rPr b="1" lang="fr-FR" sz="1800">
                <a:solidFill>
                  <a:srgbClr val="FF0000"/>
                </a:solidFill>
                <a:latin typeface="Times New Roman"/>
                <a:ea typeface="Times New Roman"/>
                <a:cs typeface="Times New Roman"/>
                <a:sym typeface="Times New Roman"/>
              </a:rPr>
              <a:t>Problème</a:t>
            </a:r>
            <a:r>
              <a:rPr lang="fr-FR" sz="1800">
                <a:solidFill>
                  <a:schemeClr val="dk1"/>
                </a:solidFill>
                <a:latin typeface="Times New Roman"/>
                <a:ea typeface="Times New Roman"/>
                <a:cs typeface="Times New Roman"/>
                <a:sym typeface="Times New Roman"/>
              </a:rPr>
              <a:t> : comment transformer une chaîne de caractères en numéro ? C'est toute la magie du hachage. </a:t>
            </a:r>
            <a:endParaRPr/>
          </a:p>
          <a:p>
            <a:pPr indent="-182563" lvl="0" marL="18256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Il faut écrire une fonction qui prend en entrée une chaîne de caractères, fait des calculs avec, puis retourne en sortie un numéro correspondant à cette chaîne. </a:t>
            </a:r>
            <a:endParaRPr/>
          </a:p>
          <a:p>
            <a:pPr indent="-182563" lvl="0" marL="18256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Ce numéro sera l'indice de la case dans le tableau .</a:t>
            </a:r>
            <a:endParaRPr sz="1800">
              <a:solidFill>
                <a:schemeClr val="dk1"/>
              </a:solidFill>
              <a:latin typeface="Times New Roman"/>
              <a:ea typeface="Times New Roman"/>
              <a:cs typeface="Times New Roman"/>
              <a:sym typeface="Times New Roman"/>
            </a:endParaRPr>
          </a:p>
        </p:txBody>
      </p:sp>
      <p:pic>
        <p:nvPicPr>
          <p:cNvPr descr="La fonction de hachage génère un indice correspondant au nom envoyé en paramètre" id="319" name="Google Shape;319;p20"/>
          <p:cNvPicPr preferRelativeResize="0"/>
          <p:nvPr/>
        </p:nvPicPr>
        <p:blipFill rotWithShape="1">
          <a:blip r:embed="rId3">
            <a:alphaModFix/>
          </a:blip>
          <a:srcRect b="0" l="0" r="0" t="0"/>
          <a:stretch/>
        </p:blipFill>
        <p:spPr>
          <a:xfrm>
            <a:off x="755576" y="3356992"/>
            <a:ext cx="7762329" cy="280722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Fonction de hachage</a:t>
            </a:r>
            <a:endParaRPr/>
          </a:p>
        </p:txBody>
      </p:sp>
      <p:sp>
        <p:nvSpPr>
          <p:cNvPr id="326" name="Google Shape;326;p21"/>
          <p:cNvSpPr/>
          <p:nvPr/>
        </p:nvSpPr>
        <p:spPr>
          <a:xfrm>
            <a:off x="700663" y="1701679"/>
            <a:ext cx="7831777" cy="646331"/>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800"/>
              <a:buFont typeface="Times New Roman"/>
              <a:buNone/>
            </a:pPr>
            <a:r>
              <a:rPr b="0" i="0" lang="fr-FR" sz="1800" u="none" cap="none" strike="noStrike">
                <a:solidFill>
                  <a:schemeClr val="dk1"/>
                </a:solidFill>
                <a:latin typeface="Times New Roman"/>
                <a:ea typeface="Times New Roman"/>
                <a:cs typeface="Times New Roman"/>
                <a:sym typeface="Times New Roman"/>
              </a:rPr>
              <a:t>Exemple : un tableau de 100 cases dans lequel on va stocker des pointeurs vers des structures Eleve.</a:t>
            </a:r>
            <a:endParaRPr/>
          </a:p>
        </p:txBody>
      </p:sp>
      <p:sp>
        <p:nvSpPr>
          <p:cNvPr id="327" name="Google Shape;327;p21"/>
          <p:cNvSpPr/>
          <p:nvPr/>
        </p:nvSpPr>
        <p:spPr>
          <a:xfrm>
            <a:off x="3059832" y="2420888"/>
            <a:ext cx="2114681" cy="369332"/>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Eleve* tableau[100];</a:t>
            </a:r>
            <a:endParaRPr sz="1800">
              <a:solidFill>
                <a:schemeClr val="dk1"/>
              </a:solidFill>
              <a:latin typeface="Times New Roman"/>
              <a:ea typeface="Times New Roman"/>
              <a:cs typeface="Times New Roman"/>
              <a:sym typeface="Times New Roman"/>
            </a:endParaRPr>
          </a:p>
        </p:txBody>
      </p:sp>
      <p:sp>
        <p:nvSpPr>
          <p:cNvPr id="328" name="Google Shape;328;p21"/>
          <p:cNvSpPr/>
          <p:nvPr/>
        </p:nvSpPr>
        <p:spPr>
          <a:xfrm>
            <a:off x="683568" y="2996952"/>
            <a:ext cx="7848872" cy="2031325"/>
          </a:xfrm>
          <a:prstGeom prst="rect">
            <a:avLst/>
          </a:prstGeom>
          <a:noFill/>
          <a:ln>
            <a:noFill/>
          </a:ln>
        </p:spPr>
        <p:txBody>
          <a:bodyPr anchorCtr="0" anchor="t" bIns="45700" lIns="91425" spcFirstLastPara="1" rIns="91425" wrap="square" tIns="45700">
            <a:noAutofit/>
          </a:bodyPr>
          <a:lstStyle/>
          <a:p>
            <a:pPr indent="-182563" lvl="0" marL="18256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Ecrire une fonction qui, à partir d'un nom, génère un nombre compris entre 0 et 99 (les indices du tableau). </a:t>
            </a:r>
            <a:endParaRPr/>
          </a:p>
          <a:p>
            <a:pPr indent="-182563" lvl="0" marL="18256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Il existe des méthodes mathématiques très complexes pour « hacher » des données, c'est-à-dire les transformer en nombres. (Les algorithmes </a:t>
            </a:r>
            <a:r>
              <a:rPr lang="fr-FR" sz="1800">
                <a:solidFill>
                  <a:srgbClr val="FF0000"/>
                </a:solidFill>
                <a:latin typeface="Times New Roman"/>
                <a:ea typeface="Times New Roman"/>
                <a:cs typeface="Times New Roman"/>
                <a:sym typeface="Times New Roman"/>
              </a:rPr>
              <a:t>MD5</a:t>
            </a:r>
            <a:r>
              <a:rPr lang="fr-FR" sz="1800">
                <a:solidFill>
                  <a:schemeClr val="dk1"/>
                </a:solidFill>
                <a:latin typeface="Times New Roman"/>
                <a:ea typeface="Times New Roman"/>
                <a:cs typeface="Times New Roman"/>
                <a:sym typeface="Times New Roman"/>
              </a:rPr>
              <a:t> et </a:t>
            </a:r>
            <a:r>
              <a:rPr lang="fr-FR" sz="1800">
                <a:solidFill>
                  <a:srgbClr val="FF0000"/>
                </a:solidFill>
                <a:latin typeface="Times New Roman"/>
                <a:ea typeface="Times New Roman"/>
                <a:cs typeface="Times New Roman"/>
                <a:sym typeface="Times New Roman"/>
              </a:rPr>
              <a:t>SHA1</a:t>
            </a:r>
            <a:r>
              <a:rPr lang="fr-FR" sz="1800">
                <a:solidFill>
                  <a:schemeClr val="dk1"/>
                </a:solidFill>
                <a:latin typeface="Times New Roman"/>
                <a:ea typeface="Times New Roman"/>
                <a:cs typeface="Times New Roman"/>
                <a:sym typeface="Times New Roman"/>
              </a:rPr>
              <a:t>).</a:t>
            </a:r>
            <a:endParaRPr/>
          </a:p>
          <a:p>
            <a:pPr indent="-182563" lvl="0" marL="18256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Inventer votre propre fonction de hachage. (Ex : additionner les valeurs ASCII de chaque lettre ).</a:t>
            </a:r>
            <a:endParaRPr sz="1800">
              <a:solidFill>
                <a:schemeClr val="dk1"/>
              </a:solidFill>
              <a:latin typeface="Times New Roman"/>
              <a:ea typeface="Times New Roman"/>
              <a:cs typeface="Times New Roman"/>
              <a:sym typeface="Times New Roman"/>
            </a:endParaRPr>
          </a:p>
        </p:txBody>
      </p:sp>
      <p:sp>
        <p:nvSpPr>
          <p:cNvPr id="329" name="Google Shape;329;p21"/>
          <p:cNvSpPr/>
          <p:nvPr/>
        </p:nvSpPr>
        <p:spPr>
          <a:xfrm>
            <a:off x="1907704" y="5445224"/>
            <a:ext cx="5256584" cy="369332"/>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'L' + 'u' + 'c' + ' ' + 'D' + 'o' + 'n' + 'c' + 'i' + 'e' + 'u' + 'x'</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3">
  <a:themeElements>
    <a:clrScheme name="Mé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