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9144000"/>
  <p:notesSz cx="6858000" cy="9144000"/>
  <p:embeddedFontLst>
    <p:embeddedFont>
      <p:font typeface="Century Gothic"/>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CenturyGothic-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CenturyGothic-italic.fntdata"/><Relationship Id="rId14" Type="http://schemas.openxmlformats.org/officeDocument/2006/relationships/slide" Target="slides/slide9.xml"/><Relationship Id="rId36" Type="http://schemas.openxmlformats.org/officeDocument/2006/relationships/font" Target="fonts/CenturyGothic-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CenturyGothic-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Google Shape;405;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titre" showMasterSp="0" type="title">
  <p:cSld name="TITLE">
    <p:spTree>
      <p:nvGrpSpPr>
        <p:cNvPr id="57" name="Shape 57"/>
        <p:cNvGrpSpPr/>
        <p:nvPr/>
      </p:nvGrpSpPr>
      <p:grpSpPr>
        <a:xfrm>
          <a:off x="0" y="0"/>
          <a:ext cx="0" cy="0"/>
          <a:chOff x="0" y="0"/>
          <a:chExt cx="0" cy="0"/>
        </a:xfrm>
      </p:grpSpPr>
      <p:grpSp>
        <p:nvGrpSpPr>
          <p:cNvPr id="58" name="Google Shape;58;p2"/>
          <p:cNvGrpSpPr/>
          <p:nvPr/>
        </p:nvGrpSpPr>
        <p:grpSpPr>
          <a:xfrm>
            <a:off x="-644959" y="0"/>
            <a:ext cx="10458653" cy="7117071"/>
            <a:chOff x="-644959" y="0"/>
            <a:chExt cx="10458653" cy="7117071"/>
          </a:xfrm>
        </p:grpSpPr>
        <p:grpSp>
          <p:nvGrpSpPr>
            <p:cNvPr id="59" name="Google Shape;59;p2"/>
            <p:cNvGrpSpPr/>
            <p:nvPr/>
          </p:nvGrpSpPr>
          <p:grpSpPr>
            <a:xfrm>
              <a:off x="0" y="0"/>
              <a:ext cx="9144000" cy="6858000"/>
              <a:chOff x="0" y="0"/>
              <a:chExt cx="9144000" cy="6858000"/>
            </a:xfrm>
          </p:grpSpPr>
          <p:grpSp>
            <p:nvGrpSpPr>
              <p:cNvPr id="60" name="Google Shape;60;p2"/>
              <p:cNvGrpSpPr/>
              <p:nvPr/>
            </p:nvGrpSpPr>
            <p:grpSpPr>
              <a:xfrm>
                <a:off x="0" y="0"/>
                <a:ext cx="2514600" cy="6858000"/>
                <a:chOff x="0" y="0"/>
                <a:chExt cx="2514600" cy="6858000"/>
              </a:xfrm>
            </p:grpSpPr>
            <p:sp>
              <p:nvSpPr>
                <p:cNvPr id="61" name="Google Shape;61;p2"/>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62" name="Google Shape;62;p2"/>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63" name="Google Shape;63;p2"/>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64" name="Google Shape;64;p2"/>
              <p:cNvGrpSpPr/>
              <p:nvPr/>
            </p:nvGrpSpPr>
            <p:grpSpPr>
              <a:xfrm>
                <a:off x="422910" y="0"/>
                <a:ext cx="2514600" cy="6858000"/>
                <a:chOff x="0" y="0"/>
                <a:chExt cx="2514600" cy="6858000"/>
              </a:xfrm>
            </p:grpSpPr>
            <p:sp>
              <p:nvSpPr>
                <p:cNvPr id="65" name="Google Shape;65;p2"/>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66" name="Google Shape;66;p2"/>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67" name="Google Shape;67;p2"/>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68" name="Google Shape;68;p2"/>
              <p:cNvGrpSpPr/>
              <p:nvPr/>
            </p:nvGrpSpPr>
            <p:grpSpPr>
              <a:xfrm rot="10800000">
                <a:off x="6629400" y="0"/>
                <a:ext cx="2514600" cy="6858000"/>
                <a:chOff x="0" y="0"/>
                <a:chExt cx="2514600" cy="6858000"/>
              </a:xfrm>
            </p:grpSpPr>
            <p:sp>
              <p:nvSpPr>
                <p:cNvPr id="69" name="Google Shape;69;p2"/>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0" name="Google Shape;70;p2"/>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1" name="Google Shape;71;p2"/>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72" name="Google Shape;72;p2"/>
              <p:cNvSpPr/>
              <p:nvPr/>
            </p:nvSpPr>
            <p:spPr>
              <a:xfrm>
                <a:off x="3810000" y="0"/>
                <a:ext cx="28194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3" name="Google Shape;73;p2"/>
              <p:cNvSpPr/>
              <p:nvPr/>
            </p:nvSpPr>
            <p:spPr>
              <a:xfrm>
                <a:off x="289560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4" name="Google Shape;74;p2"/>
              <p:cNvSpPr/>
              <p:nvPr/>
            </p:nvSpPr>
            <p:spPr>
              <a:xfrm>
                <a:off x="31242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75" name="Google Shape;75;p2"/>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76" name="Google Shape;76;p2"/>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77" name="Google Shape;77;p2"/>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78" name="Google Shape;78;p2"/>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79" name="Google Shape;79;p2"/>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80" name="Google Shape;80;p2"/>
            <p:cNvSpPr/>
            <p:nvPr/>
          </p:nvSpPr>
          <p:spPr>
            <a:xfrm rot="1800000">
              <a:off x="2996165" y="2859252"/>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1" name="Google Shape;81;p2"/>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2" name="Google Shape;82;p2"/>
            <p:cNvSpPr/>
            <p:nvPr/>
          </p:nvSpPr>
          <p:spPr>
            <a:xfrm rot="1800000">
              <a:off x="3729591" y="1592427"/>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3" name="Google Shape;83;p2"/>
            <p:cNvSpPr/>
            <p:nvPr/>
          </p:nvSpPr>
          <p:spPr>
            <a:xfrm rot="1800000">
              <a:off x="2977115" y="325603"/>
              <a:ext cx="1601400" cy="1388236"/>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4" name="Google Shape;84;p2"/>
            <p:cNvSpPr/>
            <p:nvPr/>
          </p:nvSpPr>
          <p:spPr>
            <a:xfrm rot="1800000">
              <a:off x="4463014" y="5383378"/>
              <a:ext cx="1601400" cy="1388236"/>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5" name="Google Shape;85;p2"/>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6" name="Google Shape;86;p2"/>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7" name="Google Shape;87;p2"/>
            <p:cNvSpPr/>
            <p:nvPr/>
          </p:nvSpPr>
          <p:spPr>
            <a:xfrm rot="1800000">
              <a:off x="52941" y="284972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8" name="Google Shape;88;p2"/>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9" name="Google Shape;89;p2"/>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0" name="Google Shape;90;p2"/>
            <p:cNvSpPr/>
            <p:nvPr/>
          </p:nvSpPr>
          <p:spPr>
            <a:xfrm rot="1800000">
              <a:off x="1529316" y="2859252"/>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1" name="Google Shape;91;p2"/>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2" name="Google Shape;92;p2"/>
            <p:cNvSpPr/>
            <p:nvPr/>
          </p:nvSpPr>
          <p:spPr>
            <a:xfrm rot="1800000">
              <a:off x="6806166" y="4145128"/>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3" name="Google Shape;93;p2"/>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4" name="Google Shape;94;p2"/>
            <p:cNvSpPr/>
            <p:nvPr/>
          </p:nvSpPr>
          <p:spPr>
            <a:xfrm rot="1800000">
              <a:off x="7549117" y="286877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5" name="Google Shape;95;p2"/>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6" name="Google Shape;96;p2"/>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97" name="Google Shape;97;p2"/>
          <p:cNvSpPr/>
          <p:nvPr/>
        </p:nvSpPr>
        <p:spPr>
          <a:xfrm>
            <a:off x="4561242" y="-21511"/>
            <a:ext cx="3679116" cy="6271840"/>
          </a:xfrm>
          <a:prstGeom prst="rect">
            <a:avLst/>
          </a:prstGeom>
          <a:solidFill>
            <a:srgbClr val="F5F5F5"/>
          </a:solidFill>
          <a:ln cap="flat" cmpd="sng" w="42500">
            <a:solidFill>
              <a:srgbClr val="A17B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8" name="Google Shape;98;p2"/>
          <p:cNvSpPr/>
          <p:nvPr/>
        </p:nvSpPr>
        <p:spPr>
          <a:xfrm>
            <a:off x="4649096" y="-21511"/>
            <a:ext cx="3505200" cy="23128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9" name="Google Shape;99;p2"/>
          <p:cNvSpPr txBox="1"/>
          <p:nvPr>
            <p:ph type="ctrTitle"/>
          </p:nvPr>
        </p:nvSpPr>
        <p:spPr>
          <a:xfrm>
            <a:off x="4733365" y="2708476"/>
            <a:ext cx="3313355" cy="17021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3600"/>
              <a:buFont typeface="Times New Roman"/>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
          <p:cNvSpPr txBox="1"/>
          <p:nvPr>
            <p:ph idx="1" type="subTitle"/>
          </p:nvPr>
        </p:nvSpPr>
        <p:spPr>
          <a:xfrm>
            <a:off x="4733365" y="4421080"/>
            <a:ext cx="3309803" cy="1260629"/>
          </a:xfrm>
          <a:prstGeom prst="rect">
            <a:avLst/>
          </a:prstGeom>
          <a:noFill/>
          <a:ln>
            <a:noFill/>
          </a:ln>
        </p:spPr>
        <p:txBody>
          <a:bodyPr anchorCtr="0" anchor="t" bIns="45700" lIns="91425" spcFirstLastPara="1" rIns="91425" wrap="square" tIns="45700">
            <a:no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p:txBody>
      </p:sp>
      <p:sp>
        <p:nvSpPr>
          <p:cNvPr id="101" name="Google Shape;101;p2"/>
          <p:cNvSpPr txBox="1"/>
          <p:nvPr>
            <p:ph idx="10" type="dt"/>
          </p:nvPr>
        </p:nvSpPr>
        <p:spPr>
          <a:xfrm>
            <a:off x="4738744" y="1516828"/>
            <a:ext cx="2133600" cy="7509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
          <p:cNvSpPr/>
          <p:nvPr/>
        </p:nvSpPr>
        <p:spPr>
          <a:xfrm>
            <a:off x="4650889" y="6088284"/>
            <a:ext cx="3505200" cy="817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03" name="Google Shape;103;p2"/>
          <p:cNvSpPr txBox="1"/>
          <p:nvPr>
            <p:ph idx="11" type="ftr"/>
          </p:nvPr>
        </p:nvSpPr>
        <p:spPr>
          <a:xfrm>
            <a:off x="5303520" y="5719966"/>
            <a:ext cx="283159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
          <p:cNvSpPr txBox="1"/>
          <p:nvPr>
            <p:ph idx="12" type="sldNum"/>
          </p:nvPr>
        </p:nvSpPr>
        <p:spPr>
          <a:xfrm>
            <a:off x="4649096" y="5719966"/>
            <a:ext cx="64366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1200" u="none" cap="none" strike="noStrike">
                <a:solidFill>
                  <a:schemeClr val="accent1"/>
                </a:solidFill>
                <a:latin typeface="Century Gothic"/>
                <a:ea typeface="Century Gothic"/>
                <a:cs typeface="Century Gothic"/>
                <a:sym typeface="Century Gothic"/>
              </a:defRPr>
            </a:lvl1pPr>
            <a:lvl2pPr indent="0" lvl="1" marL="0" algn="l">
              <a:spcBef>
                <a:spcPts val="0"/>
              </a:spcBef>
              <a:buNone/>
              <a:defRPr b="0" i="0" sz="1200" u="none" cap="none" strike="noStrike">
                <a:solidFill>
                  <a:schemeClr val="accent1"/>
                </a:solidFill>
                <a:latin typeface="Century Gothic"/>
                <a:ea typeface="Century Gothic"/>
                <a:cs typeface="Century Gothic"/>
                <a:sym typeface="Century Gothic"/>
              </a:defRPr>
            </a:lvl2pPr>
            <a:lvl3pPr indent="0" lvl="2" marL="0" algn="l">
              <a:spcBef>
                <a:spcPts val="0"/>
              </a:spcBef>
              <a:buNone/>
              <a:defRPr b="0" i="0" sz="1200" u="none" cap="none" strike="noStrike">
                <a:solidFill>
                  <a:schemeClr val="accent1"/>
                </a:solidFill>
                <a:latin typeface="Century Gothic"/>
                <a:ea typeface="Century Gothic"/>
                <a:cs typeface="Century Gothic"/>
                <a:sym typeface="Century Gothic"/>
              </a:defRPr>
            </a:lvl3pPr>
            <a:lvl4pPr indent="0" lvl="3" marL="0" algn="l">
              <a:spcBef>
                <a:spcPts val="0"/>
              </a:spcBef>
              <a:buNone/>
              <a:defRPr b="0" i="0" sz="1200" u="none" cap="none" strike="noStrike">
                <a:solidFill>
                  <a:schemeClr val="accent1"/>
                </a:solidFill>
                <a:latin typeface="Century Gothic"/>
                <a:ea typeface="Century Gothic"/>
                <a:cs typeface="Century Gothic"/>
                <a:sym typeface="Century Gothic"/>
              </a:defRPr>
            </a:lvl4pPr>
            <a:lvl5pPr indent="0" lvl="4" marL="0" algn="l">
              <a:spcBef>
                <a:spcPts val="0"/>
              </a:spcBef>
              <a:buNone/>
              <a:defRPr b="0" i="0" sz="1200" u="none" cap="none" strike="noStrike">
                <a:solidFill>
                  <a:schemeClr val="accent1"/>
                </a:solidFill>
                <a:latin typeface="Century Gothic"/>
                <a:ea typeface="Century Gothic"/>
                <a:cs typeface="Century Gothic"/>
                <a:sym typeface="Century Gothic"/>
              </a:defRPr>
            </a:lvl5pPr>
            <a:lvl6pPr indent="0" lvl="5" marL="0" algn="l">
              <a:spcBef>
                <a:spcPts val="0"/>
              </a:spcBef>
              <a:buNone/>
              <a:defRPr b="0" i="0" sz="1200" u="none" cap="none" strike="noStrike">
                <a:solidFill>
                  <a:schemeClr val="accent1"/>
                </a:solidFill>
                <a:latin typeface="Century Gothic"/>
                <a:ea typeface="Century Gothic"/>
                <a:cs typeface="Century Gothic"/>
                <a:sym typeface="Century Gothic"/>
              </a:defRPr>
            </a:lvl6pPr>
            <a:lvl7pPr indent="0" lvl="6" marL="0" algn="l">
              <a:spcBef>
                <a:spcPts val="0"/>
              </a:spcBef>
              <a:buNone/>
              <a:defRPr b="0" i="0" sz="1200" u="none" cap="none" strike="noStrike">
                <a:solidFill>
                  <a:schemeClr val="accent1"/>
                </a:solidFill>
                <a:latin typeface="Century Gothic"/>
                <a:ea typeface="Century Gothic"/>
                <a:cs typeface="Century Gothic"/>
                <a:sym typeface="Century Gothic"/>
              </a:defRPr>
            </a:lvl7pPr>
            <a:lvl8pPr indent="0" lvl="7" marL="0" algn="l">
              <a:spcBef>
                <a:spcPts val="0"/>
              </a:spcBef>
              <a:buNone/>
              <a:defRPr b="0" i="0" sz="1200" u="none" cap="none" strike="noStrike">
                <a:solidFill>
                  <a:schemeClr val="accent1"/>
                </a:solidFill>
                <a:latin typeface="Century Gothic"/>
                <a:ea typeface="Century Gothic"/>
                <a:cs typeface="Century Gothic"/>
                <a:sym typeface="Century Gothic"/>
              </a:defRPr>
            </a:lvl8pPr>
            <a:lvl9pPr indent="0" lvl="8" marL="0" algn="l">
              <a:spcBef>
                <a:spcPts val="0"/>
              </a:spcBef>
              <a:buNone/>
              <a:defRPr b="0" i="0" sz="1200" u="none" cap="none" strike="noStrike">
                <a:solidFill>
                  <a:schemeClr val="accen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fr-FR"/>
              <a:t>‹#›</a:t>
            </a:fld>
            <a:endParaRPr/>
          </a:p>
        </p:txBody>
      </p:sp>
      <p:sp>
        <p:nvSpPr>
          <p:cNvPr id="105" name="Google Shape;105;p2"/>
          <p:cNvSpPr/>
          <p:nvPr/>
        </p:nvSpPr>
        <p:spPr>
          <a:xfrm>
            <a:off x="4650889" y="6088284"/>
            <a:ext cx="3505200" cy="817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texte vertical" type="vertTx">
  <p:cSld name="VERTICAL_TEXT">
    <p:spTree>
      <p:nvGrpSpPr>
        <p:cNvPr id="243" name="Shape 243"/>
        <p:cNvGrpSpPr/>
        <p:nvPr/>
      </p:nvGrpSpPr>
      <p:grpSpPr>
        <a:xfrm>
          <a:off x="0" y="0"/>
          <a:ext cx="0" cy="0"/>
          <a:chOff x="0" y="0"/>
          <a:chExt cx="0" cy="0"/>
        </a:xfrm>
      </p:grpSpPr>
      <p:sp>
        <p:nvSpPr>
          <p:cNvPr id="244" name="Google Shape;244;p11"/>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11"/>
          <p:cNvSpPr txBox="1"/>
          <p:nvPr>
            <p:ph idx="1" type="body"/>
          </p:nvPr>
        </p:nvSpPr>
        <p:spPr>
          <a:xfrm rot="5400000">
            <a:off x="2677662" y="689482"/>
            <a:ext cx="3508977" cy="6777317"/>
          </a:xfrm>
          <a:prstGeom prst="rect">
            <a:avLst/>
          </a:prstGeom>
          <a:noFill/>
          <a:ln>
            <a:noFill/>
          </a:ln>
        </p:spPr>
        <p:txBody>
          <a:bodyPr anchorCtr="0" anchor="t" bIns="45700" lIns="91425" spcFirstLastPara="1" rIns="91425" wrap="square" tIns="45700">
            <a:no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
        <p:nvSpPr>
          <p:cNvPr id="246" name="Google Shape;246;p11"/>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11"/>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11"/>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vertical et texte" type="vertTitleAndTx">
  <p:cSld name="VERTICAL_TITLE_AND_VERTICAL_TEXT">
    <p:spTree>
      <p:nvGrpSpPr>
        <p:cNvPr id="249" name="Shape 249"/>
        <p:cNvGrpSpPr/>
        <p:nvPr/>
      </p:nvGrpSpPr>
      <p:grpSpPr>
        <a:xfrm>
          <a:off x="0" y="0"/>
          <a:ext cx="0" cy="0"/>
          <a:chOff x="0" y="0"/>
          <a:chExt cx="0" cy="0"/>
        </a:xfrm>
      </p:grpSpPr>
      <p:sp>
        <p:nvSpPr>
          <p:cNvPr id="250" name="Google Shape;250;p12"/>
          <p:cNvSpPr txBox="1"/>
          <p:nvPr>
            <p:ph type="title"/>
          </p:nvPr>
        </p:nvSpPr>
        <p:spPr>
          <a:xfrm rot="5400000">
            <a:off x="4981455" y="2678093"/>
            <a:ext cx="4780344" cy="148445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12"/>
          <p:cNvSpPr txBox="1"/>
          <p:nvPr>
            <p:ph idx="1" type="body"/>
          </p:nvPr>
        </p:nvSpPr>
        <p:spPr>
          <a:xfrm rot="5400000">
            <a:off x="1374976" y="708467"/>
            <a:ext cx="4780344" cy="5423704"/>
          </a:xfrm>
          <a:prstGeom prst="rect">
            <a:avLst/>
          </a:prstGeom>
          <a:noFill/>
          <a:ln>
            <a:noFill/>
          </a:ln>
        </p:spPr>
        <p:txBody>
          <a:bodyPr anchorCtr="0" anchor="t" bIns="45700" lIns="91425" spcFirstLastPara="1" rIns="91425" wrap="square" tIns="45700">
            <a:no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
        <p:nvSpPr>
          <p:cNvPr id="252" name="Google Shape;252;p12"/>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3" name="Google Shape;253;p12"/>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4" name="Google Shape;254;p12"/>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seul" type="titleOnly">
  <p:cSld name="TITLE_ONLY">
    <p:spTree>
      <p:nvGrpSpPr>
        <p:cNvPr id="106" name="Shape 106"/>
        <p:cNvGrpSpPr/>
        <p:nvPr/>
      </p:nvGrpSpPr>
      <p:grpSpPr>
        <a:xfrm>
          <a:off x="0" y="0"/>
          <a:ext cx="0" cy="0"/>
          <a:chOff x="0" y="0"/>
          <a:chExt cx="0" cy="0"/>
        </a:xfrm>
      </p:grpSpPr>
      <p:sp>
        <p:nvSpPr>
          <p:cNvPr id="107" name="Google Shape;107;p3"/>
          <p:cNvSpPr txBox="1"/>
          <p:nvPr>
            <p:ph type="title"/>
          </p:nvPr>
        </p:nvSpPr>
        <p:spPr>
          <a:xfrm>
            <a:off x="1043490" y="773832"/>
            <a:ext cx="7024744" cy="85496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contenu" type="obj">
  <p:cSld name="OBJECT">
    <p:spTree>
      <p:nvGrpSpPr>
        <p:cNvPr id="111" name="Shape 111"/>
        <p:cNvGrpSpPr/>
        <p:nvPr/>
      </p:nvGrpSpPr>
      <p:grpSpPr>
        <a:xfrm>
          <a:off x="0" y="0"/>
          <a:ext cx="0" cy="0"/>
          <a:chOff x="0" y="0"/>
          <a:chExt cx="0" cy="0"/>
        </a:xfrm>
      </p:grpSpPr>
      <p:sp>
        <p:nvSpPr>
          <p:cNvPr id="112" name="Google Shape;112;p4"/>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
        <p:nvSpPr>
          <p:cNvPr id="114" name="Google Shape;114;p4"/>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4"/>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de section" type="secHead">
  <p:cSld name="SECTION_HEADER">
    <p:spTree>
      <p:nvGrpSpPr>
        <p:cNvPr id="117" name="Shape 117"/>
        <p:cNvGrpSpPr/>
        <p:nvPr/>
      </p:nvGrpSpPr>
      <p:grpSpPr>
        <a:xfrm>
          <a:off x="0" y="0"/>
          <a:ext cx="0" cy="0"/>
          <a:chOff x="0" y="0"/>
          <a:chExt cx="0" cy="0"/>
        </a:xfrm>
      </p:grpSpPr>
      <p:sp>
        <p:nvSpPr>
          <p:cNvPr id="118" name="Google Shape;118;p5"/>
          <p:cNvSpPr txBox="1"/>
          <p:nvPr>
            <p:ph type="title"/>
          </p:nvPr>
        </p:nvSpPr>
        <p:spPr>
          <a:xfrm>
            <a:off x="1258645" y="2900829"/>
            <a:ext cx="6637468" cy="13620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4000"/>
              <a:buFont typeface="Times New Roman"/>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5"/>
          <p:cNvSpPr txBox="1"/>
          <p:nvPr>
            <p:ph idx="1" type="body"/>
          </p:nvPr>
        </p:nvSpPr>
        <p:spPr>
          <a:xfrm>
            <a:off x="1258645" y="4267200"/>
            <a:ext cx="6637467" cy="1520413"/>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520"/>
              <a:buNone/>
              <a:defRPr sz="2000">
                <a:solidFill>
                  <a:srgbClr val="888888"/>
                </a:solidFill>
              </a:defRPr>
            </a:lvl1pPr>
            <a:lvl2pPr indent="-228600" lvl="1" marL="914400" algn="l">
              <a:spcBef>
                <a:spcPts val="360"/>
              </a:spcBef>
              <a:spcAft>
                <a:spcPts val="0"/>
              </a:spcAft>
              <a:buSzPts val="1368"/>
              <a:buNone/>
              <a:defRPr sz="1800">
                <a:solidFill>
                  <a:srgbClr val="888888"/>
                </a:solidFill>
              </a:defRPr>
            </a:lvl2pPr>
            <a:lvl3pPr indent="-228600" lvl="2" marL="1371600" algn="l">
              <a:spcBef>
                <a:spcPts val="320"/>
              </a:spcBef>
              <a:spcAft>
                <a:spcPts val="0"/>
              </a:spcAft>
              <a:buSzPts val="1216"/>
              <a:buNone/>
              <a:defRPr sz="1600">
                <a:solidFill>
                  <a:srgbClr val="888888"/>
                </a:solidFill>
              </a:defRPr>
            </a:lvl3pPr>
            <a:lvl4pPr indent="-228600" lvl="3" marL="1828800" algn="l">
              <a:spcBef>
                <a:spcPts val="280"/>
              </a:spcBef>
              <a:spcAft>
                <a:spcPts val="0"/>
              </a:spcAft>
              <a:buSzPts val="1064"/>
              <a:buNone/>
              <a:defRPr sz="1400">
                <a:solidFill>
                  <a:srgbClr val="888888"/>
                </a:solidFill>
              </a:defRPr>
            </a:lvl4pPr>
            <a:lvl5pPr indent="-228600" lvl="4" marL="2286000" algn="l">
              <a:spcBef>
                <a:spcPts val="280"/>
              </a:spcBef>
              <a:spcAft>
                <a:spcPts val="0"/>
              </a:spcAft>
              <a:buSzPts val="1064"/>
              <a:buNone/>
              <a:defRPr sz="1400">
                <a:solidFill>
                  <a:srgbClr val="888888"/>
                </a:solidFill>
              </a:defRPr>
            </a:lvl5pPr>
            <a:lvl6pPr indent="-228600" lvl="5" marL="2743200" algn="l">
              <a:spcBef>
                <a:spcPts val="280"/>
              </a:spcBef>
              <a:spcAft>
                <a:spcPts val="0"/>
              </a:spcAft>
              <a:buSzPts val="1064"/>
              <a:buNone/>
              <a:defRPr sz="1400">
                <a:solidFill>
                  <a:srgbClr val="888888"/>
                </a:solidFill>
              </a:defRPr>
            </a:lvl6pPr>
            <a:lvl7pPr indent="-228600" lvl="6" marL="3200400" algn="l">
              <a:spcBef>
                <a:spcPts val="280"/>
              </a:spcBef>
              <a:spcAft>
                <a:spcPts val="0"/>
              </a:spcAft>
              <a:buSzPts val="1064"/>
              <a:buNone/>
              <a:defRPr sz="1400">
                <a:solidFill>
                  <a:srgbClr val="888888"/>
                </a:solidFill>
              </a:defRPr>
            </a:lvl7pPr>
            <a:lvl8pPr indent="-228600" lvl="7" marL="3657600" algn="l">
              <a:spcBef>
                <a:spcPts val="280"/>
              </a:spcBef>
              <a:spcAft>
                <a:spcPts val="0"/>
              </a:spcAft>
              <a:buSzPts val="1064"/>
              <a:buNone/>
              <a:defRPr sz="1400">
                <a:solidFill>
                  <a:srgbClr val="888888"/>
                </a:solidFill>
              </a:defRPr>
            </a:lvl8pPr>
            <a:lvl9pPr indent="-228600" lvl="8" marL="4114800" algn="l">
              <a:spcBef>
                <a:spcPts val="280"/>
              </a:spcBef>
              <a:spcAft>
                <a:spcPts val="0"/>
              </a:spcAft>
              <a:buSzPts val="1064"/>
              <a:buNone/>
              <a:defRPr sz="1400">
                <a:solidFill>
                  <a:srgbClr val="888888"/>
                </a:solidFill>
              </a:defRPr>
            </a:lvl9pPr>
          </a:lstStyle>
          <a:p/>
        </p:txBody>
      </p:sp>
      <p:sp>
        <p:nvSpPr>
          <p:cNvPr id="120" name="Google Shape;120;p5"/>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5"/>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5"/>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ux contenus" type="twoObj">
  <p:cSld name="TWO_OBJECTS">
    <p:spTree>
      <p:nvGrpSpPr>
        <p:cNvPr id="123" name="Shape 123"/>
        <p:cNvGrpSpPr/>
        <p:nvPr/>
      </p:nvGrpSpPr>
      <p:grpSpPr>
        <a:xfrm>
          <a:off x="0" y="0"/>
          <a:ext cx="0" cy="0"/>
          <a:chOff x="0" y="0"/>
          <a:chExt cx="0" cy="0"/>
        </a:xfrm>
      </p:grpSpPr>
      <p:sp>
        <p:nvSpPr>
          <p:cNvPr id="124" name="Google Shape;124;p6"/>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6"/>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6"/>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6"/>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
        <p:nvSpPr>
          <p:cNvPr id="128" name="Google Shape;128;p6"/>
          <p:cNvSpPr txBox="1"/>
          <p:nvPr>
            <p:ph idx="1" type="body"/>
          </p:nvPr>
        </p:nvSpPr>
        <p:spPr>
          <a:xfrm>
            <a:off x="1042416" y="2313432"/>
            <a:ext cx="3419856" cy="3493008"/>
          </a:xfrm>
          <a:prstGeom prst="rect">
            <a:avLst/>
          </a:prstGeom>
          <a:noFill/>
          <a:ln>
            <a:noFill/>
          </a:ln>
        </p:spPr>
        <p:txBody>
          <a:bodyPr anchorCtr="0" anchor="t" bIns="45700" lIns="91425" spcFirstLastPara="1" rIns="91425" wrap="square" tIns="45700">
            <a:no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
        <p:nvSpPr>
          <p:cNvPr id="129" name="Google Shape;129;p6"/>
          <p:cNvSpPr txBox="1"/>
          <p:nvPr>
            <p:ph idx="2" type="body"/>
          </p:nvPr>
        </p:nvSpPr>
        <p:spPr>
          <a:xfrm>
            <a:off x="4645152" y="2313431"/>
            <a:ext cx="3419856" cy="3493008"/>
          </a:xfrm>
          <a:prstGeom prst="rect">
            <a:avLst/>
          </a:prstGeom>
          <a:noFill/>
          <a:ln>
            <a:noFill/>
          </a:ln>
        </p:spPr>
        <p:txBody>
          <a:bodyPr anchorCtr="0" anchor="t" bIns="45700" lIns="91425" spcFirstLastPara="1" rIns="91425" wrap="square" tIns="45700">
            <a:no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ison" type="twoTxTwoObj">
  <p:cSld name="TWO_OBJECTS_WITH_TEXT">
    <p:spTree>
      <p:nvGrpSpPr>
        <p:cNvPr id="130" name="Shape 130"/>
        <p:cNvGrpSpPr/>
        <p:nvPr/>
      </p:nvGrpSpPr>
      <p:grpSpPr>
        <a:xfrm>
          <a:off x="0" y="0"/>
          <a:ext cx="0" cy="0"/>
          <a:chOff x="0" y="0"/>
          <a:chExt cx="0" cy="0"/>
        </a:xfrm>
      </p:grpSpPr>
      <p:sp>
        <p:nvSpPr>
          <p:cNvPr id="131" name="Google Shape;131;p7"/>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40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7"/>
          <p:cNvSpPr txBox="1"/>
          <p:nvPr>
            <p:ph idx="1" type="body"/>
          </p:nvPr>
        </p:nvSpPr>
        <p:spPr>
          <a:xfrm>
            <a:off x="1412111" y="2316009"/>
            <a:ext cx="305714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24"/>
              <a:buNone/>
              <a:defRPr b="1" sz="2400">
                <a:solidFill>
                  <a:schemeClr val="accent1"/>
                </a:solidFill>
              </a:defRPr>
            </a:lvl1pPr>
            <a:lvl2pPr indent="-228600" lvl="1" marL="914400" algn="l">
              <a:spcBef>
                <a:spcPts val="400"/>
              </a:spcBef>
              <a:spcAft>
                <a:spcPts val="0"/>
              </a:spcAft>
              <a:buSzPts val="1520"/>
              <a:buNone/>
              <a:defRPr b="1" sz="2000"/>
            </a:lvl2pPr>
            <a:lvl3pPr indent="-228600" lvl="2" marL="1371600" algn="l">
              <a:spcBef>
                <a:spcPts val="360"/>
              </a:spcBef>
              <a:spcAft>
                <a:spcPts val="0"/>
              </a:spcAft>
              <a:buSzPts val="1368"/>
              <a:buNone/>
              <a:defRPr b="1" sz="1800"/>
            </a:lvl3pPr>
            <a:lvl4pPr indent="-228600" lvl="3" marL="1828800" algn="l">
              <a:spcBef>
                <a:spcPts val="320"/>
              </a:spcBef>
              <a:spcAft>
                <a:spcPts val="0"/>
              </a:spcAft>
              <a:buSzPts val="1216"/>
              <a:buNone/>
              <a:defRPr b="1" sz="1600"/>
            </a:lvl4pPr>
            <a:lvl5pPr indent="-228600" lvl="4" marL="2286000" algn="l">
              <a:spcBef>
                <a:spcPts val="320"/>
              </a:spcBef>
              <a:spcAft>
                <a:spcPts val="0"/>
              </a:spcAft>
              <a:buSzPts val="1216"/>
              <a:buNone/>
              <a:defRPr b="1" sz="1600"/>
            </a:lvl5pPr>
            <a:lvl6pPr indent="-228600" lvl="5" marL="2743200" algn="l">
              <a:spcBef>
                <a:spcPts val="320"/>
              </a:spcBef>
              <a:spcAft>
                <a:spcPts val="0"/>
              </a:spcAft>
              <a:buSzPts val="1216"/>
              <a:buNone/>
              <a:defRPr b="1" sz="1600"/>
            </a:lvl6pPr>
            <a:lvl7pPr indent="-228600" lvl="6" marL="3200400" algn="l">
              <a:spcBef>
                <a:spcPts val="320"/>
              </a:spcBef>
              <a:spcAft>
                <a:spcPts val="0"/>
              </a:spcAft>
              <a:buSzPts val="1216"/>
              <a:buNone/>
              <a:defRPr b="1" sz="1600"/>
            </a:lvl7pPr>
            <a:lvl8pPr indent="-228600" lvl="7" marL="3657600" algn="l">
              <a:spcBef>
                <a:spcPts val="320"/>
              </a:spcBef>
              <a:spcAft>
                <a:spcPts val="0"/>
              </a:spcAft>
              <a:buSzPts val="1216"/>
              <a:buNone/>
              <a:defRPr b="1" sz="1600"/>
            </a:lvl8pPr>
            <a:lvl9pPr indent="-228600" lvl="8" marL="4114800" algn="l">
              <a:spcBef>
                <a:spcPts val="320"/>
              </a:spcBef>
              <a:spcAft>
                <a:spcPts val="0"/>
              </a:spcAft>
              <a:buSzPts val="1216"/>
              <a:buNone/>
              <a:defRPr b="1" sz="1600"/>
            </a:lvl9pPr>
          </a:lstStyle>
          <a:p/>
        </p:txBody>
      </p:sp>
      <p:sp>
        <p:nvSpPr>
          <p:cNvPr id="133" name="Google Shape;133;p7"/>
          <p:cNvSpPr txBox="1"/>
          <p:nvPr>
            <p:ph idx="2" type="body"/>
          </p:nvPr>
        </p:nvSpPr>
        <p:spPr>
          <a:xfrm>
            <a:off x="1041721" y="2974694"/>
            <a:ext cx="3419856" cy="2835797"/>
          </a:xfrm>
          <a:prstGeom prst="rect">
            <a:avLst/>
          </a:prstGeom>
          <a:noFill/>
          <a:ln>
            <a:noFill/>
          </a:ln>
        </p:spPr>
        <p:txBody>
          <a:bodyPr anchorCtr="0" anchor="t" bIns="45700" lIns="91425" spcFirstLastPara="1" rIns="91425" wrap="square" tIns="45700">
            <a:noAutofit/>
          </a:bodyPr>
          <a:lstStyle>
            <a:lvl1pPr indent="-344424" lvl="0" marL="457200" algn="l">
              <a:spcBef>
                <a:spcPts val="480"/>
              </a:spcBef>
              <a:spcAft>
                <a:spcPts val="0"/>
              </a:spcAft>
              <a:buSzPts val="1824"/>
              <a:buChar char="🞇"/>
              <a:defRPr sz="2400"/>
            </a:lvl1pPr>
            <a:lvl2pPr indent="-325119" lvl="1" marL="914400" algn="l">
              <a:spcBef>
                <a:spcPts val="400"/>
              </a:spcBef>
              <a:spcAft>
                <a:spcPts val="0"/>
              </a:spcAft>
              <a:buSzPts val="1520"/>
              <a:buChar char="🞇"/>
              <a:defRPr sz="2000"/>
            </a:lvl2pPr>
            <a:lvl3pPr indent="-315467" lvl="2" marL="1371600" algn="l">
              <a:spcBef>
                <a:spcPts val="360"/>
              </a:spcBef>
              <a:spcAft>
                <a:spcPts val="0"/>
              </a:spcAft>
              <a:buSzPts val="1368"/>
              <a:buChar char="🞇"/>
              <a:defRPr sz="1800"/>
            </a:lvl3pPr>
            <a:lvl4pPr indent="-305816" lvl="3" marL="1828800" algn="l">
              <a:spcBef>
                <a:spcPts val="320"/>
              </a:spcBef>
              <a:spcAft>
                <a:spcPts val="0"/>
              </a:spcAft>
              <a:buSzPts val="1216"/>
              <a:buChar char="🞇"/>
              <a:defRPr sz="1600"/>
            </a:lvl4pPr>
            <a:lvl5pPr indent="-305816" lvl="4" marL="2286000" algn="l">
              <a:spcBef>
                <a:spcPts val="320"/>
              </a:spcBef>
              <a:spcAft>
                <a:spcPts val="0"/>
              </a:spcAft>
              <a:buSzPts val="1216"/>
              <a:buChar char="🞇"/>
              <a:defRPr sz="1600"/>
            </a:lvl5pPr>
            <a:lvl6pPr indent="-305816" lvl="5" marL="2743200" algn="l">
              <a:spcBef>
                <a:spcPts val="320"/>
              </a:spcBef>
              <a:spcAft>
                <a:spcPts val="0"/>
              </a:spcAft>
              <a:buSzPts val="1216"/>
              <a:buChar char="🞇"/>
              <a:defRPr sz="1600"/>
            </a:lvl6pPr>
            <a:lvl7pPr indent="-305816" lvl="6" marL="3200400" algn="l">
              <a:spcBef>
                <a:spcPts val="320"/>
              </a:spcBef>
              <a:spcAft>
                <a:spcPts val="0"/>
              </a:spcAft>
              <a:buSzPts val="1216"/>
              <a:buChar char="🞇"/>
              <a:defRPr sz="1600"/>
            </a:lvl7pPr>
            <a:lvl8pPr indent="-305815" lvl="7" marL="3657600" algn="l">
              <a:spcBef>
                <a:spcPts val="320"/>
              </a:spcBef>
              <a:spcAft>
                <a:spcPts val="0"/>
              </a:spcAft>
              <a:buSzPts val="1216"/>
              <a:buChar char="🞇"/>
              <a:defRPr sz="1600"/>
            </a:lvl8pPr>
            <a:lvl9pPr indent="-305815" lvl="8" marL="4114800" algn="l">
              <a:spcBef>
                <a:spcPts val="320"/>
              </a:spcBef>
              <a:spcAft>
                <a:spcPts val="0"/>
              </a:spcAft>
              <a:buSzPts val="1216"/>
              <a:buChar char="🞇"/>
              <a:defRPr sz="1600"/>
            </a:lvl9pPr>
          </a:lstStyle>
          <a:p/>
        </p:txBody>
      </p:sp>
      <p:sp>
        <p:nvSpPr>
          <p:cNvPr id="134" name="Google Shape;134;p7"/>
          <p:cNvSpPr txBox="1"/>
          <p:nvPr>
            <p:ph idx="3" type="body"/>
          </p:nvPr>
        </p:nvSpPr>
        <p:spPr>
          <a:xfrm>
            <a:off x="5011837" y="2316010"/>
            <a:ext cx="30557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24"/>
              <a:buNone/>
              <a:defRPr b="1" sz="2400">
                <a:solidFill>
                  <a:schemeClr val="accent1"/>
                </a:solidFill>
              </a:defRPr>
            </a:lvl1pPr>
            <a:lvl2pPr indent="-228600" lvl="1" marL="914400" algn="l">
              <a:spcBef>
                <a:spcPts val="400"/>
              </a:spcBef>
              <a:spcAft>
                <a:spcPts val="0"/>
              </a:spcAft>
              <a:buSzPts val="1520"/>
              <a:buNone/>
              <a:defRPr b="1" sz="2000"/>
            </a:lvl2pPr>
            <a:lvl3pPr indent="-228600" lvl="2" marL="1371600" algn="l">
              <a:spcBef>
                <a:spcPts val="360"/>
              </a:spcBef>
              <a:spcAft>
                <a:spcPts val="0"/>
              </a:spcAft>
              <a:buSzPts val="1368"/>
              <a:buNone/>
              <a:defRPr b="1" sz="1800"/>
            </a:lvl3pPr>
            <a:lvl4pPr indent="-228600" lvl="3" marL="1828800" algn="l">
              <a:spcBef>
                <a:spcPts val="320"/>
              </a:spcBef>
              <a:spcAft>
                <a:spcPts val="0"/>
              </a:spcAft>
              <a:buSzPts val="1216"/>
              <a:buNone/>
              <a:defRPr b="1" sz="1600"/>
            </a:lvl4pPr>
            <a:lvl5pPr indent="-228600" lvl="4" marL="2286000" algn="l">
              <a:spcBef>
                <a:spcPts val="320"/>
              </a:spcBef>
              <a:spcAft>
                <a:spcPts val="0"/>
              </a:spcAft>
              <a:buSzPts val="1216"/>
              <a:buNone/>
              <a:defRPr b="1" sz="1600"/>
            </a:lvl5pPr>
            <a:lvl6pPr indent="-228600" lvl="5" marL="2743200" algn="l">
              <a:spcBef>
                <a:spcPts val="320"/>
              </a:spcBef>
              <a:spcAft>
                <a:spcPts val="0"/>
              </a:spcAft>
              <a:buSzPts val="1216"/>
              <a:buNone/>
              <a:defRPr b="1" sz="1600"/>
            </a:lvl6pPr>
            <a:lvl7pPr indent="-228600" lvl="6" marL="3200400" algn="l">
              <a:spcBef>
                <a:spcPts val="320"/>
              </a:spcBef>
              <a:spcAft>
                <a:spcPts val="0"/>
              </a:spcAft>
              <a:buSzPts val="1216"/>
              <a:buNone/>
              <a:defRPr b="1" sz="1600"/>
            </a:lvl7pPr>
            <a:lvl8pPr indent="-228600" lvl="7" marL="3657600" algn="l">
              <a:spcBef>
                <a:spcPts val="320"/>
              </a:spcBef>
              <a:spcAft>
                <a:spcPts val="0"/>
              </a:spcAft>
              <a:buSzPts val="1216"/>
              <a:buNone/>
              <a:defRPr b="1" sz="1600"/>
            </a:lvl8pPr>
            <a:lvl9pPr indent="-228600" lvl="8" marL="4114800" algn="l">
              <a:spcBef>
                <a:spcPts val="320"/>
              </a:spcBef>
              <a:spcAft>
                <a:spcPts val="0"/>
              </a:spcAft>
              <a:buSzPts val="1216"/>
              <a:buNone/>
              <a:defRPr b="1" sz="1600"/>
            </a:lvl9pPr>
          </a:lstStyle>
          <a:p/>
        </p:txBody>
      </p:sp>
      <p:sp>
        <p:nvSpPr>
          <p:cNvPr id="135" name="Google Shape;135;p7"/>
          <p:cNvSpPr txBox="1"/>
          <p:nvPr>
            <p:ph idx="4" type="body"/>
          </p:nvPr>
        </p:nvSpPr>
        <p:spPr>
          <a:xfrm>
            <a:off x="4645152" y="2974694"/>
            <a:ext cx="3419856" cy="2835797"/>
          </a:xfrm>
          <a:prstGeom prst="rect">
            <a:avLst/>
          </a:prstGeom>
          <a:noFill/>
          <a:ln>
            <a:noFill/>
          </a:ln>
        </p:spPr>
        <p:txBody>
          <a:bodyPr anchorCtr="0" anchor="t" bIns="45700" lIns="91425" spcFirstLastPara="1" rIns="91425" wrap="square" tIns="45700">
            <a:noAutofit/>
          </a:bodyPr>
          <a:lstStyle>
            <a:lvl1pPr indent="-344424" lvl="0" marL="457200" algn="l">
              <a:spcBef>
                <a:spcPts val="480"/>
              </a:spcBef>
              <a:spcAft>
                <a:spcPts val="0"/>
              </a:spcAft>
              <a:buSzPts val="1824"/>
              <a:buChar char="🞇"/>
              <a:defRPr sz="2400"/>
            </a:lvl1pPr>
            <a:lvl2pPr indent="-325119" lvl="1" marL="914400" algn="l">
              <a:spcBef>
                <a:spcPts val="400"/>
              </a:spcBef>
              <a:spcAft>
                <a:spcPts val="0"/>
              </a:spcAft>
              <a:buSzPts val="1520"/>
              <a:buChar char="🞇"/>
              <a:defRPr sz="2000"/>
            </a:lvl2pPr>
            <a:lvl3pPr indent="-315467" lvl="2" marL="1371600" algn="l">
              <a:spcBef>
                <a:spcPts val="360"/>
              </a:spcBef>
              <a:spcAft>
                <a:spcPts val="0"/>
              </a:spcAft>
              <a:buSzPts val="1368"/>
              <a:buChar char="🞇"/>
              <a:defRPr sz="1800"/>
            </a:lvl3pPr>
            <a:lvl4pPr indent="-305816" lvl="3" marL="1828800" algn="l">
              <a:spcBef>
                <a:spcPts val="320"/>
              </a:spcBef>
              <a:spcAft>
                <a:spcPts val="0"/>
              </a:spcAft>
              <a:buSzPts val="1216"/>
              <a:buChar char="🞇"/>
              <a:defRPr sz="1600"/>
            </a:lvl4pPr>
            <a:lvl5pPr indent="-305816" lvl="4" marL="2286000" algn="l">
              <a:spcBef>
                <a:spcPts val="320"/>
              </a:spcBef>
              <a:spcAft>
                <a:spcPts val="0"/>
              </a:spcAft>
              <a:buSzPts val="1216"/>
              <a:buChar char="🞇"/>
              <a:defRPr sz="1600"/>
            </a:lvl5pPr>
            <a:lvl6pPr indent="-305816" lvl="5" marL="2743200" algn="l">
              <a:spcBef>
                <a:spcPts val="320"/>
              </a:spcBef>
              <a:spcAft>
                <a:spcPts val="0"/>
              </a:spcAft>
              <a:buSzPts val="1216"/>
              <a:buChar char="🞇"/>
              <a:defRPr sz="1600"/>
            </a:lvl6pPr>
            <a:lvl7pPr indent="-305816" lvl="6" marL="3200400" algn="l">
              <a:spcBef>
                <a:spcPts val="320"/>
              </a:spcBef>
              <a:spcAft>
                <a:spcPts val="0"/>
              </a:spcAft>
              <a:buSzPts val="1216"/>
              <a:buChar char="🞇"/>
              <a:defRPr sz="1600"/>
            </a:lvl7pPr>
            <a:lvl8pPr indent="-305815" lvl="7" marL="3657600" algn="l">
              <a:spcBef>
                <a:spcPts val="320"/>
              </a:spcBef>
              <a:spcAft>
                <a:spcPts val="0"/>
              </a:spcAft>
              <a:buSzPts val="1216"/>
              <a:buChar char="🞇"/>
              <a:defRPr sz="1600"/>
            </a:lvl8pPr>
            <a:lvl9pPr indent="-305815" lvl="8" marL="4114800" algn="l">
              <a:spcBef>
                <a:spcPts val="320"/>
              </a:spcBef>
              <a:spcAft>
                <a:spcPts val="0"/>
              </a:spcAft>
              <a:buSzPts val="1216"/>
              <a:buChar char="🞇"/>
              <a:defRPr sz="1600"/>
            </a:lvl9pPr>
          </a:lstStyle>
          <a:p/>
        </p:txBody>
      </p:sp>
      <p:sp>
        <p:nvSpPr>
          <p:cNvPr id="136" name="Google Shape;136;p7"/>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7"/>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7"/>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 type="blank">
  <p:cSld name="BLANK">
    <p:spTree>
      <p:nvGrpSpPr>
        <p:cNvPr id="139" name="Shape 139"/>
        <p:cNvGrpSpPr/>
        <p:nvPr/>
      </p:nvGrpSpPr>
      <p:grpSpPr>
        <a:xfrm>
          <a:off x="0" y="0"/>
          <a:ext cx="0" cy="0"/>
          <a:chOff x="0" y="0"/>
          <a:chExt cx="0" cy="0"/>
        </a:xfrm>
      </p:grpSpPr>
      <p:sp>
        <p:nvSpPr>
          <p:cNvPr id="140" name="Google Shape;140;p8"/>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8"/>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8"/>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u avec légende" showMasterSp="0" type="objTx">
  <p:cSld name="OBJECT_WITH_CAPTION_TEXT">
    <p:spTree>
      <p:nvGrpSpPr>
        <p:cNvPr id="143" name="Shape 143"/>
        <p:cNvGrpSpPr/>
        <p:nvPr/>
      </p:nvGrpSpPr>
      <p:grpSpPr>
        <a:xfrm>
          <a:off x="0" y="0"/>
          <a:ext cx="0" cy="0"/>
          <a:chOff x="0" y="0"/>
          <a:chExt cx="0" cy="0"/>
        </a:xfrm>
      </p:grpSpPr>
      <p:grpSp>
        <p:nvGrpSpPr>
          <p:cNvPr id="144" name="Google Shape;144;p9"/>
          <p:cNvGrpSpPr/>
          <p:nvPr/>
        </p:nvGrpSpPr>
        <p:grpSpPr>
          <a:xfrm>
            <a:off x="-644959" y="0"/>
            <a:ext cx="10458653" cy="7117071"/>
            <a:chOff x="-644959" y="0"/>
            <a:chExt cx="10458653" cy="7117071"/>
          </a:xfrm>
        </p:grpSpPr>
        <p:grpSp>
          <p:nvGrpSpPr>
            <p:cNvPr id="145" name="Google Shape;145;p9"/>
            <p:cNvGrpSpPr/>
            <p:nvPr/>
          </p:nvGrpSpPr>
          <p:grpSpPr>
            <a:xfrm>
              <a:off x="0" y="0"/>
              <a:ext cx="9144000" cy="6858000"/>
              <a:chOff x="0" y="0"/>
              <a:chExt cx="9144000" cy="6858000"/>
            </a:xfrm>
          </p:grpSpPr>
          <p:grpSp>
            <p:nvGrpSpPr>
              <p:cNvPr id="146" name="Google Shape;146;p9"/>
              <p:cNvGrpSpPr/>
              <p:nvPr/>
            </p:nvGrpSpPr>
            <p:grpSpPr>
              <a:xfrm>
                <a:off x="0" y="0"/>
                <a:ext cx="2514600" cy="6858000"/>
                <a:chOff x="0" y="0"/>
                <a:chExt cx="2514600" cy="6858000"/>
              </a:xfrm>
            </p:grpSpPr>
            <p:sp>
              <p:nvSpPr>
                <p:cNvPr id="147" name="Google Shape;147;p9"/>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48" name="Google Shape;148;p9"/>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49" name="Google Shape;149;p9"/>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grpSp>
            <p:nvGrpSpPr>
              <p:cNvPr id="150" name="Google Shape;150;p9"/>
              <p:cNvGrpSpPr/>
              <p:nvPr/>
            </p:nvGrpSpPr>
            <p:grpSpPr>
              <a:xfrm>
                <a:off x="422910" y="0"/>
                <a:ext cx="2514600" cy="6858000"/>
                <a:chOff x="0" y="0"/>
                <a:chExt cx="2514600" cy="6858000"/>
              </a:xfrm>
            </p:grpSpPr>
            <p:sp>
              <p:nvSpPr>
                <p:cNvPr id="151" name="Google Shape;151;p9"/>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52" name="Google Shape;152;p9"/>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53" name="Google Shape;153;p9"/>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grpSp>
            <p:nvGrpSpPr>
              <p:cNvPr id="154" name="Google Shape;154;p9"/>
              <p:cNvGrpSpPr/>
              <p:nvPr/>
            </p:nvGrpSpPr>
            <p:grpSpPr>
              <a:xfrm rot="10800000">
                <a:off x="6629400" y="0"/>
                <a:ext cx="2514600" cy="6858000"/>
                <a:chOff x="0" y="0"/>
                <a:chExt cx="2514600" cy="6858000"/>
              </a:xfrm>
            </p:grpSpPr>
            <p:sp>
              <p:nvSpPr>
                <p:cNvPr id="155" name="Google Shape;155;p9"/>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56" name="Google Shape;156;p9"/>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57" name="Google Shape;157;p9"/>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158" name="Google Shape;158;p9"/>
              <p:cNvSpPr/>
              <p:nvPr/>
            </p:nvSpPr>
            <p:spPr>
              <a:xfrm>
                <a:off x="3810000" y="0"/>
                <a:ext cx="28194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59" name="Google Shape;159;p9"/>
              <p:cNvSpPr/>
              <p:nvPr/>
            </p:nvSpPr>
            <p:spPr>
              <a:xfrm>
                <a:off x="289560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60" name="Google Shape;160;p9"/>
              <p:cNvSpPr/>
              <p:nvPr/>
            </p:nvSpPr>
            <p:spPr>
              <a:xfrm>
                <a:off x="31242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161" name="Google Shape;161;p9"/>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62" name="Google Shape;162;p9"/>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63" name="Google Shape;163;p9"/>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64" name="Google Shape;164;p9"/>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65" name="Google Shape;165;p9"/>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66" name="Google Shape;166;p9"/>
            <p:cNvSpPr/>
            <p:nvPr/>
          </p:nvSpPr>
          <p:spPr>
            <a:xfrm rot="1800000">
              <a:off x="2996165" y="2859252"/>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67" name="Google Shape;167;p9"/>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68" name="Google Shape;168;p9"/>
            <p:cNvSpPr/>
            <p:nvPr/>
          </p:nvSpPr>
          <p:spPr>
            <a:xfrm rot="1800000">
              <a:off x="3729591" y="1592427"/>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69" name="Google Shape;169;p9"/>
            <p:cNvSpPr/>
            <p:nvPr/>
          </p:nvSpPr>
          <p:spPr>
            <a:xfrm rot="1800000">
              <a:off x="2977115" y="325603"/>
              <a:ext cx="1601400" cy="1388236"/>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0" name="Google Shape;170;p9"/>
            <p:cNvSpPr/>
            <p:nvPr/>
          </p:nvSpPr>
          <p:spPr>
            <a:xfrm rot="1800000">
              <a:off x="4463014" y="5383378"/>
              <a:ext cx="1601400" cy="1388236"/>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1" name="Google Shape;171;p9"/>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2" name="Google Shape;172;p9"/>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3" name="Google Shape;173;p9"/>
            <p:cNvSpPr/>
            <p:nvPr/>
          </p:nvSpPr>
          <p:spPr>
            <a:xfrm rot="1800000">
              <a:off x="52941" y="284972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4" name="Google Shape;174;p9"/>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5" name="Google Shape;175;p9"/>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6" name="Google Shape;176;p9"/>
            <p:cNvSpPr/>
            <p:nvPr/>
          </p:nvSpPr>
          <p:spPr>
            <a:xfrm rot="1800000">
              <a:off x="1529316" y="2859252"/>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7" name="Google Shape;177;p9"/>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8" name="Google Shape;178;p9"/>
            <p:cNvSpPr/>
            <p:nvPr/>
          </p:nvSpPr>
          <p:spPr>
            <a:xfrm rot="1800000">
              <a:off x="6806166" y="4145128"/>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9" name="Google Shape;179;p9"/>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80" name="Google Shape;180;p9"/>
            <p:cNvSpPr/>
            <p:nvPr/>
          </p:nvSpPr>
          <p:spPr>
            <a:xfrm rot="1800000">
              <a:off x="7549117" y="286877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81" name="Google Shape;181;p9"/>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82" name="Google Shape;182;p9"/>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183" name="Google Shape;183;p9"/>
          <p:cNvSpPr/>
          <p:nvPr/>
        </p:nvSpPr>
        <p:spPr>
          <a:xfrm>
            <a:off x="4561242" y="-21511"/>
            <a:ext cx="3679116" cy="6271840"/>
          </a:xfrm>
          <a:prstGeom prst="rect">
            <a:avLst/>
          </a:prstGeom>
          <a:solidFill>
            <a:srgbClr val="F5F5F5"/>
          </a:solidFill>
          <a:ln cap="flat" cmpd="sng" w="42500">
            <a:solidFill>
              <a:srgbClr val="A17B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84" name="Google Shape;184;p9"/>
          <p:cNvSpPr/>
          <p:nvPr/>
        </p:nvSpPr>
        <p:spPr>
          <a:xfrm>
            <a:off x="4649096" y="-21510"/>
            <a:ext cx="3505200" cy="6239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85" name="Google Shape;185;p9"/>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9"/>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
        <p:nvSpPr>
          <p:cNvPr id="187" name="Google Shape;187;p9"/>
          <p:cNvSpPr/>
          <p:nvPr/>
        </p:nvSpPr>
        <p:spPr>
          <a:xfrm>
            <a:off x="905571" y="601883"/>
            <a:ext cx="3562257" cy="5648445"/>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88" name="Google Shape;188;p9"/>
          <p:cNvSpPr txBox="1"/>
          <p:nvPr>
            <p:ph idx="1" type="body"/>
          </p:nvPr>
        </p:nvSpPr>
        <p:spPr>
          <a:xfrm>
            <a:off x="1145894" y="856527"/>
            <a:ext cx="3090440" cy="5150734"/>
          </a:xfrm>
          <a:prstGeom prst="rect">
            <a:avLst/>
          </a:prstGeom>
          <a:noFill/>
          <a:ln>
            <a:noFill/>
          </a:ln>
        </p:spPr>
        <p:txBody>
          <a:bodyPr anchorCtr="0" anchor="t" bIns="45700" lIns="91425" spcFirstLastPara="1" rIns="91425" wrap="square" tIns="45700">
            <a:noAutofit/>
          </a:bodyPr>
          <a:lstStyle>
            <a:lvl1pPr indent="-344424" lvl="0" marL="457200" algn="l">
              <a:spcBef>
                <a:spcPts val="480"/>
              </a:spcBef>
              <a:spcAft>
                <a:spcPts val="0"/>
              </a:spcAft>
              <a:buSzPts val="1824"/>
              <a:buChar char="🞇"/>
              <a:defRPr sz="2400"/>
            </a:lvl1pPr>
            <a:lvl2pPr indent="-334772" lvl="1" marL="914400" algn="l">
              <a:spcBef>
                <a:spcPts val="440"/>
              </a:spcBef>
              <a:spcAft>
                <a:spcPts val="0"/>
              </a:spcAft>
              <a:buSzPts val="1672"/>
              <a:buChar char="🞇"/>
              <a:defRPr sz="2200"/>
            </a:lvl2pPr>
            <a:lvl3pPr indent="-325119" lvl="2" marL="1371600" algn="l">
              <a:spcBef>
                <a:spcPts val="400"/>
              </a:spcBef>
              <a:spcAft>
                <a:spcPts val="0"/>
              </a:spcAft>
              <a:buSzPts val="1520"/>
              <a:buChar char="🞇"/>
              <a:defRPr sz="2000"/>
            </a:lvl3pPr>
            <a:lvl4pPr indent="-315467" lvl="3" marL="1828800" algn="l">
              <a:spcBef>
                <a:spcPts val="360"/>
              </a:spcBef>
              <a:spcAft>
                <a:spcPts val="0"/>
              </a:spcAft>
              <a:buSzPts val="1368"/>
              <a:buChar char="🞇"/>
              <a:defRPr sz="1800"/>
            </a:lvl4pPr>
            <a:lvl5pPr indent="-305816" lvl="4" marL="2286000" algn="l">
              <a:spcBef>
                <a:spcPts val="320"/>
              </a:spcBef>
              <a:spcAft>
                <a:spcPts val="0"/>
              </a:spcAft>
              <a:buSzPts val="1216"/>
              <a:buChar char="🞇"/>
              <a:defRPr sz="1600"/>
            </a:lvl5pPr>
            <a:lvl6pPr indent="-325120" lvl="5" marL="2743200" algn="l">
              <a:spcBef>
                <a:spcPts val="400"/>
              </a:spcBef>
              <a:spcAft>
                <a:spcPts val="0"/>
              </a:spcAft>
              <a:buSzPts val="1520"/>
              <a:buChar char="🞇"/>
              <a:defRPr sz="2000"/>
            </a:lvl6pPr>
            <a:lvl7pPr indent="-325120" lvl="6" marL="3200400" algn="l">
              <a:spcBef>
                <a:spcPts val="400"/>
              </a:spcBef>
              <a:spcAft>
                <a:spcPts val="0"/>
              </a:spcAft>
              <a:buSzPts val="1520"/>
              <a:buChar char="🞇"/>
              <a:defRPr sz="2000"/>
            </a:lvl7pPr>
            <a:lvl8pPr indent="-325120" lvl="7" marL="3657600" algn="l">
              <a:spcBef>
                <a:spcPts val="400"/>
              </a:spcBef>
              <a:spcAft>
                <a:spcPts val="0"/>
              </a:spcAft>
              <a:buSzPts val="1520"/>
              <a:buChar char="🞇"/>
              <a:defRPr sz="2000"/>
            </a:lvl8pPr>
            <a:lvl9pPr indent="-325120" lvl="8" marL="4114800" algn="l">
              <a:spcBef>
                <a:spcPts val="400"/>
              </a:spcBef>
              <a:spcAft>
                <a:spcPts val="0"/>
              </a:spcAft>
              <a:buSzPts val="1520"/>
              <a:buChar char="🞇"/>
              <a:defRPr sz="2000"/>
            </a:lvl9pPr>
          </a:lstStyle>
          <a:p/>
        </p:txBody>
      </p:sp>
      <p:sp>
        <p:nvSpPr>
          <p:cNvPr id="189" name="Google Shape;189;p9"/>
          <p:cNvSpPr/>
          <p:nvPr/>
        </p:nvSpPr>
        <p:spPr>
          <a:xfrm>
            <a:off x="4650889" y="6088284"/>
            <a:ext cx="3505200" cy="817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0" name="Google Shape;190;p9"/>
          <p:cNvSpPr txBox="1"/>
          <p:nvPr>
            <p:ph idx="11" type="ftr"/>
          </p:nvPr>
        </p:nvSpPr>
        <p:spPr>
          <a:xfrm>
            <a:off x="4641448" y="5724835"/>
            <a:ext cx="349366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9"/>
          <p:cNvSpPr txBox="1"/>
          <p:nvPr>
            <p:ph type="title"/>
          </p:nvPr>
        </p:nvSpPr>
        <p:spPr>
          <a:xfrm>
            <a:off x="4739833" y="2657434"/>
            <a:ext cx="3304572" cy="146315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800"/>
              <a:buFont typeface="Times New Roman"/>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9"/>
          <p:cNvSpPr txBox="1"/>
          <p:nvPr>
            <p:ph idx="2" type="body"/>
          </p:nvPr>
        </p:nvSpPr>
        <p:spPr>
          <a:xfrm>
            <a:off x="4736592" y="4136994"/>
            <a:ext cx="3298784" cy="1517904"/>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216"/>
              <a:buNone/>
              <a:defRPr sz="1600">
                <a:solidFill>
                  <a:srgbClr val="424242"/>
                </a:solidFill>
              </a:defRPr>
            </a:lvl1pPr>
            <a:lvl2pPr indent="-228600" lvl="1" marL="914400" algn="l">
              <a:spcBef>
                <a:spcPts val="240"/>
              </a:spcBef>
              <a:spcAft>
                <a:spcPts val="0"/>
              </a:spcAft>
              <a:buSzPts val="912"/>
              <a:buNone/>
              <a:defRPr sz="1200"/>
            </a:lvl2pPr>
            <a:lvl3pPr indent="-228600" lvl="2" marL="1371600" algn="l">
              <a:spcBef>
                <a:spcPts val="200"/>
              </a:spcBef>
              <a:spcAft>
                <a:spcPts val="0"/>
              </a:spcAft>
              <a:buSzPts val="760"/>
              <a:buNone/>
              <a:defRPr sz="1000"/>
            </a:lvl3pPr>
            <a:lvl4pPr indent="-228600" lvl="3" marL="1828800" algn="l">
              <a:spcBef>
                <a:spcPts val="180"/>
              </a:spcBef>
              <a:spcAft>
                <a:spcPts val="0"/>
              </a:spcAft>
              <a:buSzPts val="684"/>
              <a:buNone/>
              <a:defRPr sz="900"/>
            </a:lvl4pPr>
            <a:lvl5pPr indent="-228600" lvl="4" marL="2286000" algn="l">
              <a:spcBef>
                <a:spcPts val="180"/>
              </a:spcBef>
              <a:spcAft>
                <a:spcPts val="0"/>
              </a:spcAft>
              <a:buSzPts val="684"/>
              <a:buNone/>
              <a:defRPr sz="900"/>
            </a:lvl5pPr>
            <a:lvl6pPr indent="-228600" lvl="5" marL="2743200" algn="l">
              <a:spcBef>
                <a:spcPts val="180"/>
              </a:spcBef>
              <a:spcAft>
                <a:spcPts val="0"/>
              </a:spcAft>
              <a:buSzPts val="684"/>
              <a:buNone/>
              <a:defRPr sz="900"/>
            </a:lvl6pPr>
            <a:lvl7pPr indent="-228600" lvl="6" marL="3200400" algn="l">
              <a:spcBef>
                <a:spcPts val="180"/>
              </a:spcBef>
              <a:spcAft>
                <a:spcPts val="0"/>
              </a:spcAft>
              <a:buSzPts val="684"/>
              <a:buNone/>
              <a:defRPr sz="900"/>
            </a:lvl7pPr>
            <a:lvl8pPr indent="-228600" lvl="7" marL="3657600" algn="l">
              <a:spcBef>
                <a:spcPts val="180"/>
              </a:spcBef>
              <a:spcAft>
                <a:spcPts val="0"/>
              </a:spcAft>
              <a:buSzPts val="684"/>
              <a:buNone/>
              <a:defRPr sz="900"/>
            </a:lvl8pPr>
            <a:lvl9pPr indent="-228600" lvl="8" marL="4114800" algn="l">
              <a:spcBef>
                <a:spcPts val="180"/>
              </a:spcBef>
              <a:spcAft>
                <a:spcPts val="0"/>
              </a:spcAft>
              <a:buSzPts val="684"/>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vec légende" showMasterSp="0" type="picTx">
  <p:cSld name="PICTURE_WITH_CAPTION_TEXT">
    <p:spTree>
      <p:nvGrpSpPr>
        <p:cNvPr id="193" name="Shape 193"/>
        <p:cNvGrpSpPr/>
        <p:nvPr/>
      </p:nvGrpSpPr>
      <p:grpSpPr>
        <a:xfrm>
          <a:off x="0" y="0"/>
          <a:ext cx="0" cy="0"/>
          <a:chOff x="0" y="0"/>
          <a:chExt cx="0" cy="0"/>
        </a:xfrm>
      </p:grpSpPr>
      <p:grpSp>
        <p:nvGrpSpPr>
          <p:cNvPr id="194" name="Google Shape;194;p10"/>
          <p:cNvGrpSpPr/>
          <p:nvPr/>
        </p:nvGrpSpPr>
        <p:grpSpPr>
          <a:xfrm>
            <a:off x="-644959" y="0"/>
            <a:ext cx="10458653" cy="7117071"/>
            <a:chOff x="-644959" y="0"/>
            <a:chExt cx="10458653" cy="7117071"/>
          </a:xfrm>
        </p:grpSpPr>
        <p:grpSp>
          <p:nvGrpSpPr>
            <p:cNvPr id="195" name="Google Shape;195;p10"/>
            <p:cNvGrpSpPr/>
            <p:nvPr/>
          </p:nvGrpSpPr>
          <p:grpSpPr>
            <a:xfrm>
              <a:off x="0" y="0"/>
              <a:ext cx="9144000" cy="6858000"/>
              <a:chOff x="0" y="0"/>
              <a:chExt cx="9144000" cy="6858000"/>
            </a:xfrm>
          </p:grpSpPr>
          <p:grpSp>
            <p:nvGrpSpPr>
              <p:cNvPr id="196" name="Google Shape;196;p10"/>
              <p:cNvGrpSpPr/>
              <p:nvPr/>
            </p:nvGrpSpPr>
            <p:grpSpPr>
              <a:xfrm>
                <a:off x="0" y="0"/>
                <a:ext cx="2514600" cy="6858000"/>
                <a:chOff x="0" y="0"/>
                <a:chExt cx="2514600" cy="6858000"/>
              </a:xfrm>
            </p:grpSpPr>
            <p:sp>
              <p:nvSpPr>
                <p:cNvPr id="197" name="Google Shape;197;p10"/>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8" name="Google Shape;198;p10"/>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9" name="Google Shape;199;p10"/>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grpSp>
            <p:nvGrpSpPr>
              <p:cNvPr id="200" name="Google Shape;200;p10"/>
              <p:cNvGrpSpPr/>
              <p:nvPr/>
            </p:nvGrpSpPr>
            <p:grpSpPr>
              <a:xfrm>
                <a:off x="422910" y="0"/>
                <a:ext cx="2514600" cy="6858000"/>
                <a:chOff x="0" y="0"/>
                <a:chExt cx="2514600" cy="6858000"/>
              </a:xfrm>
            </p:grpSpPr>
            <p:sp>
              <p:nvSpPr>
                <p:cNvPr id="201" name="Google Shape;201;p10"/>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2" name="Google Shape;202;p10"/>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3" name="Google Shape;203;p10"/>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grpSp>
            <p:nvGrpSpPr>
              <p:cNvPr id="204" name="Google Shape;204;p10"/>
              <p:cNvGrpSpPr/>
              <p:nvPr/>
            </p:nvGrpSpPr>
            <p:grpSpPr>
              <a:xfrm rot="10800000">
                <a:off x="6629400" y="0"/>
                <a:ext cx="2514600" cy="6858000"/>
                <a:chOff x="0" y="0"/>
                <a:chExt cx="2514600" cy="6858000"/>
              </a:xfrm>
            </p:grpSpPr>
            <p:sp>
              <p:nvSpPr>
                <p:cNvPr id="205" name="Google Shape;205;p10"/>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6" name="Google Shape;206;p10"/>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7" name="Google Shape;207;p10"/>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08" name="Google Shape;208;p10"/>
              <p:cNvSpPr/>
              <p:nvPr/>
            </p:nvSpPr>
            <p:spPr>
              <a:xfrm>
                <a:off x="3810000" y="0"/>
                <a:ext cx="28194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9" name="Google Shape;209;p10"/>
              <p:cNvSpPr/>
              <p:nvPr/>
            </p:nvSpPr>
            <p:spPr>
              <a:xfrm>
                <a:off x="289560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0" name="Google Shape;210;p10"/>
              <p:cNvSpPr/>
              <p:nvPr/>
            </p:nvSpPr>
            <p:spPr>
              <a:xfrm>
                <a:off x="31242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11" name="Google Shape;211;p10"/>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12" name="Google Shape;212;p10"/>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13" name="Google Shape;213;p10"/>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14" name="Google Shape;214;p10"/>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15" name="Google Shape;215;p10"/>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16" name="Google Shape;216;p10"/>
            <p:cNvSpPr/>
            <p:nvPr/>
          </p:nvSpPr>
          <p:spPr>
            <a:xfrm rot="1800000">
              <a:off x="2996165" y="2859252"/>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7" name="Google Shape;217;p10"/>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8" name="Google Shape;218;p10"/>
            <p:cNvSpPr/>
            <p:nvPr/>
          </p:nvSpPr>
          <p:spPr>
            <a:xfrm rot="1800000">
              <a:off x="3729591" y="1592427"/>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9" name="Google Shape;219;p10"/>
            <p:cNvSpPr/>
            <p:nvPr/>
          </p:nvSpPr>
          <p:spPr>
            <a:xfrm rot="1800000">
              <a:off x="2977115" y="325603"/>
              <a:ext cx="1601400" cy="1388236"/>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0" name="Google Shape;220;p10"/>
            <p:cNvSpPr/>
            <p:nvPr/>
          </p:nvSpPr>
          <p:spPr>
            <a:xfrm rot="1800000">
              <a:off x="4463014" y="5383378"/>
              <a:ext cx="1601400" cy="1388236"/>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1" name="Google Shape;221;p10"/>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2" name="Google Shape;222;p10"/>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3" name="Google Shape;223;p10"/>
            <p:cNvSpPr/>
            <p:nvPr/>
          </p:nvSpPr>
          <p:spPr>
            <a:xfrm rot="1800000">
              <a:off x="52941" y="284972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4" name="Google Shape;224;p10"/>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5" name="Google Shape;225;p10"/>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6" name="Google Shape;226;p10"/>
            <p:cNvSpPr/>
            <p:nvPr/>
          </p:nvSpPr>
          <p:spPr>
            <a:xfrm rot="1800000">
              <a:off x="1529316" y="2859252"/>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7" name="Google Shape;227;p10"/>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8" name="Google Shape;228;p10"/>
            <p:cNvSpPr/>
            <p:nvPr/>
          </p:nvSpPr>
          <p:spPr>
            <a:xfrm rot="1800000">
              <a:off x="6806166" y="4145128"/>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9" name="Google Shape;229;p10"/>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0" name="Google Shape;230;p10"/>
            <p:cNvSpPr/>
            <p:nvPr/>
          </p:nvSpPr>
          <p:spPr>
            <a:xfrm rot="1800000">
              <a:off x="7549117" y="286877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1" name="Google Shape;231;p10"/>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2" name="Google Shape;232;p10"/>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33" name="Google Shape;233;p10"/>
          <p:cNvSpPr/>
          <p:nvPr/>
        </p:nvSpPr>
        <p:spPr>
          <a:xfrm>
            <a:off x="4561242" y="-21511"/>
            <a:ext cx="3679116" cy="6271840"/>
          </a:xfrm>
          <a:prstGeom prst="rect">
            <a:avLst/>
          </a:prstGeom>
          <a:solidFill>
            <a:srgbClr val="F5F5F5"/>
          </a:solidFill>
          <a:ln cap="flat" cmpd="sng" w="42500">
            <a:solidFill>
              <a:srgbClr val="A17B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4" name="Google Shape;234;p10"/>
          <p:cNvSpPr/>
          <p:nvPr/>
        </p:nvSpPr>
        <p:spPr>
          <a:xfrm>
            <a:off x="4649096" y="-21510"/>
            <a:ext cx="3505200" cy="6239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5" name="Google Shape;235;p10"/>
          <p:cNvSpPr/>
          <p:nvPr/>
        </p:nvSpPr>
        <p:spPr>
          <a:xfrm>
            <a:off x="905571" y="601883"/>
            <a:ext cx="3562257" cy="5648445"/>
          </a:xfrm>
          <a:prstGeom prst="rect">
            <a:avLst/>
          </a:prstGeom>
          <a:solidFill>
            <a:srgbClr val="FFFFFF"/>
          </a:solidFill>
          <a:ln cap="flat" cmpd="sng" w="9525">
            <a:solidFill>
              <a:srgbClr val="3B2F2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6" name="Google Shape;236;p10"/>
          <p:cNvSpPr/>
          <p:nvPr/>
        </p:nvSpPr>
        <p:spPr>
          <a:xfrm>
            <a:off x="4650889" y="6088284"/>
            <a:ext cx="3505200" cy="817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7" name="Google Shape;237;p10"/>
          <p:cNvSpPr txBox="1"/>
          <p:nvPr>
            <p:ph type="title"/>
          </p:nvPr>
        </p:nvSpPr>
        <p:spPr>
          <a:xfrm>
            <a:off x="4734424" y="2660904"/>
            <a:ext cx="3300984" cy="146304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800"/>
              <a:buFont typeface="Times New Roman"/>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10"/>
          <p:cNvSpPr/>
          <p:nvPr>
            <p:ph idx="2" type="pic"/>
          </p:nvPr>
        </p:nvSpPr>
        <p:spPr>
          <a:xfrm>
            <a:off x="1005208" y="693795"/>
            <a:ext cx="3359623" cy="5468112"/>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accent1"/>
              </a:buClr>
              <a:buSzPts val="2432"/>
              <a:buFont typeface="Noto Sans Symbols"/>
              <a:buNone/>
              <a:defRPr b="0" i="0" sz="3200" u="none" cap="none" strike="noStrike">
                <a:solidFill>
                  <a:schemeClr val="accent1"/>
                </a:solidFill>
                <a:latin typeface="Times New Roman"/>
                <a:ea typeface="Times New Roman"/>
                <a:cs typeface="Times New Roman"/>
                <a:sym typeface="Times New Roman"/>
              </a:defRPr>
            </a:lvl1pPr>
            <a:lvl2pPr lvl="1" marR="0" rtl="0" algn="l">
              <a:spcBef>
                <a:spcPts val="560"/>
              </a:spcBef>
              <a:spcAft>
                <a:spcPts val="0"/>
              </a:spcAft>
              <a:buClr>
                <a:schemeClr val="accent1"/>
              </a:buClr>
              <a:buSzPts val="2128"/>
              <a:buFont typeface="Noto Sans Symbols"/>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accent1"/>
              </a:buClr>
              <a:buSzPts val="1824"/>
              <a:buFont typeface="Noto Sans Symbols"/>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accent1"/>
              </a:buClr>
              <a:buSzPts val="1520"/>
              <a:buFont typeface="Noto Sans Symbols"/>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accent1"/>
              </a:buClr>
              <a:buSzPts val="1520"/>
              <a:buFont typeface="Noto Sans Symbols"/>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accent1"/>
              </a:buClr>
              <a:buSzPts val="1520"/>
              <a:buFont typeface="Noto Sans Symbols"/>
              <a:buNone/>
              <a:defRPr b="0" i="0" sz="2000" u="none" cap="none" strike="noStrike">
                <a:solidFill>
                  <a:schemeClr val="dk2"/>
                </a:solidFill>
                <a:latin typeface="Century Gothic"/>
                <a:ea typeface="Century Gothic"/>
                <a:cs typeface="Century Gothic"/>
                <a:sym typeface="Century Gothic"/>
              </a:defRPr>
            </a:lvl6pPr>
            <a:lvl7pPr lvl="6" marR="0" rtl="0" algn="l">
              <a:spcBef>
                <a:spcPts val="400"/>
              </a:spcBef>
              <a:spcAft>
                <a:spcPts val="0"/>
              </a:spcAft>
              <a:buClr>
                <a:schemeClr val="accent1"/>
              </a:buClr>
              <a:buSzPts val="1520"/>
              <a:buFont typeface="Noto Sans Symbols"/>
              <a:buNone/>
              <a:defRPr b="0" i="0" sz="2000" u="none" cap="none" strike="noStrike">
                <a:solidFill>
                  <a:schemeClr val="dk2"/>
                </a:solidFill>
                <a:latin typeface="Century Gothic"/>
                <a:ea typeface="Century Gothic"/>
                <a:cs typeface="Century Gothic"/>
                <a:sym typeface="Century Gothic"/>
              </a:defRPr>
            </a:lvl7pPr>
            <a:lvl8pPr lvl="7" marR="0" rtl="0" algn="l">
              <a:spcBef>
                <a:spcPts val="400"/>
              </a:spcBef>
              <a:spcAft>
                <a:spcPts val="0"/>
              </a:spcAft>
              <a:buClr>
                <a:schemeClr val="accent1"/>
              </a:buClr>
              <a:buSzPts val="1520"/>
              <a:buFont typeface="Noto Sans Symbols"/>
              <a:buNone/>
              <a:defRPr b="0" i="0" sz="2000" u="none" cap="none" strike="noStrike">
                <a:solidFill>
                  <a:schemeClr val="dk2"/>
                </a:solidFill>
                <a:latin typeface="Century Gothic"/>
                <a:ea typeface="Century Gothic"/>
                <a:cs typeface="Century Gothic"/>
                <a:sym typeface="Century Gothic"/>
              </a:defRPr>
            </a:lvl8pPr>
            <a:lvl9pPr lvl="8" marR="0" rtl="0" algn="l">
              <a:spcBef>
                <a:spcPts val="400"/>
              </a:spcBef>
              <a:spcAft>
                <a:spcPts val="0"/>
              </a:spcAft>
              <a:buClr>
                <a:schemeClr val="accent1"/>
              </a:buClr>
              <a:buSzPts val="1520"/>
              <a:buFont typeface="Noto Sans Symbols"/>
              <a:buNone/>
              <a:defRPr b="0" i="0" sz="2000" u="none" cap="none" strike="noStrike">
                <a:solidFill>
                  <a:schemeClr val="dk2"/>
                </a:solidFill>
                <a:latin typeface="Century Gothic"/>
                <a:ea typeface="Century Gothic"/>
                <a:cs typeface="Century Gothic"/>
                <a:sym typeface="Century Gothic"/>
              </a:defRPr>
            </a:lvl9pPr>
          </a:lstStyle>
          <a:p/>
        </p:txBody>
      </p:sp>
      <p:sp>
        <p:nvSpPr>
          <p:cNvPr id="239" name="Google Shape;239;p10"/>
          <p:cNvSpPr txBox="1"/>
          <p:nvPr>
            <p:ph idx="1" type="body"/>
          </p:nvPr>
        </p:nvSpPr>
        <p:spPr>
          <a:xfrm>
            <a:off x="4734630" y="4133088"/>
            <a:ext cx="3300573" cy="1519561"/>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216"/>
              <a:buNone/>
              <a:defRPr sz="1600">
                <a:solidFill>
                  <a:srgbClr val="424242"/>
                </a:solidFill>
              </a:defRPr>
            </a:lvl1pPr>
            <a:lvl2pPr indent="-228600" lvl="1" marL="914400" algn="l">
              <a:spcBef>
                <a:spcPts val="240"/>
              </a:spcBef>
              <a:spcAft>
                <a:spcPts val="0"/>
              </a:spcAft>
              <a:buSzPts val="912"/>
              <a:buNone/>
              <a:defRPr sz="1200"/>
            </a:lvl2pPr>
            <a:lvl3pPr indent="-228600" lvl="2" marL="1371600" algn="l">
              <a:spcBef>
                <a:spcPts val="200"/>
              </a:spcBef>
              <a:spcAft>
                <a:spcPts val="0"/>
              </a:spcAft>
              <a:buSzPts val="760"/>
              <a:buNone/>
              <a:defRPr sz="1000"/>
            </a:lvl3pPr>
            <a:lvl4pPr indent="-228600" lvl="3" marL="1828800" algn="l">
              <a:spcBef>
                <a:spcPts val="180"/>
              </a:spcBef>
              <a:spcAft>
                <a:spcPts val="0"/>
              </a:spcAft>
              <a:buSzPts val="684"/>
              <a:buNone/>
              <a:defRPr sz="900"/>
            </a:lvl4pPr>
            <a:lvl5pPr indent="-228600" lvl="4" marL="2286000" algn="l">
              <a:spcBef>
                <a:spcPts val="180"/>
              </a:spcBef>
              <a:spcAft>
                <a:spcPts val="0"/>
              </a:spcAft>
              <a:buSzPts val="684"/>
              <a:buNone/>
              <a:defRPr sz="900"/>
            </a:lvl5pPr>
            <a:lvl6pPr indent="-228600" lvl="5" marL="2743200" algn="l">
              <a:spcBef>
                <a:spcPts val="180"/>
              </a:spcBef>
              <a:spcAft>
                <a:spcPts val="0"/>
              </a:spcAft>
              <a:buSzPts val="684"/>
              <a:buNone/>
              <a:defRPr sz="900"/>
            </a:lvl6pPr>
            <a:lvl7pPr indent="-228600" lvl="6" marL="3200400" algn="l">
              <a:spcBef>
                <a:spcPts val="180"/>
              </a:spcBef>
              <a:spcAft>
                <a:spcPts val="0"/>
              </a:spcAft>
              <a:buSzPts val="684"/>
              <a:buNone/>
              <a:defRPr sz="900"/>
            </a:lvl7pPr>
            <a:lvl8pPr indent="-228600" lvl="7" marL="3657600" algn="l">
              <a:spcBef>
                <a:spcPts val="180"/>
              </a:spcBef>
              <a:spcAft>
                <a:spcPts val="0"/>
              </a:spcAft>
              <a:buSzPts val="684"/>
              <a:buNone/>
              <a:defRPr sz="900"/>
            </a:lvl8pPr>
            <a:lvl9pPr indent="-228600" lvl="8" marL="4114800" algn="l">
              <a:spcBef>
                <a:spcPts val="180"/>
              </a:spcBef>
              <a:spcAft>
                <a:spcPts val="0"/>
              </a:spcAft>
              <a:buSzPts val="684"/>
              <a:buNone/>
              <a:defRPr sz="900"/>
            </a:lvl9pPr>
          </a:lstStyle>
          <a:p/>
        </p:txBody>
      </p:sp>
      <p:sp>
        <p:nvSpPr>
          <p:cNvPr id="240" name="Google Shape;240;p10"/>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10"/>
          <p:cNvSpPr txBox="1"/>
          <p:nvPr>
            <p:ph idx="11" type="ftr"/>
          </p:nvPr>
        </p:nvSpPr>
        <p:spPr>
          <a:xfrm>
            <a:off x="4641448" y="5724835"/>
            <a:ext cx="349366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10"/>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1CEAD"/>
            </a:gs>
            <a:gs pos="62000">
              <a:srgbClr val="A89777"/>
            </a:gs>
            <a:gs pos="100000">
              <a:srgbClr val="968666"/>
            </a:gs>
          </a:gsLst>
          <a:lin ang="5400000" scaled="0"/>
        </a:gradFill>
      </p:bgPr>
    </p:bg>
    <p:spTree>
      <p:nvGrpSpPr>
        <p:cNvPr id="9" name="Shape 9"/>
        <p:cNvGrpSpPr/>
        <p:nvPr/>
      </p:nvGrpSpPr>
      <p:grpSpPr>
        <a:xfrm>
          <a:off x="0" y="0"/>
          <a:ext cx="0" cy="0"/>
          <a:chOff x="0" y="0"/>
          <a:chExt cx="0" cy="0"/>
        </a:xfrm>
      </p:grpSpPr>
      <p:grpSp>
        <p:nvGrpSpPr>
          <p:cNvPr id="10" name="Google Shape;10;p1"/>
          <p:cNvGrpSpPr/>
          <p:nvPr/>
        </p:nvGrpSpPr>
        <p:grpSpPr>
          <a:xfrm>
            <a:off x="-567355" y="0"/>
            <a:ext cx="10458653" cy="7117071"/>
            <a:chOff x="-644959" y="0"/>
            <a:chExt cx="10458653" cy="7117071"/>
          </a:xfrm>
        </p:grpSpPr>
        <p:grpSp>
          <p:nvGrpSpPr>
            <p:cNvPr id="11" name="Google Shape;11;p1"/>
            <p:cNvGrpSpPr/>
            <p:nvPr/>
          </p:nvGrpSpPr>
          <p:grpSpPr>
            <a:xfrm>
              <a:off x="0" y="0"/>
              <a:ext cx="9144000" cy="6858000"/>
              <a:chOff x="0" y="0"/>
              <a:chExt cx="9144000" cy="6858000"/>
            </a:xfrm>
          </p:grpSpPr>
          <p:grpSp>
            <p:nvGrpSpPr>
              <p:cNvPr id="12" name="Google Shape;12;p1"/>
              <p:cNvGrpSpPr/>
              <p:nvPr/>
            </p:nvGrpSpPr>
            <p:grpSpPr>
              <a:xfrm>
                <a:off x="0" y="0"/>
                <a:ext cx="2514600" cy="6858000"/>
                <a:chOff x="0" y="0"/>
                <a:chExt cx="2514600" cy="6858000"/>
              </a:xfrm>
            </p:grpSpPr>
            <p:sp>
              <p:nvSpPr>
                <p:cNvPr id="13" name="Google Shape;13;p1"/>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4" name="Google Shape;14;p1"/>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5" name="Google Shape;15;p1"/>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16" name="Google Shape;16;p1"/>
              <p:cNvGrpSpPr/>
              <p:nvPr/>
            </p:nvGrpSpPr>
            <p:grpSpPr>
              <a:xfrm>
                <a:off x="422910" y="0"/>
                <a:ext cx="2514600" cy="6858000"/>
                <a:chOff x="0" y="0"/>
                <a:chExt cx="2514600" cy="6858000"/>
              </a:xfrm>
            </p:grpSpPr>
            <p:sp>
              <p:nvSpPr>
                <p:cNvPr id="17" name="Google Shape;17;p1"/>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8" name="Google Shape;18;p1"/>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9" name="Google Shape;19;p1"/>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20" name="Google Shape;20;p1"/>
              <p:cNvGrpSpPr/>
              <p:nvPr/>
            </p:nvGrpSpPr>
            <p:grpSpPr>
              <a:xfrm rot="10800000">
                <a:off x="6629400" y="0"/>
                <a:ext cx="2514600" cy="6858000"/>
                <a:chOff x="0" y="0"/>
                <a:chExt cx="2514600" cy="6858000"/>
              </a:xfrm>
            </p:grpSpPr>
            <p:sp>
              <p:nvSpPr>
                <p:cNvPr id="21" name="Google Shape;21;p1"/>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2" name="Google Shape;22;p1"/>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3" name="Google Shape;23;p1"/>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24" name="Google Shape;24;p1"/>
              <p:cNvSpPr/>
              <p:nvPr/>
            </p:nvSpPr>
            <p:spPr>
              <a:xfrm>
                <a:off x="3810000" y="0"/>
                <a:ext cx="28194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5" name="Google Shape;25;p1"/>
              <p:cNvSpPr/>
              <p:nvPr/>
            </p:nvSpPr>
            <p:spPr>
              <a:xfrm>
                <a:off x="289560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6" name="Google Shape;26;p1"/>
              <p:cNvSpPr/>
              <p:nvPr/>
            </p:nvSpPr>
            <p:spPr>
              <a:xfrm>
                <a:off x="31242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27" name="Google Shape;27;p1"/>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28" name="Google Shape;28;p1"/>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29" name="Google Shape;29;p1"/>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30" name="Google Shape;30;p1"/>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31" name="Google Shape;31;p1"/>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32" name="Google Shape;32;p1"/>
            <p:cNvSpPr/>
            <p:nvPr/>
          </p:nvSpPr>
          <p:spPr>
            <a:xfrm rot="1800000">
              <a:off x="2996165" y="2859252"/>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3" name="Google Shape;33;p1"/>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4" name="Google Shape;34;p1"/>
            <p:cNvSpPr/>
            <p:nvPr/>
          </p:nvSpPr>
          <p:spPr>
            <a:xfrm rot="1800000">
              <a:off x="3729591" y="1592427"/>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5" name="Google Shape;35;p1"/>
            <p:cNvSpPr/>
            <p:nvPr/>
          </p:nvSpPr>
          <p:spPr>
            <a:xfrm rot="1800000">
              <a:off x="2977115" y="325603"/>
              <a:ext cx="1601400" cy="1388236"/>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6" name="Google Shape;36;p1"/>
            <p:cNvSpPr/>
            <p:nvPr/>
          </p:nvSpPr>
          <p:spPr>
            <a:xfrm rot="1800000">
              <a:off x="4463014" y="5383378"/>
              <a:ext cx="1601400" cy="1388236"/>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7" name="Google Shape;37;p1"/>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8" name="Google Shape;38;p1"/>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9" name="Google Shape;39;p1"/>
            <p:cNvSpPr/>
            <p:nvPr/>
          </p:nvSpPr>
          <p:spPr>
            <a:xfrm rot="1800000">
              <a:off x="52941" y="284972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0" name="Google Shape;40;p1"/>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1" name="Google Shape;41;p1"/>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2" name="Google Shape;42;p1"/>
            <p:cNvSpPr/>
            <p:nvPr/>
          </p:nvSpPr>
          <p:spPr>
            <a:xfrm rot="1800000">
              <a:off x="1529316" y="2859252"/>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3" name="Google Shape;43;p1"/>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4" name="Google Shape;44;p1"/>
            <p:cNvSpPr/>
            <p:nvPr/>
          </p:nvSpPr>
          <p:spPr>
            <a:xfrm rot="1800000">
              <a:off x="6806166" y="4145128"/>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5" name="Google Shape;45;p1"/>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6" name="Google Shape;46;p1"/>
            <p:cNvSpPr/>
            <p:nvPr/>
          </p:nvSpPr>
          <p:spPr>
            <a:xfrm rot="1800000">
              <a:off x="7549117" y="286877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7" name="Google Shape;47;p1"/>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8" name="Google Shape;48;p1"/>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49" name="Google Shape;49;p1"/>
          <p:cNvSpPr/>
          <p:nvPr/>
        </p:nvSpPr>
        <p:spPr>
          <a:xfrm>
            <a:off x="457200" y="333487"/>
            <a:ext cx="8229600" cy="6185647"/>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50" name="Google Shape;50;p1"/>
          <p:cNvSpPr/>
          <p:nvPr/>
        </p:nvSpPr>
        <p:spPr>
          <a:xfrm>
            <a:off x="4561242" y="-21511"/>
            <a:ext cx="3679116" cy="699244"/>
          </a:xfrm>
          <a:prstGeom prst="rect">
            <a:avLst/>
          </a:prstGeom>
          <a:solidFill>
            <a:srgbClr val="F5F5F5"/>
          </a:solidFill>
          <a:ln cap="flat" cmpd="sng" w="42500">
            <a:solidFill>
              <a:srgbClr val="A17B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51" name="Google Shape;51;p1"/>
          <p:cNvSpPr/>
          <p:nvPr/>
        </p:nvSpPr>
        <p:spPr>
          <a:xfrm>
            <a:off x="4649096" y="-21510"/>
            <a:ext cx="3505200" cy="6239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52" name="Google Shape;52;p1"/>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4000"/>
              <a:buFont typeface="Times New Roman"/>
              <a:buNone/>
              <a:defRPr b="0" i="0" sz="40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3" name="Google Shape;53;p1"/>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Autofit/>
          </a:bodyPr>
          <a:lstStyle>
            <a:lvl1pPr indent="-344424" lvl="0" marL="457200" marR="0" rtl="0" algn="l">
              <a:spcBef>
                <a:spcPts val="480"/>
              </a:spcBef>
              <a:spcAft>
                <a:spcPts val="0"/>
              </a:spcAft>
              <a:buClr>
                <a:schemeClr val="accent1"/>
              </a:buClr>
              <a:buSzPts val="1824"/>
              <a:buFont typeface="Noto Sans Symbols"/>
              <a:buChar char="🞇"/>
              <a:defRPr b="0" i="0" sz="2400" u="none" cap="none" strike="noStrike">
                <a:solidFill>
                  <a:schemeClr val="dk1"/>
                </a:solidFill>
                <a:latin typeface="Times New Roman"/>
                <a:ea typeface="Times New Roman"/>
                <a:cs typeface="Times New Roman"/>
                <a:sym typeface="Times New Roman"/>
              </a:defRPr>
            </a:lvl1pPr>
            <a:lvl2pPr indent="-334772" lvl="1" marL="914400" marR="0" rtl="0" algn="l">
              <a:spcBef>
                <a:spcPts val="440"/>
              </a:spcBef>
              <a:spcAft>
                <a:spcPts val="0"/>
              </a:spcAft>
              <a:buClr>
                <a:schemeClr val="accent1"/>
              </a:buClr>
              <a:buSzPts val="1672"/>
              <a:buFont typeface="Noto Sans Symbols"/>
              <a:buChar char="🞇"/>
              <a:defRPr b="0" i="0" sz="2200" u="none" cap="none" strike="noStrike">
                <a:solidFill>
                  <a:schemeClr val="dk1"/>
                </a:solidFill>
                <a:latin typeface="Times New Roman"/>
                <a:ea typeface="Times New Roman"/>
                <a:cs typeface="Times New Roman"/>
                <a:sym typeface="Times New Roman"/>
              </a:defRPr>
            </a:lvl2pPr>
            <a:lvl3pPr indent="-325119" lvl="2" marL="1371600" marR="0" rtl="0" algn="l">
              <a:spcBef>
                <a:spcPts val="400"/>
              </a:spcBef>
              <a:spcAft>
                <a:spcPts val="0"/>
              </a:spcAft>
              <a:buClr>
                <a:schemeClr val="accent1"/>
              </a:buClr>
              <a:buSzPts val="1520"/>
              <a:buFont typeface="Noto Sans Symbols"/>
              <a:buChar char="🞇"/>
              <a:defRPr b="0" i="0" sz="2000" u="none" cap="none" strike="noStrike">
                <a:solidFill>
                  <a:schemeClr val="dk1"/>
                </a:solidFill>
                <a:latin typeface="Times New Roman"/>
                <a:ea typeface="Times New Roman"/>
                <a:cs typeface="Times New Roman"/>
                <a:sym typeface="Times New Roman"/>
              </a:defRPr>
            </a:lvl3pPr>
            <a:lvl4pPr indent="-315467" lvl="3" marL="1828800" marR="0" rtl="0" algn="l">
              <a:spcBef>
                <a:spcPts val="360"/>
              </a:spcBef>
              <a:spcAft>
                <a:spcPts val="0"/>
              </a:spcAft>
              <a:buClr>
                <a:schemeClr val="accent1"/>
              </a:buClr>
              <a:buSzPts val="1368"/>
              <a:buFont typeface="Noto Sans Symbols"/>
              <a:buChar char="🞇"/>
              <a:defRPr b="0" i="0" sz="1800" u="none" cap="none" strike="noStrike">
                <a:solidFill>
                  <a:schemeClr val="dk1"/>
                </a:solidFill>
                <a:latin typeface="Times New Roman"/>
                <a:ea typeface="Times New Roman"/>
                <a:cs typeface="Times New Roman"/>
                <a:sym typeface="Times New Roman"/>
              </a:defRPr>
            </a:lvl4pPr>
            <a:lvl5pPr indent="-305816" lvl="4" marL="2286000" marR="0" rtl="0" algn="l">
              <a:spcBef>
                <a:spcPts val="320"/>
              </a:spcBef>
              <a:spcAft>
                <a:spcPts val="0"/>
              </a:spcAft>
              <a:buClr>
                <a:schemeClr val="accent1"/>
              </a:buClr>
              <a:buSzPts val="1216"/>
              <a:buFont typeface="Noto Sans Symbols"/>
              <a:buChar char="🞇"/>
              <a:defRPr b="0" i="0" sz="1600" u="none" cap="none" strike="noStrike">
                <a:solidFill>
                  <a:schemeClr val="dk1"/>
                </a:solidFill>
                <a:latin typeface="Times New Roman"/>
                <a:ea typeface="Times New Roman"/>
                <a:cs typeface="Times New Roman"/>
                <a:sym typeface="Times New Roman"/>
              </a:defRPr>
            </a:lvl5pPr>
            <a:lvl6pPr indent="-296164" lvl="5" marL="2743200" marR="0" rtl="0" algn="l">
              <a:spcBef>
                <a:spcPts val="280"/>
              </a:spcBef>
              <a:spcAft>
                <a:spcPts val="0"/>
              </a:spcAft>
              <a:buClr>
                <a:schemeClr val="accent1"/>
              </a:buClr>
              <a:buSzPts val="1064"/>
              <a:buFont typeface="Noto Sans Symbols"/>
              <a:buChar char="🞇"/>
              <a:defRPr b="0" i="0" sz="1400" u="none" cap="none" strike="noStrike">
                <a:solidFill>
                  <a:schemeClr val="dk2"/>
                </a:solidFill>
                <a:latin typeface="Century Gothic"/>
                <a:ea typeface="Century Gothic"/>
                <a:cs typeface="Century Gothic"/>
                <a:sym typeface="Century Gothic"/>
              </a:defRPr>
            </a:lvl6pPr>
            <a:lvl7pPr indent="-296164" lvl="6" marL="3200400" marR="0" rtl="0" algn="l">
              <a:spcBef>
                <a:spcPts val="280"/>
              </a:spcBef>
              <a:spcAft>
                <a:spcPts val="0"/>
              </a:spcAft>
              <a:buClr>
                <a:schemeClr val="accent1"/>
              </a:buClr>
              <a:buSzPts val="1064"/>
              <a:buFont typeface="Noto Sans Symbols"/>
              <a:buChar char="🞇"/>
              <a:defRPr b="0" i="0" sz="1400" u="none" cap="none" strike="noStrike">
                <a:solidFill>
                  <a:schemeClr val="dk2"/>
                </a:solidFill>
                <a:latin typeface="Century Gothic"/>
                <a:ea typeface="Century Gothic"/>
                <a:cs typeface="Century Gothic"/>
                <a:sym typeface="Century Gothic"/>
              </a:defRPr>
            </a:lvl7pPr>
            <a:lvl8pPr indent="-296164" lvl="7" marL="3657600" marR="0" rtl="0" algn="l">
              <a:spcBef>
                <a:spcPts val="280"/>
              </a:spcBef>
              <a:spcAft>
                <a:spcPts val="0"/>
              </a:spcAft>
              <a:buClr>
                <a:schemeClr val="accent1"/>
              </a:buClr>
              <a:buSzPts val="1064"/>
              <a:buFont typeface="Noto Sans Symbols"/>
              <a:buChar char="🞇"/>
              <a:defRPr b="0" i="0" sz="1400" u="none" cap="none" strike="noStrike">
                <a:solidFill>
                  <a:schemeClr val="dk2"/>
                </a:solidFill>
                <a:latin typeface="Century Gothic"/>
                <a:ea typeface="Century Gothic"/>
                <a:cs typeface="Century Gothic"/>
                <a:sym typeface="Century Gothic"/>
              </a:defRPr>
            </a:lvl8pPr>
            <a:lvl9pPr indent="-296164" lvl="8" marL="4114800" marR="0" rtl="0" algn="l">
              <a:spcBef>
                <a:spcPts val="280"/>
              </a:spcBef>
              <a:spcAft>
                <a:spcPts val="0"/>
              </a:spcAft>
              <a:buClr>
                <a:schemeClr val="accent1"/>
              </a:buClr>
              <a:buSzPts val="1064"/>
              <a:buFont typeface="Noto Sans Symbols"/>
              <a:buChar char="🞇"/>
              <a:defRPr b="0" i="0" sz="1400" u="none" cap="none" strike="noStrike">
                <a:solidFill>
                  <a:schemeClr val="dk2"/>
                </a:solidFill>
                <a:latin typeface="Century Gothic"/>
                <a:ea typeface="Century Gothic"/>
                <a:cs typeface="Century Gothic"/>
                <a:sym typeface="Century Gothic"/>
              </a:defRPr>
            </a:lvl9pPr>
          </a:lstStyle>
          <a:p/>
        </p:txBody>
      </p:sp>
      <p:sp>
        <p:nvSpPr>
          <p:cNvPr id="54" name="Google Shape;54;p1"/>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5" name="Google Shape;55;p1"/>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6" name="Google Shape;56;p1"/>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rgbClr val="FEFEFE"/>
                </a:solidFill>
                <a:latin typeface="Century Gothic"/>
                <a:ea typeface="Century Gothic"/>
                <a:cs typeface="Century Gothic"/>
                <a:sym typeface="Century Gothic"/>
              </a:defRPr>
            </a:lvl1pPr>
            <a:lvl2pPr indent="0" lvl="1" marL="0" marR="0" rtl="0" algn="l">
              <a:spcBef>
                <a:spcPts val="0"/>
              </a:spcBef>
              <a:buNone/>
              <a:defRPr b="0" i="0" sz="1200" u="none" cap="none" strike="noStrike">
                <a:solidFill>
                  <a:srgbClr val="FEFEFE"/>
                </a:solidFill>
                <a:latin typeface="Century Gothic"/>
                <a:ea typeface="Century Gothic"/>
                <a:cs typeface="Century Gothic"/>
                <a:sym typeface="Century Gothic"/>
              </a:defRPr>
            </a:lvl2pPr>
            <a:lvl3pPr indent="0" lvl="2" marL="0" marR="0" rtl="0" algn="l">
              <a:spcBef>
                <a:spcPts val="0"/>
              </a:spcBef>
              <a:buNone/>
              <a:defRPr b="0" i="0" sz="1200" u="none" cap="none" strike="noStrike">
                <a:solidFill>
                  <a:srgbClr val="FEFEFE"/>
                </a:solidFill>
                <a:latin typeface="Century Gothic"/>
                <a:ea typeface="Century Gothic"/>
                <a:cs typeface="Century Gothic"/>
                <a:sym typeface="Century Gothic"/>
              </a:defRPr>
            </a:lvl3pPr>
            <a:lvl4pPr indent="0" lvl="3" marL="0" marR="0" rtl="0" algn="l">
              <a:spcBef>
                <a:spcPts val="0"/>
              </a:spcBef>
              <a:buNone/>
              <a:defRPr b="0" i="0" sz="1200" u="none" cap="none" strike="noStrike">
                <a:solidFill>
                  <a:srgbClr val="FEFEFE"/>
                </a:solidFill>
                <a:latin typeface="Century Gothic"/>
                <a:ea typeface="Century Gothic"/>
                <a:cs typeface="Century Gothic"/>
                <a:sym typeface="Century Gothic"/>
              </a:defRPr>
            </a:lvl4pPr>
            <a:lvl5pPr indent="0" lvl="4" marL="0" marR="0" rtl="0" algn="l">
              <a:spcBef>
                <a:spcPts val="0"/>
              </a:spcBef>
              <a:buNone/>
              <a:defRPr b="0" i="0" sz="1200" u="none" cap="none" strike="noStrike">
                <a:solidFill>
                  <a:srgbClr val="FEFEFE"/>
                </a:solidFill>
                <a:latin typeface="Century Gothic"/>
                <a:ea typeface="Century Gothic"/>
                <a:cs typeface="Century Gothic"/>
                <a:sym typeface="Century Gothic"/>
              </a:defRPr>
            </a:lvl5pPr>
            <a:lvl6pPr indent="0" lvl="5" marL="0" marR="0" rtl="0" algn="l">
              <a:spcBef>
                <a:spcPts val="0"/>
              </a:spcBef>
              <a:buNone/>
              <a:defRPr b="0" i="0" sz="1200" u="none" cap="none" strike="noStrike">
                <a:solidFill>
                  <a:srgbClr val="FEFEFE"/>
                </a:solidFill>
                <a:latin typeface="Century Gothic"/>
                <a:ea typeface="Century Gothic"/>
                <a:cs typeface="Century Gothic"/>
                <a:sym typeface="Century Gothic"/>
              </a:defRPr>
            </a:lvl6pPr>
            <a:lvl7pPr indent="0" lvl="6" marL="0" marR="0" rtl="0" algn="l">
              <a:spcBef>
                <a:spcPts val="0"/>
              </a:spcBef>
              <a:buNone/>
              <a:defRPr b="0" i="0" sz="1200" u="none" cap="none" strike="noStrike">
                <a:solidFill>
                  <a:srgbClr val="FEFEFE"/>
                </a:solidFill>
                <a:latin typeface="Century Gothic"/>
                <a:ea typeface="Century Gothic"/>
                <a:cs typeface="Century Gothic"/>
                <a:sym typeface="Century Gothic"/>
              </a:defRPr>
            </a:lvl7pPr>
            <a:lvl8pPr indent="0" lvl="7" marL="0" marR="0" rtl="0" algn="l">
              <a:spcBef>
                <a:spcPts val="0"/>
              </a:spcBef>
              <a:buNone/>
              <a:defRPr b="0" i="0" sz="1200" u="none" cap="none" strike="noStrike">
                <a:solidFill>
                  <a:srgbClr val="FEFEFE"/>
                </a:solidFill>
                <a:latin typeface="Century Gothic"/>
                <a:ea typeface="Century Gothic"/>
                <a:cs typeface="Century Gothic"/>
                <a:sym typeface="Century Gothic"/>
              </a:defRPr>
            </a:lvl8pPr>
            <a:lvl9pPr indent="0" lvl="8" marL="0" marR="0" rtl="0" algn="l">
              <a:spcBef>
                <a:spcPts val="0"/>
              </a:spcBef>
              <a:buNone/>
              <a:defRPr b="0" i="0" sz="1200" u="none" cap="none" strike="noStrike">
                <a:solidFill>
                  <a:srgbClr val="FEFEFE"/>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13"/>
          <p:cNvSpPr txBox="1"/>
          <p:nvPr>
            <p:ph type="ctrTitle"/>
          </p:nvPr>
        </p:nvSpPr>
        <p:spPr>
          <a:xfrm>
            <a:off x="4733365" y="2708476"/>
            <a:ext cx="3313355" cy="1008556"/>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fr-FR"/>
              <a:t>Listes chainées</a:t>
            </a:r>
            <a:endParaRPr/>
          </a:p>
        </p:txBody>
      </p:sp>
      <p:sp>
        <p:nvSpPr>
          <p:cNvPr id="261" name="Google Shape;261;p13"/>
          <p:cNvSpPr txBox="1"/>
          <p:nvPr>
            <p:ph idx="1" type="subTitle"/>
          </p:nvPr>
        </p:nvSpPr>
        <p:spPr>
          <a:xfrm>
            <a:off x="4733365" y="4421080"/>
            <a:ext cx="3309803" cy="126062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368"/>
              <a:buNone/>
            </a:pPr>
            <a:r>
              <a:rPr lang="fr-FR"/>
              <a:t>Fait par : Mme Nouzri Sana</a:t>
            </a:r>
            <a:endParaRPr/>
          </a:p>
          <a:p>
            <a:pPr indent="0" lvl="0" marL="0" rtl="0" algn="l">
              <a:spcBef>
                <a:spcPts val="360"/>
              </a:spcBef>
              <a:spcAft>
                <a:spcPts val="0"/>
              </a:spcAft>
              <a:buSzPts val="1368"/>
              <a:buNone/>
            </a:pPr>
            <a:r>
              <a:rPr lang="fr-FR"/>
              <a:t>sana.nouzri@gmail.com</a:t>
            </a:r>
            <a:endParaRPr/>
          </a:p>
        </p:txBody>
      </p:sp>
      <p:sp>
        <p:nvSpPr>
          <p:cNvPr id="262" name="Google Shape;262;p13"/>
          <p:cNvSpPr txBox="1"/>
          <p:nvPr/>
        </p:nvSpPr>
        <p:spPr>
          <a:xfrm>
            <a:off x="5076056" y="5445224"/>
            <a:ext cx="144016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fr-FR" sz="1800" u="none" cap="none" strike="noStrike">
                <a:solidFill>
                  <a:schemeClr val="dk1"/>
                </a:solidFill>
                <a:latin typeface="Times New Roman"/>
                <a:ea typeface="Times New Roman"/>
                <a:cs typeface="Times New Roman"/>
                <a:sym typeface="Times New Roman"/>
              </a:rPr>
              <a:t>Chapitre II</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043608" y="908720"/>
            <a:ext cx="7024744" cy="85496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lang="fr-FR" sz="3600"/>
              <a:t>Traitements de base d'utilisation d'une liste chaînée simple</a:t>
            </a:r>
            <a:endParaRPr sz="3600"/>
          </a:p>
        </p:txBody>
      </p:sp>
      <p:pic>
        <p:nvPicPr>
          <p:cNvPr id="332" name="Google Shape;332;p22"/>
          <p:cNvPicPr preferRelativeResize="0"/>
          <p:nvPr/>
        </p:nvPicPr>
        <p:blipFill rotWithShape="1">
          <a:blip r:embed="rId3">
            <a:alphaModFix/>
          </a:blip>
          <a:srcRect b="0" l="0" r="0" t="0"/>
          <a:stretch/>
        </p:blipFill>
        <p:spPr>
          <a:xfrm>
            <a:off x="1115616" y="2060848"/>
            <a:ext cx="7128792" cy="4152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043608" y="908720"/>
            <a:ext cx="7024744" cy="85496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lang="fr-FR" sz="3600"/>
              <a:t>Traitements de base d'utilisation d'une liste chaînée simple</a:t>
            </a:r>
            <a:endParaRPr sz="3600"/>
          </a:p>
        </p:txBody>
      </p:sp>
      <p:pic>
        <p:nvPicPr>
          <p:cNvPr id="338" name="Google Shape;338;p23"/>
          <p:cNvPicPr preferRelativeResize="0"/>
          <p:nvPr/>
        </p:nvPicPr>
        <p:blipFill rotWithShape="1">
          <a:blip r:embed="rId3">
            <a:alphaModFix/>
          </a:blip>
          <a:srcRect b="0" l="0" r="0" t="0"/>
          <a:stretch/>
        </p:blipFill>
        <p:spPr>
          <a:xfrm>
            <a:off x="899592" y="1772816"/>
            <a:ext cx="7488832" cy="458343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24"/>
          <p:cNvSpPr txBox="1"/>
          <p:nvPr>
            <p:ph type="title"/>
          </p:nvPr>
        </p:nvSpPr>
        <p:spPr>
          <a:xfrm>
            <a:off x="1043608" y="980728"/>
            <a:ext cx="7024744" cy="85496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lang="fr-FR" sz="3600"/>
              <a:t>Traitements de base d'utilisation d'une liste chaînée simple</a:t>
            </a:r>
            <a:endParaRPr sz="3600"/>
          </a:p>
        </p:txBody>
      </p:sp>
      <p:pic>
        <p:nvPicPr>
          <p:cNvPr id="345" name="Google Shape;345;p24"/>
          <p:cNvPicPr preferRelativeResize="0"/>
          <p:nvPr/>
        </p:nvPicPr>
        <p:blipFill rotWithShape="1">
          <a:blip r:embed="rId3">
            <a:alphaModFix/>
          </a:blip>
          <a:srcRect b="0" l="0" r="0" t="0"/>
          <a:stretch/>
        </p:blipFill>
        <p:spPr>
          <a:xfrm>
            <a:off x="1115616" y="2060848"/>
            <a:ext cx="7128792" cy="42329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25"/>
          <p:cNvSpPr txBox="1"/>
          <p:nvPr>
            <p:ph type="title"/>
          </p:nvPr>
        </p:nvSpPr>
        <p:spPr>
          <a:xfrm>
            <a:off x="355686" y="917848"/>
            <a:ext cx="8752818" cy="85496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3200"/>
              <a:buFont typeface="Times New Roman"/>
              <a:buNone/>
            </a:pPr>
            <a:r>
              <a:rPr lang="fr-FR" sz="3200"/>
              <a:t>Créer une liste chaînée composée de plusieurs éléments de type chaîne de caractères</a:t>
            </a:r>
            <a:endParaRPr sz="3200"/>
          </a:p>
        </p:txBody>
      </p:sp>
      <p:sp>
        <p:nvSpPr>
          <p:cNvPr id="352" name="Google Shape;352;p25"/>
          <p:cNvSpPr/>
          <p:nvPr/>
        </p:nvSpPr>
        <p:spPr>
          <a:xfrm>
            <a:off x="611560" y="2276872"/>
            <a:ext cx="7920880" cy="3970318"/>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Algorithme CréationListeNombreConnu</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Tete, P : ^Element</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NombreElt : entier</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Compteur : entier</a:t>
            </a:r>
            <a:endParaRPr/>
          </a:p>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DEBUT</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Lire(NombreElt)</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Tete &lt;-Nil</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POUR Compteur DE 1 A NombreElt FAIRE</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Allouer(P) 	/* réserve un espace mémoire pour l’élément à ajouter */</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Lire(P^.Info) 	/* stocke dans l'Info de l'élément pointé par P la valeur saisie */</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P^.Suivant &lt;-Tete 	/* élément inséré en tête de liste */</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Tete  P 		/* le pointeur Tete pointe maintenant sur P */</a:t>
            </a:r>
            <a:endParaRPr/>
          </a:p>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FIN POUR</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FIN</a:t>
            </a:r>
            <a:endParaRPr sz="1800">
              <a:solidFill>
                <a:schemeClr val="dk1"/>
              </a:solidFill>
              <a:latin typeface="Times New Roman"/>
              <a:ea typeface="Times New Roman"/>
              <a:cs typeface="Times New Roman"/>
              <a:sym typeface="Times New Roman"/>
            </a:endParaRPr>
          </a:p>
        </p:txBody>
      </p:sp>
      <p:sp>
        <p:nvSpPr>
          <p:cNvPr id="353" name="Google Shape;353;p25"/>
          <p:cNvSpPr/>
          <p:nvPr/>
        </p:nvSpPr>
        <p:spPr>
          <a:xfrm>
            <a:off x="467544" y="1763524"/>
            <a:ext cx="828092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Créer une liste chaînée contenant un nombre d'éléments à préciser par l'utilisateur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26"/>
          <p:cNvSpPr txBox="1"/>
          <p:nvPr>
            <p:ph type="title"/>
          </p:nvPr>
        </p:nvSpPr>
        <p:spPr>
          <a:xfrm>
            <a:off x="355686" y="917848"/>
            <a:ext cx="8752818" cy="85496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3200"/>
              <a:buFont typeface="Times New Roman"/>
              <a:buNone/>
            </a:pPr>
            <a:r>
              <a:rPr lang="fr-FR" sz="3200"/>
              <a:t>Créer une liste chaînée composée de plusieurs éléments de type chaîne de caractères</a:t>
            </a:r>
            <a:endParaRPr sz="3200"/>
          </a:p>
        </p:txBody>
      </p:sp>
      <p:sp>
        <p:nvSpPr>
          <p:cNvPr id="360" name="Google Shape;360;p26"/>
          <p:cNvSpPr/>
          <p:nvPr/>
        </p:nvSpPr>
        <p:spPr>
          <a:xfrm>
            <a:off x="611560" y="2276872"/>
            <a:ext cx="7920880" cy="3970318"/>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Algorithme CréationListeNombreInconnu</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Tete, P : Liste</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Valeur : chaîne de caractères</a:t>
            </a:r>
            <a:endParaRPr/>
          </a:p>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DEBUT</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Tete &lt;-Nil</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Lire (Valeur)</a:t>
            </a:r>
            <a:endParaRPr/>
          </a:p>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TANT QUE que Valeur ≠ "XXX" FAIRE</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Allouer(P)	 /* réserve un espace mémoire pour l’élément à ajouter */</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P^.Info &lt;-Valeur	 /* stocke dans l'Info de l'élément pointé par P la valeur saisie */</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P^.Suivant &lt;-Tete	 /* élément inséré en tête de liste */</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Tete &lt;-P		 /* le pointeur Tete pointe maintenant sur P */</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Lire (Valeur)</a:t>
            </a:r>
            <a:endParaRPr/>
          </a:p>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FIN TANT QUE</a:t>
            </a:r>
            <a:endParaRPr/>
          </a:p>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FIN</a:t>
            </a:r>
            <a:endParaRPr sz="1800">
              <a:solidFill>
                <a:schemeClr val="dk1"/>
              </a:solidFill>
              <a:latin typeface="Times New Roman"/>
              <a:ea typeface="Times New Roman"/>
              <a:cs typeface="Times New Roman"/>
              <a:sym typeface="Times New Roman"/>
            </a:endParaRPr>
          </a:p>
        </p:txBody>
      </p:sp>
      <p:sp>
        <p:nvSpPr>
          <p:cNvPr id="361" name="Google Shape;361;p26"/>
          <p:cNvSpPr/>
          <p:nvPr/>
        </p:nvSpPr>
        <p:spPr>
          <a:xfrm>
            <a:off x="467544" y="1763524"/>
            <a:ext cx="828092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Créer une liste chaînée contenant un nombre indéterminé d'éléments</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27"/>
          <p:cNvSpPr txBox="1"/>
          <p:nvPr>
            <p:ph type="title"/>
          </p:nvPr>
        </p:nvSpPr>
        <p:spPr>
          <a:xfrm>
            <a:off x="827584" y="773832"/>
            <a:ext cx="7560958" cy="85496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600"/>
              <a:buFont typeface="Times New Roman"/>
              <a:buNone/>
            </a:pPr>
            <a:r>
              <a:rPr lang="fr-FR" sz="3600"/>
              <a:t>Afficher les éléments d'une liste chaînée</a:t>
            </a:r>
            <a:endParaRPr sz="3600"/>
          </a:p>
        </p:txBody>
      </p:sp>
      <p:sp>
        <p:nvSpPr>
          <p:cNvPr id="368" name="Google Shape;368;p27"/>
          <p:cNvSpPr/>
          <p:nvPr/>
        </p:nvSpPr>
        <p:spPr>
          <a:xfrm>
            <a:off x="611560" y="1700808"/>
            <a:ext cx="792088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Une liste chaînée simple ne peut être parcourue que du premier vers le dernier élément de la liste.</a:t>
            </a:r>
            <a:endParaRPr/>
          </a:p>
        </p:txBody>
      </p:sp>
      <p:sp>
        <p:nvSpPr>
          <p:cNvPr id="369" name="Google Shape;369;p27"/>
          <p:cNvSpPr/>
          <p:nvPr/>
        </p:nvSpPr>
        <p:spPr>
          <a:xfrm>
            <a:off x="827584" y="2636912"/>
            <a:ext cx="7560840" cy="3416320"/>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Procedure AfficherListe (</a:t>
            </a:r>
            <a:r>
              <a:rPr b="1" i="1" lang="fr-FR" sz="1800">
                <a:solidFill>
                  <a:schemeClr val="dk1"/>
                </a:solidFill>
                <a:latin typeface="Times New Roman"/>
                <a:ea typeface="Times New Roman"/>
                <a:cs typeface="Times New Roman"/>
                <a:sym typeface="Times New Roman"/>
              </a:rPr>
              <a:t>Entrée P : Liste)</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 Afficher les éléments d’une liste chaînée passée en paramètre */</a:t>
            </a:r>
            <a:endParaRPr/>
          </a:p>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DEBUT</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P &lt;-Tete </a:t>
            </a:r>
            <a:r>
              <a:rPr b="1" lang="fr-FR" sz="1800">
                <a:solidFill>
                  <a:schemeClr val="dk1"/>
                </a:solidFill>
                <a:latin typeface="Times New Roman"/>
                <a:ea typeface="Times New Roman"/>
                <a:cs typeface="Times New Roman"/>
                <a:sym typeface="Times New Roman"/>
              </a:rPr>
              <a:t>		</a:t>
            </a:r>
            <a:r>
              <a:rPr lang="fr-FR" sz="1800">
                <a:solidFill>
                  <a:schemeClr val="dk1"/>
                </a:solidFill>
                <a:latin typeface="Times New Roman"/>
                <a:ea typeface="Times New Roman"/>
                <a:cs typeface="Times New Roman"/>
                <a:sym typeface="Times New Roman"/>
              </a:rPr>
              <a:t>/* P pointe sur le premier élément de la liste*/</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 On parcourt la liste tant que l'adresse de l'élément suivant n'est pas Nil */</a:t>
            </a:r>
            <a:endParaRPr/>
          </a:p>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TANT QUE P &lt;&gt; NIL FAIRE	</a:t>
            </a:r>
            <a:r>
              <a:rPr lang="fr-FR" sz="1800">
                <a:solidFill>
                  <a:schemeClr val="dk1"/>
                </a:solidFill>
                <a:latin typeface="Times New Roman"/>
                <a:ea typeface="Times New Roman"/>
                <a:cs typeface="Times New Roman"/>
                <a:sym typeface="Times New Roman"/>
              </a:rPr>
              <a:t> /* si la liste est vide Tete est à Nil */</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Ecrire(P^.Info)</a:t>
            </a:r>
            <a:r>
              <a:rPr b="1" lang="fr-FR" sz="1800">
                <a:solidFill>
                  <a:schemeClr val="dk1"/>
                </a:solidFill>
                <a:latin typeface="Times New Roman"/>
                <a:ea typeface="Times New Roman"/>
                <a:cs typeface="Times New Roman"/>
                <a:sym typeface="Times New Roman"/>
              </a:rPr>
              <a:t>			</a:t>
            </a:r>
            <a:r>
              <a:rPr lang="fr-FR" sz="1800">
                <a:solidFill>
                  <a:schemeClr val="dk1"/>
                </a:solidFill>
                <a:latin typeface="Times New Roman"/>
                <a:ea typeface="Times New Roman"/>
                <a:cs typeface="Times New Roman"/>
                <a:sym typeface="Times New Roman"/>
              </a:rPr>
              <a:t> /* afficher la valeur contenue à l'adresse pointée par P */</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P &lt;-P^.Suivant </a:t>
            </a:r>
            <a:r>
              <a:rPr b="1" lang="fr-FR" sz="1800">
                <a:solidFill>
                  <a:schemeClr val="dk1"/>
                </a:solidFill>
                <a:latin typeface="Times New Roman"/>
                <a:ea typeface="Times New Roman"/>
                <a:cs typeface="Times New Roman"/>
                <a:sym typeface="Times New Roman"/>
              </a:rPr>
              <a:t>			</a:t>
            </a:r>
            <a:r>
              <a:rPr lang="fr-FR" sz="1800">
                <a:solidFill>
                  <a:schemeClr val="dk1"/>
                </a:solidFill>
                <a:latin typeface="Times New Roman"/>
                <a:ea typeface="Times New Roman"/>
                <a:cs typeface="Times New Roman"/>
                <a:sym typeface="Times New Roman"/>
              </a:rPr>
              <a:t>/* On passe à l'élément suivant */</a:t>
            </a:r>
            <a:endParaRPr/>
          </a:p>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FIN TANT QUE</a:t>
            </a:r>
            <a:endParaRPr/>
          </a:p>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FIN</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28"/>
          <p:cNvSpPr txBox="1"/>
          <p:nvPr>
            <p:ph type="title"/>
          </p:nvPr>
        </p:nvSpPr>
        <p:spPr>
          <a:xfrm>
            <a:off x="1043608" y="908720"/>
            <a:ext cx="7024744" cy="85496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lang="fr-FR" sz="3600"/>
              <a:t>Rechercher une valeur donnée dans une liste chaînée ordonnée</a:t>
            </a:r>
            <a:endParaRPr sz="3600"/>
          </a:p>
        </p:txBody>
      </p:sp>
      <p:sp>
        <p:nvSpPr>
          <p:cNvPr id="375" name="Google Shape;375;p28"/>
          <p:cNvSpPr/>
          <p:nvPr/>
        </p:nvSpPr>
        <p:spPr>
          <a:xfrm>
            <a:off x="827584" y="2420888"/>
            <a:ext cx="7560840" cy="163121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2000">
                <a:solidFill>
                  <a:schemeClr val="dk1"/>
                </a:solidFill>
                <a:latin typeface="Times New Roman"/>
                <a:ea typeface="Times New Roman"/>
                <a:cs typeface="Times New Roman"/>
                <a:sym typeface="Times New Roman"/>
              </a:rPr>
              <a:t>La liste va être parcourue à partir de son premier élément (celui pointé par le pointeur de tête). Il a deux cas d’arrêt :</a:t>
            </a:r>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176212" lvl="0" marL="352425" marR="0" rtl="0" algn="just">
              <a:spcBef>
                <a:spcPts val="0"/>
              </a:spcBef>
              <a:spcAft>
                <a:spcPts val="0"/>
              </a:spcAft>
              <a:buClr>
                <a:schemeClr val="dk1"/>
              </a:buClr>
              <a:buSzPts val="2000"/>
              <a:buFont typeface="Noto Sans Symbols"/>
              <a:buChar char="▪"/>
            </a:pPr>
            <a:r>
              <a:rPr lang="fr-FR" sz="2000">
                <a:solidFill>
                  <a:schemeClr val="dk1"/>
                </a:solidFill>
                <a:latin typeface="Times New Roman"/>
                <a:ea typeface="Times New Roman"/>
                <a:cs typeface="Times New Roman"/>
                <a:sym typeface="Times New Roman"/>
              </a:rPr>
              <a:t>avoir trouvé la valeur de l'élément,</a:t>
            </a:r>
            <a:endParaRPr/>
          </a:p>
          <a:p>
            <a:pPr indent="-176212" lvl="0" marL="352425" marR="0" rtl="0" algn="just">
              <a:spcBef>
                <a:spcPts val="0"/>
              </a:spcBef>
              <a:spcAft>
                <a:spcPts val="0"/>
              </a:spcAft>
              <a:buClr>
                <a:schemeClr val="dk1"/>
              </a:buClr>
              <a:buSzPts val="2000"/>
              <a:buFont typeface="Noto Sans Symbols"/>
              <a:buChar char="▪"/>
            </a:pPr>
            <a:r>
              <a:rPr lang="fr-FR" sz="2000">
                <a:solidFill>
                  <a:schemeClr val="dk1"/>
                </a:solidFill>
                <a:latin typeface="Times New Roman"/>
                <a:ea typeface="Times New Roman"/>
                <a:cs typeface="Times New Roman"/>
                <a:sym typeface="Times New Roman"/>
              </a:rPr>
              <a:t>avoir atteint la fin de la liste.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29"/>
          <p:cNvSpPr/>
          <p:nvPr/>
        </p:nvSpPr>
        <p:spPr>
          <a:xfrm>
            <a:off x="683568" y="980728"/>
            <a:ext cx="7704856" cy="5478423"/>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400">
                <a:solidFill>
                  <a:schemeClr val="dk1"/>
                </a:solidFill>
                <a:latin typeface="Times New Roman"/>
                <a:ea typeface="Times New Roman"/>
                <a:cs typeface="Times New Roman"/>
                <a:sym typeface="Times New Roman"/>
              </a:rPr>
              <a:t>Procedure RechercherValeurListe (</a:t>
            </a:r>
            <a:r>
              <a:rPr b="1" i="1" lang="fr-FR" sz="1400">
                <a:solidFill>
                  <a:schemeClr val="dk1"/>
                </a:solidFill>
                <a:latin typeface="Times New Roman"/>
                <a:ea typeface="Times New Roman"/>
                <a:cs typeface="Times New Roman"/>
                <a:sym typeface="Times New Roman"/>
              </a:rPr>
              <a:t>Entrée Tete : ^Element, Val : variant)</a:t>
            </a:r>
            <a:endParaRPr/>
          </a:p>
          <a:p>
            <a:pPr indent="0" lvl="0" marL="0" marR="0" rtl="0" algn="l">
              <a:spcBef>
                <a:spcPts val="0"/>
              </a:spcBef>
              <a:spcAft>
                <a:spcPts val="0"/>
              </a:spcAft>
              <a:buNone/>
            </a:pPr>
            <a:r>
              <a:rPr lang="fr-FR" sz="1400">
                <a:solidFill>
                  <a:schemeClr val="dk1"/>
                </a:solidFill>
                <a:latin typeface="Times New Roman"/>
                <a:ea typeface="Times New Roman"/>
                <a:cs typeface="Times New Roman"/>
                <a:sym typeface="Times New Roman"/>
              </a:rPr>
              <a:t>/* Rechercher si une valeur donnée en paramètre est présente dans la liste passée en paramètre */</a:t>
            </a:r>
            <a:endParaRPr/>
          </a:p>
          <a:p>
            <a:pPr indent="0" lvl="0" marL="0" marR="0" rtl="0" algn="l">
              <a:spcBef>
                <a:spcPts val="0"/>
              </a:spcBef>
              <a:spcAft>
                <a:spcPts val="0"/>
              </a:spcAft>
              <a:buNone/>
            </a:pPr>
            <a:r>
              <a:rPr b="1" lang="fr-FR" sz="1400">
                <a:solidFill>
                  <a:schemeClr val="dk1"/>
                </a:solidFill>
                <a:latin typeface="Times New Roman"/>
                <a:ea typeface="Times New Roman"/>
                <a:cs typeface="Times New Roman"/>
                <a:sym typeface="Times New Roman"/>
              </a:rPr>
              <a:t>Variables locales</a:t>
            </a:r>
            <a:endParaRPr/>
          </a:p>
          <a:p>
            <a:pPr indent="0" lvl="0" marL="0" marR="0" rtl="0" algn="l">
              <a:spcBef>
                <a:spcPts val="0"/>
              </a:spcBef>
              <a:spcAft>
                <a:spcPts val="0"/>
              </a:spcAft>
              <a:buNone/>
            </a:pPr>
            <a:r>
              <a:rPr lang="fr-FR" sz="1400">
                <a:solidFill>
                  <a:schemeClr val="dk1"/>
                </a:solidFill>
                <a:latin typeface="Times New Roman"/>
                <a:ea typeface="Times New Roman"/>
                <a:cs typeface="Times New Roman"/>
                <a:sym typeface="Times New Roman"/>
              </a:rPr>
              <a:t>P : ^Element		/* pointeur de parcours de la liste */</a:t>
            </a:r>
            <a:endParaRPr/>
          </a:p>
          <a:p>
            <a:pPr indent="0" lvl="0" marL="0" marR="0" rtl="0" algn="l">
              <a:spcBef>
                <a:spcPts val="0"/>
              </a:spcBef>
              <a:spcAft>
                <a:spcPts val="0"/>
              </a:spcAft>
              <a:buNone/>
            </a:pPr>
            <a:r>
              <a:rPr lang="fr-FR" sz="1400">
                <a:solidFill>
                  <a:schemeClr val="dk1"/>
                </a:solidFill>
                <a:latin typeface="Times New Roman"/>
                <a:ea typeface="Times New Roman"/>
                <a:cs typeface="Times New Roman"/>
                <a:sym typeface="Times New Roman"/>
              </a:rPr>
              <a:t>Trouve : booléen 	/* indicateur de succès de la recherche */</a:t>
            </a:r>
            <a:endParaRPr/>
          </a:p>
          <a:p>
            <a:pPr indent="0" lvl="0" marL="0" marR="0" rtl="0" algn="l">
              <a:spcBef>
                <a:spcPts val="0"/>
              </a:spcBef>
              <a:spcAft>
                <a:spcPts val="0"/>
              </a:spcAft>
              <a:buNone/>
            </a:pPr>
            <a:r>
              <a:rPr b="1" lang="fr-FR" sz="1400">
                <a:solidFill>
                  <a:schemeClr val="dk1"/>
                </a:solidFill>
                <a:latin typeface="Times New Roman"/>
                <a:ea typeface="Times New Roman"/>
                <a:cs typeface="Times New Roman"/>
                <a:sym typeface="Times New Roman"/>
              </a:rPr>
              <a:t>DEBUT</a:t>
            </a:r>
            <a:endParaRPr/>
          </a:p>
          <a:p>
            <a:pPr indent="0" lvl="0" marL="0" marR="0" rtl="0" algn="l">
              <a:spcBef>
                <a:spcPts val="0"/>
              </a:spcBef>
              <a:spcAft>
                <a:spcPts val="0"/>
              </a:spcAft>
              <a:buNone/>
            </a:pPr>
            <a:r>
              <a:rPr b="1" lang="fr-FR" sz="1400">
                <a:solidFill>
                  <a:schemeClr val="dk1"/>
                </a:solidFill>
                <a:latin typeface="Times New Roman"/>
                <a:ea typeface="Times New Roman"/>
                <a:cs typeface="Times New Roman"/>
                <a:sym typeface="Times New Roman"/>
              </a:rPr>
              <a:t>SI Tete &lt;&gt; Nil ALORS	 /* la liste n'est pas vide on peut donc y chercher une valeur */</a:t>
            </a:r>
            <a:endParaRPr/>
          </a:p>
          <a:p>
            <a:pPr indent="0" lvl="0" marL="0" marR="0" rtl="0" algn="l">
              <a:spcBef>
                <a:spcPts val="0"/>
              </a:spcBef>
              <a:spcAft>
                <a:spcPts val="0"/>
              </a:spcAft>
              <a:buNone/>
            </a:pPr>
            <a:r>
              <a:rPr lang="fr-FR" sz="1400">
                <a:solidFill>
                  <a:schemeClr val="dk1"/>
                </a:solidFill>
                <a:latin typeface="Times New Roman"/>
                <a:ea typeface="Times New Roman"/>
                <a:cs typeface="Times New Roman"/>
                <a:sym typeface="Times New Roman"/>
              </a:rPr>
              <a:t>P &lt;-Tete</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fr-FR" sz="1400">
                <a:solidFill>
                  <a:schemeClr val="dk1"/>
                </a:solidFill>
                <a:latin typeface="Times New Roman"/>
                <a:ea typeface="Times New Roman"/>
                <a:cs typeface="Times New Roman"/>
                <a:sym typeface="Times New Roman"/>
              </a:rPr>
              <a:t>Trouve &lt;-Faux</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fr-FR" sz="1400">
                <a:solidFill>
                  <a:schemeClr val="dk1"/>
                </a:solidFill>
                <a:latin typeface="Times New Roman"/>
                <a:ea typeface="Times New Roman"/>
                <a:cs typeface="Times New Roman"/>
                <a:sym typeface="Times New Roman"/>
              </a:rPr>
              <a:t>TANTQUE P &lt;&gt; Nil ET Non Trouve</a:t>
            </a:r>
            <a:endParaRPr/>
          </a:p>
          <a:p>
            <a:pPr indent="0" lvl="0" marL="0" marR="0" rtl="0" algn="l">
              <a:spcBef>
                <a:spcPts val="0"/>
              </a:spcBef>
              <a:spcAft>
                <a:spcPts val="0"/>
              </a:spcAft>
              <a:buNone/>
            </a:pPr>
            <a:r>
              <a:rPr b="1" lang="fr-FR" sz="1400">
                <a:solidFill>
                  <a:schemeClr val="dk1"/>
                </a:solidFill>
                <a:latin typeface="Times New Roman"/>
                <a:ea typeface="Times New Roman"/>
                <a:cs typeface="Times New Roman"/>
                <a:sym typeface="Times New Roman"/>
              </a:rPr>
              <a:t>SI P^.Info = Val  ALORS	 /* L'élément recherché est l'élément courant */</a:t>
            </a:r>
            <a:endParaRPr/>
          </a:p>
          <a:p>
            <a:pPr indent="0" lvl="0" marL="0" marR="0" rtl="0" algn="l">
              <a:spcBef>
                <a:spcPts val="0"/>
              </a:spcBef>
              <a:spcAft>
                <a:spcPts val="0"/>
              </a:spcAft>
              <a:buNone/>
            </a:pPr>
            <a:r>
              <a:rPr lang="fr-FR" sz="1400">
                <a:solidFill>
                  <a:schemeClr val="dk1"/>
                </a:solidFill>
                <a:latin typeface="Times New Roman"/>
                <a:ea typeface="Times New Roman"/>
                <a:cs typeface="Times New Roman"/>
                <a:sym typeface="Times New Roman"/>
              </a:rPr>
              <a:t>Trouve &lt;-Vrai</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fr-FR" sz="1400">
                <a:solidFill>
                  <a:schemeClr val="dk1"/>
                </a:solidFill>
                <a:latin typeface="Times New Roman"/>
                <a:ea typeface="Times New Roman"/>
                <a:cs typeface="Times New Roman"/>
                <a:sym typeface="Times New Roman"/>
              </a:rPr>
              <a:t>SINON 		/* L'élément courant n'est pas l'élément recherché */</a:t>
            </a:r>
            <a:endParaRPr/>
          </a:p>
          <a:p>
            <a:pPr indent="0" lvl="0" marL="0" marR="0" rtl="0" algn="l">
              <a:spcBef>
                <a:spcPts val="0"/>
              </a:spcBef>
              <a:spcAft>
                <a:spcPts val="0"/>
              </a:spcAft>
              <a:buNone/>
            </a:pPr>
            <a:r>
              <a:rPr lang="fr-FR" sz="1400">
                <a:solidFill>
                  <a:schemeClr val="dk1"/>
                </a:solidFill>
                <a:latin typeface="Times New Roman"/>
                <a:ea typeface="Times New Roman"/>
                <a:cs typeface="Times New Roman"/>
                <a:sym typeface="Times New Roman"/>
              </a:rPr>
              <a:t>P &lt;-P^.Suivant	 /* on passe à l'élément suivant dans la liste */</a:t>
            </a:r>
            <a:endParaRPr/>
          </a:p>
          <a:p>
            <a:pPr indent="0" lvl="0" marL="0" marR="0" rtl="0" algn="l">
              <a:spcBef>
                <a:spcPts val="0"/>
              </a:spcBef>
              <a:spcAft>
                <a:spcPts val="0"/>
              </a:spcAft>
              <a:buNone/>
            </a:pPr>
            <a:r>
              <a:rPr b="1" lang="fr-FR" sz="1400">
                <a:solidFill>
                  <a:schemeClr val="dk1"/>
                </a:solidFill>
                <a:latin typeface="Times New Roman"/>
                <a:ea typeface="Times New Roman"/>
                <a:cs typeface="Times New Roman"/>
                <a:sym typeface="Times New Roman"/>
              </a:rPr>
              <a:t>FINSI</a:t>
            </a:r>
            <a:endParaRPr/>
          </a:p>
          <a:p>
            <a:pPr indent="0" lvl="0" marL="0" marR="0" rtl="0" algn="l">
              <a:spcBef>
                <a:spcPts val="0"/>
              </a:spcBef>
              <a:spcAft>
                <a:spcPts val="0"/>
              </a:spcAft>
              <a:buNone/>
            </a:pPr>
            <a:r>
              <a:rPr b="1" lang="fr-FR" sz="1400">
                <a:solidFill>
                  <a:schemeClr val="dk1"/>
                </a:solidFill>
                <a:latin typeface="Times New Roman"/>
                <a:ea typeface="Times New Roman"/>
                <a:cs typeface="Times New Roman"/>
                <a:sym typeface="Times New Roman"/>
              </a:rPr>
              <a:t>FIN TANT QUE</a:t>
            </a:r>
            <a:endParaRPr/>
          </a:p>
          <a:p>
            <a:pPr indent="0" lvl="0" marL="0" marR="0" rtl="0" algn="l">
              <a:spcBef>
                <a:spcPts val="0"/>
              </a:spcBef>
              <a:spcAft>
                <a:spcPts val="0"/>
              </a:spcAft>
              <a:buNone/>
            </a:pPr>
            <a:r>
              <a:rPr b="1" lang="fr-FR" sz="1400">
                <a:solidFill>
                  <a:schemeClr val="dk1"/>
                </a:solidFill>
                <a:latin typeface="Times New Roman"/>
                <a:ea typeface="Times New Roman"/>
                <a:cs typeface="Times New Roman"/>
                <a:sym typeface="Times New Roman"/>
              </a:rPr>
              <a:t>SI Trouve  ALORS</a:t>
            </a:r>
            <a:endParaRPr/>
          </a:p>
          <a:p>
            <a:pPr indent="0" lvl="0" marL="0" marR="0" rtl="0" algn="l">
              <a:spcBef>
                <a:spcPts val="0"/>
              </a:spcBef>
              <a:spcAft>
                <a:spcPts val="0"/>
              </a:spcAft>
              <a:buNone/>
            </a:pPr>
            <a:r>
              <a:rPr lang="fr-FR" sz="1400">
                <a:solidFill>
                  <a:schemeClr val="dk1"/>
                </a:solidFill>
                <a:latin typeface="Times New Roman"/>
                <a:ea typeface="Times New Roman"/>
                <a:cs typeface="Times New Roman"/>
                <a:sym typeface="Times New Roman"/>
              </a:rPr>
              <a:t>Ecrire (" La valeur ", Val, " est dans la liste")</a:t>
            </a:r>
            <a:endParaRPr/>
          </a:p>
          <a:p>
            <a:pPr indent="0" lvl="0" marL="0" marR="0" rtl="0" algn="l">
              <a:spcBef>
                <a:spcPts val="0"/>
              </a:spcBef>
              <a:spcAft>
                <a:spcPts val="0"/>
              </a:spcAft>
              <a:buNone/>
            </a:pPr>
            <a:r>
              <a:rPr b="1" lang="fr-FR" sz="1400">
                <a:solidFill>
                  <a:schemeClr val="dk1"/>
                </a:solidFill>
                <a:latin typeface="Times New Roman"/>
                <a:ea typeface="Times New Roman"/>
                <a:cs typeface="Times New Roman"/>
                <a:sym typeface="Times New Roman"/>
              </a:rPr>
              <a:t>SINON</a:t>
            </a:r>
            <a:endParaRPr/>
          </a:p>
          <a:p>
            <a:pPr indent="0" lvl="0" marL="0" marR="0" rtl="0" algn="l">
              <a:spcBef>
                <a:spcPts val="0"/>
              </a:spcBef>
              <a:spcAft>
                <a:spcPts val="0"/>
              </a:spcAft>
              <a:buNone/>
            </a:pPr>
            <a:r>
              <a:rPr lang="fr-FR" sz="1400">
                <a:solidFill>
                  <a:schemeClr val="dk1"/>
                </a:solidFill>
                <a:latin typeface="Times New Roman"/>
                <a:ea typeface="Times New Roman"/>
                <a:cs typeface="Times New Roman"/>
                <a:sym typeface="Times New Roman"/>
              </a:rPr>
              <a:t>Ecrire (" La valeur ", Val, " n'est pas dans la liste")</a:t>
            </a:r>
            <a:endParaRPr/>
          </a:p>
          <a:p>
            <a:pPr indent="0" lvl="0" marL="0" marR="0" rtl="0" algn="l">
              <a:spcBef>
                <a:spcPts val="0"/>
              </a:spcBef>
              <a:spcAft>
                <a:spcPts val="0"/>
              </a:spcAft>
              <a:buNone/>
            </a:pPr>
            <a:r>
              <a:rPr b="1" lang="fr-FR" sz="1400">
                <a:solidFill>
                  <a:schemeClr val="dk1"/>
                </a:solidFill>
                <a:latin typeface="Times New Roman"/>
                <a:ea typeface="Times New Roman"/>
                <a:cs typeface="Times New Roman"/>
                <a:sym typeface="Times New Roman"/>
              </a:rPr>
              <a:t>FINSI</a:t>
            </a:r>
            <a:endParaRPr/>
          </a:p>
          <a:p>
            <a:pPr indent="0" lvl="0" marL="0" marR="0" rtl="0" algn="l">
              <a:spcBef>
                <a:spcPts val="0"/>
              </a:spcBef>
              <a:spcAft>
                <a:spcPts val="0"/>
              </a:spcAft>
              <a:buNone/>
            </a:pPr>
            <a:r>
              <a:rPr b="1" lang="fr-FR" sz="1400">
                <a:solidFill>
                  <a:schemeClr val="dk1"/>
                </a:solidFill>
                <a:latin typeface="Times New Roman"/>
                <a:ea typeface="Times New Roman"/>
                <a:cs typeface="Times New Roman"/>
                <a:sym typeface="Times New Roman"/>
              </a:rPr>
              <a:t>SINON</a:t>
            </a:r>
            <a:endParaRPr/>
          </a:p>
          <a:p>
            <a:pPr indent="0" lvl="0" marL="0" marR="0" rtl="0" algn="l">
              <a:spcBef>
                <a:spcPts val="0"/>
              </a:spcBef>
              <a:spcAft>
                <a:spcPts val="0"/>
              </a:spcAft>
              <a:buNone/>
            </a:pPr>
            <a:r>
              <a:rPr lang="fr-FR" sz="1400">
                <a:solidFill>
                  <a:schemeClr val="dk1"/>
                </a:solidFill>
                <a:latin typeface="Times New Roman"/>
                <a:ea typeface="Times New Roman"/>
                <a:cs typeface="Times New Roman"/>
                <a:sym typeface="Times New Roman"/>
              </a:rPr>
              <a:t>Ecrire("La liste est vide")</a:t>
            </a:r>
            <a:endParaRPr/>
          </a:p>
          <a:p>
            <a:pPr indent="0" lvl="0" marL="0" marR="0" rtl="0" algn="l">
              <a:spcBef>
                <a:spcPts val="0"/>
              </a:spcBef>
              <a:spcAft>
                <a:spcPts val="0"/>
              </a:spcAft>
              <a:buNone/>
            </a:pPr>
            <a:r>
              <a:rPr b="1" lang="fr-FR" sz="1400">
                <a:solidFill>
                  <a:schemeClr val="dk1"/>
                </a:solidFill>
                <a:latin typeface="Times New Roman"/>
                <a:ea typeface="Times New Roman"/>
                <a:cs typeface="Times New Roman"/>
                <a:sym typeface="Times New Roman"/>
              </a:rPr>
              <a:t>FINSI</a:t>
            </a:r>
            <a:endParaRPr/>
          </a:p>
          <a:p>
            <a:pPr indent="0" lvl="0" marL="0" marR="0" rtl="0" algn="l">
              <a:spcBef>
                <a:spcPts val="0"/>
              </a:spcBef>
              <a:spcAft>
                <a:spcPts val="0"/>
              </a:spcAft>
              <a:buNone/>
            </a:pPr>
            <a:r>
              <a:rPr b="1" lang="fr-FR" sz="1400">
                <a:solidFill>
                  <a:schemeClr val="dk1"/>
                </a:solidFill>
                <a:latin typeface="Times New Roman"/>
                <a:ea typeface="Times New Roman"/>
                <a:cs typeface="Times New Roman"/>
                <a:sym typeface="Times New Roman"/>
              </a:rPr>
              <a:t>FIN</a:t>
            </a:r>
            <a:endParaRPr sz="1400">
              <a:solidFill>
                <a:schemeClr val="dk1"/>
              </a:solidFill>
              <a:latin typeface="Times New Roman"/>
              <a:ea typeface="Times New Roman"/>
              <a:cs typeface="Times New Roman"/>
              <a:sym typeface="Times New Roman"/>
            </a:endParaRPr>
          </a:p>
        </p:txBody>
      </p:sp>
      <p:sp>
        <p:nvSpPr>
          <p:cNvPr id="381" name="Google Shape;381;p29"/>
          <p:cNvSpPr txBox="1"/>
          <p:nvPr/>
        </p:nvSpPr>
        <p:spPr>
          <a:xfrm>
            <a:off x="899592" y="548680"/>
            <a:ext cx="100811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a:t>
            </a:r>
            <a:r>
              <a:rPr lang="fr-FR" sz="1800">
                <a:solidFill>
                  <a:srgbClr val="FF0000"/>
                </a:solidFill>
                <a:latin typeface="Times New Roman"/>
                <a:ea typeface="Times New Roman"/>
                <a:cs typeface="Times New Roman"/>
                <a:sym typeface="Times New Roman"/>
              </a:rPr>
              <a:t>Suite</a:t>
            </a:r>
            <a:r>
              <a:rPr lang="fr-FR"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30"/>
          <p:cNvSpPr txBox="1"/>
          <p:nvPr>
            <p:ph type="title"/>
          </p:nvPr>
        </p:nvSpPr>
        <p:spPr>
          <a:xfrm>
            <a:off x="755576" y="980728"/>
            <a:ext cx="7312776" cy="85496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lang="fr-FR" sz="3600"/>
              <a:t>Supprimer le premier élément d'une liste chaînée</a:t>
            </a:r>
            <a:endParaRPr sz="3600"/>
          </a:p>
        </p:txBody>
      </p:sp>
      <p:sp>
        <p:nvSpPr>
          <p:cNvPr id="387" name="Google Shape;387;p30"/>
          <p:cNvSpPr/>
          <p:nvPr/>
        </p:nvSpPr>
        <p:spPr>
          <a:xfrm>
            <a:off x="683568" y="1916832"/>
            <a:ext cx="7704856" cy="175432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Times New Roman"/>
                <a:ea typeface="Times New Roman"/>
                <a:cs typeface="Times New Roman"/>
                <a:sym typeface="Times New Roman"/>
              </a:rPr>
              <a:t>Il y a deux actions, dans cet ordre, à réaliser :</a:t>
            </a:r>
            <a:endParaRPr/>
          </a:p>
          <a:p>
            <a:pPr indent="-114300" lvl="0" marL="273050"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 faire pointer la tête de liste sur le deuxième élément de la liste,</a:t>
            </a:r>
            <a:endParaRPr/>
          </a:p>
          <a:p>
            <a:pPr indent="-114300" lvl="0" marL="273050"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 libérer l'espace mémoire occupé par l'élément supprimé.</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fr-FR" sz="1800">
                <a:solidFill>
                  <a:schemeClr val="dk1"/>
                </a:solidFill>
                <a:latin typeface="Times New Roman"/>
                <a:ea typeface="Times New Roman"/>
                <a:cs typeface="Times New Roman"/>
                <a:sym typeface="Times New Roman"/>
              </a:rPr>
              <a:t>Il est nécessaire de déclarer un pointeur local qui va pointer sur l'élément à supprimer, et permettre de libérer l'espace qu'il occupait.</a:t>
            </a:r>
            <a:endParaRPr/>
          </a:p>
        </p:txBody>
      </p:sp>
      <p:pic>
        <p:nvPicPr>
          <p:cNvPr id="388" name="Google Shape;388;p30"/>
          <p:cNvPicPr preferRelativeResize="0"/>
          <p:nvPr/>
        </p:nvPicPr>
        <p:blipFill rotWithShape="1">
          <a:blip r:embed="rId3">
            <a:alphaModFix/>
          </a:blip>
          <a:srcRect b="0" l="0" r="0" t="0"/>
          <a:stretch/>
        </p:blipFill>
        <p:spPr>
          <a:xfrm>
            <a:off x="827584" y="4293096"/>
            <a:ext cx="7560840" cy="1447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31"/>
          <p:cNvSpPr txBox="1"/>
          <p:nvPr>
            <p:ph type="title"/>
          </p:nvPr>
        </p:nvSpPr>
        <p:spPr>
          <a:xfrm>
            <a:off x="1043490" y="917848"/>
            <a:ext cx="7024744" cy="85496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lang="fr-FR" sz="3600"/>
              <a:t>Supprimer le premier élément d'une liste chaînée</a:t>
            </a:r>
            <a:endParaRPr sz="3600"/>
          </a:p>
        </p:txBody>
      </p:sp>
      <p:sp>
        <p:nvSpPr>
          <p:cNvPr id="394" name="Google Shape;394;p31"/>
          <p:cNvSpPr/>
          <p:nvPr/>
        </p:nvSpPr>
        <p:spPr>
          <a:xfrm>
            <a:off x="611560" y="1989995"/>
            <a:ext cx="7992888" cy="4524315"/>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Procedure SupprimerPremierElement (</a:t>
            </a:r>
            <a:r>
              <a:rPr b="1" i="1" lang="fr-FR" sz="1800">
                <a:solidFill>
                  <a:schemeClr val="dk1"/>
                </a:solidFill>
                <a:latin typeface="Times New Roman"/>
                <a:ea typeface="Times New Roman"/>
                <a:cs typeface="Times New Roman"/>
                <a:sym typeface="Times New Roman"/>
              </a:rPr>
              <a:t>Entrée/Sortie Tete : Liste)</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 Supprime le premier élément de la liste dont le pointeur de tête est passé en paramètre */</a:t>
            </a:r>
            <a:endParaRPr/>
          </a:p>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Variables locales</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P : ^Êlement		/* pointeur sur l'élément à supprimer */</a:t>
            </a:r>
            <a:endParaRPr/>
          </a:p>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DEBUT</a:t>
            </a:r>
            <a:endParaRPr/>
          </a:p>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SI Tete &lt;&gt; Nil ALORS	</a:t>
            </a:r>
            <a:r>
              <a:rPr lang="fr-FR" sz="1800">
                <a:solidFill>
                  <a:schemeClr val="dk1"/>
                </a:solidFill>
                <a:latin typeface="Times New Roman"/>
                <a:ea typeface="Times New Roman"/>
                <a:cs typeface="Times New Roman"/>
                <a:sym typeface="Times New Roman"/>
              </a:rPr>
              <a:t> /* la liste n'est pas vide on peut donc supprimer le premier élément */</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P &lt;-Tete 		/* P pointe sur le 1er élément de la liste */</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Tete &lt;-P^.Suivant	 /* la tête de liste doit pointer sur le deuxième 'élément */</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Desallouer(P) 	/* libération de l'espace mémoire qu'occupait le premier élément */</a:t>
            </a:r>
            <a:endParaRPr/>
          </a:p>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SINON</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Ecrire("La liste est vide")</a:t>
            </a:r>
            <a:endParaRPr/>
          </a:p>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FINSI</a:t>
            </a:r>
            <a:endParaRPr/>
          </a:p>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FIN</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14"/>
          <p:cNvSpPr txBox="1"/>
          <p:nvPr>
            <p:ph type="title"/>
          </p:nvPr>
        </p:nvSpPr>
        <p:spPr>
          <a:xfrm>
            <a:off x="1043490" y="773832"/>
            <a:ext cx="7024744" cy="85496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000"/>
              <a:buFont typeface="Times New Roman"/>
              <a:buNone/>
            </a:pPr>
            <a:r>
              <a:rPr lang="fr-FR"/>
              <a:t>Listes chaînées</a:t>
            </a:r>
            <a:endParaRPr/>
          </a:p>
        </p:txBody>
      </p:sp>
      <p:sp>
        <p:nvSpPr>
          <p:cNvPr id="268" name="Google Shape;268;p14"/>
          <p:cNvSpPr/>
          <p:nvPr/>
        </p:nvSpPr>
        <p:spPr>
          <a:xfrm>
            <a:off x="683568" y="1844824"/>
            <a:ext cx="457200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2000">
                <a:solidFill>
                  <a:schemeClr val="dk1"/>
                </a:solidFill>
                <a:latin typeface="Times New Roman"/>
                <a:ea typeface="Times New Roman"/>
                <a:cs typeface="Times New Roman"/>
                <a:sym typeface="Times New Roman"/>
              </a:rPr>
              <a:t>Définitions</a:t>
            </a:r>
            <a:endParaRPr sz="2000">
              <a:solidFill>
                <a:schemeClr val="dk1"/>
              </a:solidFill>
              <a:latin typeface="Times New Roman"/>
              <a:ea typeface="Times New Roman"/>
              <a:cs typeface="Times New Roman"/>
              <a:sym typeface="Times New Roman"/>
            </a:endParaRPr>
          </a:p>
        </p:txBody>
      </p:sp>
      <p:sp>
        <p:nvSpPr>
          <p:cNvPr id="269" name="Google Shape;269;p14"/>
          <p:cNvSpPr/>
          <p:nvPr/>
        </p:nvSpPr>
        <p:spPr>
          <a:xfrm>
            <a:off x="755576" y="2348880"/>
            <a:ext cx="7632848" cy="3970318"/>
          </a:xfrm>
          <a:prstGeom prst="rect">
            <a:avLst/>
          </a:prstGeom>
          <a:noFill/>
          <a:ln>
            <a:noFill/>
          </a:ln>
        </p:spPr>
        <p:txBody>
          <a:bodyPr anchorCtr="0" anchor="t" bIns="45700" lIns="91425" spcFirstLastPara="1" rIns="91425" wrap="square" tIns="45700">
            <a:noAutofit/>
          </a:bodyPr>
          <a:lstStyle/>
          <a:p>
            <a:pPr indent="-114300" lvl="0" marL="0"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Un élément d'une liste est l'ensemble (ou structure) formé :</a:t>
            </a:r>
            <a:endParaRPr/>
          </a:p>
          <a:p>
            <a:pPr indent="-180975" lvl="0" marL="360363"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 d'une donnée ou information,</a:t>
            </a:r>
            <a:endParaRPr/>
          </a:p>
          <a:p>
            <a:pPr indent="-180975" lvl="0" marL="360363"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 d'un pointeur nommé Suivant indiquant la position de l'élément le suivant dans la liste.</a:t>
            </a:r>
            <a:endParaRPr/>
          </a:p>
          <a:p>
            <a:pPr indent="-114300" lvl="0" marL="0"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A chaque élément est associée une adresse mémoire.</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fr-FR" sz="1800">
                <a:solidFill>
                  <a:schemeClr val="dk1"/>
                </a:solidFill>
                <a:latin typeface="Times New Roman"/>
                <a:ea typeface="Times New Roman"/>
                <a:cs typeface="Times New Roman"/>
                <a:sym typeface="Times New Roman"/>
              </a:rPr>
              <a:t>Les listes chaînées font appel à la notion de variable dynamique.</a:t>
            </a:r>
            <a:endParaRPr/>
          </a:p>
          <a:p>
            <a:pPr indent="0" lvl="0" marL="0" marR="0" rtl="0" algn="just">
              <a:spcBef>
                <a:spcPts val="0"/>
              </a:spcBef>
              <a:spcAft>
                <a:spcPts val="0"/>
              </a:spcAft>
              <a:buNone/>
            </a:pPr>
            <a:r>
              <a:rPr lang="fr-FR" sz="1800">
                <a:solidFill>
                  <a:schemeClr val="dk1"/>
                </a:solidFill>
                <a:latin typeface="Times New Roman"/>
                <a:ea typeface="Times New Roman"/>
                <a:cs typeface="Times New Roman"/>
                <a:sym typeface="Times New Roman"/>
              </a:rPr>
              <a:t>Une variable dynamique:</a:t>
            </a:r>
            <a:endParaRPr/>
          </a:p>
          <a:p>
            <a:pPr indent="-114300" lvl="0" marL="0"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 est déclarée au début de l'exécution d'un programme,</a:t>
            </a:r>
            <a:endParaRPr/>
          </a:p>
          <a:p>
            <a:pPr indent="-114300" lvl="0" marL="0"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 elle y est créée, c'est-à-dire qu'on lui alloue un espace à occuper à une adresse de la mémoire,</a:t>
            </a:r>
            <a:endParaRPr/>
          </a:p>
          <a:p>
            <a:pPr indent="-114300" lvl="0" marL="0"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 elle peut y être détruite, c'est-à-dire que l'espace mémoire qu'elle occupait est libéré,</a:t>
            </a:r>
            <a:endParaRPr/>
          </a:p>
          <a:p>
            <a:pPr indent="-114300" lvl="0" marL="0"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 l'accès à la valeur se fait à l'aide d'un pointeur.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32"/>
          <p:cNvSpPr txBox="1"/>
          <p:nvPr>
            <p:ph type="title"/>
          </p:nvPr>
        </p:nvSpPr>
        <p:spPr>
          <a:xfrm>
            <a:off x="1043608" y="908720"/>
            <a:ext cx="7024744" cy="85496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lang="fr-FR" sz="3600"/>
              <a:t>Supprimer d'une liste chaînée un élément portant une valeur donnée</a:t>
            </a:r>
            <a:endParaRPr sz="3600"/>
          </a:p>
        </p:txBody>
      </p:sp>
      <p:sp>
        <p:nvSpPr>
          <p:cNvPr id="401" name="Google Shape;401;p32"/>
          <p:cNvSpPr/>
          <p:nvPr/>
        </p:nvSpPr>
        <p:spPr>
          <a:xfrm>
            <a:off x="611560" y="1844824"/>
            <a:ext cx="7920880" cy="2308324"/>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Times New Roman"/>
                <a:ea typeface="Times New Roman"/>
                <a:cs typeface="Times New Roman"/>
                <a:sym typeface="Times New Roman"/>
              </a:rPr>
              <a:t>Il faut:</a:t>
            </a:r>
            <a:endParaRPr/>
          </a:p>
          <a:p>
            <a:pPr indent="-176213" lvl="0" marL="176213"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Traiter à part la suppression du premier élément car il faut modifier le pointeur de tête,</a:t>
            </a:r>
            <a:endParaRPr/>
          </a:p>
          <a:p>
            <a:pPr indent="-176213" lvl="0" marL="176213"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Trouver l'adresse P de l'élément à supprimer,</a:t>
            </a:r>
            <a:endParaRPr/>
          </a:p>
          <a:p>
            <a:pPr indent="-176213" lvl="0" marL="176213"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Sauvegarder l'adresse Prec de l'élément précédant l'élément pointé par P pour connaître l'adresse de l'élément précédant l'élément à supprimer, puis faire pointer l'élément précédent sur l'élément suivant l'élément à supprimer,</a:t>
            </a:r>
            <a:endParaRPr/>
          </a:p>
          <a:p>
            <a:pPr indent="-176213" lvl="0" marL="176213"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Libérer l'espace mémoire occupé par l'élément supprimé.</a:t>
            </a:r>
            <a:endParaRPr/>
          </a:p>
        </p:txBody>
      </p:sp>
      <p:pic>
        <p:nvPicPr>
          <p:cNvPr id="402" name="Google Shape;402;p32"/>
          <p:cNvPicPr preferRelativeResize="0"/>
          <p:nvPr/>
        </p:nvPicPr>
        <p:blipFill rotWithShape="1">
          <a:blip r:embed="rId3">
            <a:alphaModFix/>
          </a:blip>
          <a:srcRect b="0" l="0" r="0" t="0"/>
          <a:stretch/>
        </p:blipFill>
        <p:spPr>
          <a:xfrm>
            <a:off x="755576" y="4365104"/>
            <a:ext cx="7632848" cy="1828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33"/>
          <p:cNvSpPr/>
          <p:nvPr/>
        </p:nvSpPr>
        <p:spPr>
          <a:xfrm>
            <a:off x="611560" y="836712"/>
            <a:ext cx="7992888" cy="5693866"/>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400">
                <a:solidFill>
                  <a:schemeClr val="dk1"/>
                </a:solidFill>
                <a:latin typeface="Times New Roman"/>
                <a:ea typeface="Times New Roman"/>
                <a:cs typeface="Times New Roman"/>
                <a:sym typeface="Times New Roman"/>
              </a:rPr>
              <a:t>Procedure SupprimerElement (</a:t>
            </a:r>
            <a:r>
              <a:rPr b="1" i="1" lang="fr-FR" sz="1400">
                <a:solidFill>
                  <a:schemeClr val="dk1"/>
                </a:solidFill>
                <a:latin typeface="Times New Roman"/>
                <a:ea typeface="Times New Roman"/>
                <a:cs typeface="Times New Roman"/>
                <a:sym typeface="Times New Roman"/>
              </a:rPr>
              <a:t>Entrée/Sortie Tete : ^Element, Val : variant)</a:t>
            </a:r>
            <a:endParaRPr/>
          </a:p>
          <a:p>
            <a:pPr indent="0" lvl="0" marL="0" marR="0" rtl="0" algn="l">
              <a:spcBef>
                <a:spcPts val="0"/>
              </a:spcBef>
              <a:spcAft>
                <a:spcPts val="0"/>
              </a:spcAft>
              <a:buNone/>
            </a:pPr>
            <a:r>
              <a:rPr lang="fr-FR" sz="1400">
                <a:solidFill>
                  <a:schemeClr val="dk1"/>
                </a:solidFill>
                <a:latin typeface="Times New Roman"/>
                <a:ea typeface="Times New Roman"/>
                <a:cs typeface="Times New Roman"/>
                <a:sym typeface="Times New Roman"/>
              </a:rPr>
              <a:t>	/* Supprime l'élément dont la valeur est passée en paramètre */</a:t>
            </a:r>
            <a:endParaRPr/>
          </a:p>
          <a:p>
            <a:pPr indent="0" lvl="0" marL="0" marR="0" rtl="0" algn="l">
              <a:spcBef>
                <a:spcPts val="0"/>
              </a:spcBef>
              <a:spcAft>
                <a:spcPts val="0"/>
              </a:spcAft>
              <a:buNone/>
            </a:pPr>
            <a:r>
              <a:rPr b="1" lang="fr-FR" sz="1400">
                <a:solidFill>
                  <a:schemeClr val="dk1"/>
                </a:solidFill>
                <a:latin typeface="Times New Roman"/>
                <a:ea typeface="Times New Roman"/>
                <a:cs typeface="Times New Roman"/>
                <a:sym typeface="Times New Roman"/>
              </a:rPr>
              <a:t>Variables locales</a:t>
            </a:r>
            <a:endParaRPr/>
          </a:p>
          <a:p>
            <a:pPr indent="0" lvl="0" marL="0" marR="0" rtl="0" algn="l">
              <a:spcBef>
                <a:spcPts val="0"/>
              </a:spcBef>
              <a:spcAft>
                <a:spcPts val="0"/>
              </a:spcAft>
              <a:buNone/>
            </a:pPr>
            <a:r>
              <a:rPr lang="fr-FR" sz="1400">
                <a:solidFill>
                  <a:schemeClr val="dk1"/>
                </a:solidFill>
                <a:latin typeface="Times New Roman"/>
                <a:ea typeface="Times New Roman"/>
                <a:cs typeface="Times New Roman"/>
                <a:sym typeface="Times New Roman"/>
              </a:rPr>
              <a:t>P : ^</a:t>
            </a:r>
            <a:r>
              <a:rPr b="1" i="1" lang="fr-FR" sz="1400">
                <a:solidFill>
                  <a:schemeClr val="dk1"/>
                </a:solidFill>
                <a:latin typeface="Times New Roman"/>
                <a:ea typeface="Times New Roman"/>
                <a:cs typeface="Times New Roman"/>
                <a:sym typeface="Times New Roman"/>
              </a:rPr>
              <a:t> Element </a:t>
            </a:r>
            <a:r>
              <a:rPr lang="fr-FR" sz="1400">
                <a:solidFill>
                  <a:schemeClr val="dk1"/>
                </a:solidFill>
                <a:latin typeface="Times New Roman"/>
                <a:ea typeface="Times New Roman"/>
                <a:cs typeface="Times New Roman"/>
                <a:sym typeface="Times New Roman"/>
              </a:rPr>
              <a:t>		 /* pointeur sur l'élément à supprimer */</a:t>
            </a:r>
            <a:endParaRPr/>
          </a:p>
          <a:p>
            <a:pPr indent="0" lvl="0" marL="0" marR="0" rtl="0" algn="l">
              <a:spcBef>
                <a:spcPts val="0"/>
              </a:spcBef>
              <a:spcAft>
                <a:spcPts val="0"/>
              </a:spcAft>
              <a:buNone/>
            </a:pPr>
            <a:r>
              <a:rPr lang="fr-FR" sz="1400">
                <a:solidFill>
                  <a:schemeClr val="dk1"/>
                </a:solidFill>
                <a:latin typeface="Times New Roman"/>
                <a:ea typeface="Times New Roman"/>
                <a:cs typeface="Times New Roman"/>
                <a:sym typeface="Times New Roman"/>
              </a:rPr>
              <a:t>Prec : ^</a:t>
            </a:r>
            <a:r>
              <a:rPr b="1" i="1" lang="fr-FR" sz="1400">
                <a:solidFill>
                  <a:schemeClr val="dk1"/>
                </a:solidFill>
                <a:latin typeface="Times New Roman"/>
                <a:ea typeface="Times New Roman"/>
                <a:cs typeface="Times New Roman"/>
                <a:sym typeface="Times New Roman"/>
              </a:rPr>
              <a:t> Element </a:t>
            </a:r>
            <a:r>
              <a:rPr lang="fr-FR" sz="1400">
                <a:solidFill>
                  <a:schemeClr val="dk1"/>
                </a:solidFill>
                <a:latin typeface="Times New Roman"/>
                <a:ea typeface="Times New Roman"/>
                <a:cs typeface="Times New Roman"/>
                <a:sym typeface="Times New Roman"/>
              </a:rPr>
              <a:t>		 /* pointeur sur l'élément précédant l'élément à supprimer */</a:t>
            </a:r>
            <a:endParaRPr/>
          </a:p>
          <a:p>
            <a:pPr indent="0" lvl="0" marL="0" marR="0" rtl="0" algn="l">
              <a:spcBef>
                <a:spcPts val="0"/>
              </a:spcBef>
              <a:spcAft>
                <a:spcPts val="0"/>
              </a:spcAft>
              <a:buNone/>
            </a:pPr>
            <a:r>
              <a:rPr lang="fr-FR" sz="1400">
                <a:solidFill>
                  <a:schemeClr val="dk1"/>
                </a:solidFill>
                <a:latin typeface="Times New Roman"/>
                <a:ea typeface="Times New Roman"/>
                <a:cs typeface="Times New Roman"/>
                <a:sym typeface="Times New Roman"/>
              </a:rPr>
              <a:t>Trouvé : ^</a:t>
            </a:r>
            <a:r>
              <a:rPr b="1" i="1" lang="fr-FR" sz="1400">
                <a:solidFill>
                  <a:schemeClr val="dk1"/>
                </a:solidFill>
                <a:latin typeface="Times New Roman"/>
                <a:ea typeface="Times New Roman"/>
                <a:cs typeface="Times New Roman"/>
                <a:sym typeface="Times New Roman"/>
              </a:rPr>
              <a:t> Element </a:t>
            </a:r>
            <a:r>
              <a:rPr lang="fr-FR" sz="1400">
                <a:solidFill>
                  <a:schemeClr val="dk1"/>
                </a:solidFill>
                <a:latin typeface="Times New Roman"/>
                <a:ea typeface="Times New Roman"/>
                <a:cs typeface="Times New Roman"/>
                <a:sym typeface="Times New Roman"/>
              </a:rPr>
              <a:t>	/* indique si l'élément à supprimer a été trouvé */</a:t>
            </a:r>
            <a:endParaRPr/>
          </a:p>
          <a:p>
            <a:pPr indent="0" lvl="0" marL="0" marR="0" rtl="0" algn="l">
              <a:spcBef>
                <a:spcPts val="0"/>
              </a:spcBef>
              <a:spcAft>
                <a:spcPts val="0"/>
              </a:spcAft>
              <a:buNone/>
            </a:pPr>
            <a:r>
              <a:rPr b="1" lang="fr-FR" sz="1400">
                <a:solidFill>
                  <a:schemeClr val="dk1"/>
                </a:solidFill>
                <a:latin typeface="Times New Roman"/>
                <a:ea typeface="Times New Roman"/>
                <a:cs typeface="Times New Roman"/>
                <a:sym typeface="Times New Roman"/>
              </a:rPr>
              <a:t>DEBUT</a:t>
            </a:r>
            <a:endParaRPr/>
          </a:p>
          <a:p>
            <a:pPr indent="0" lvl="0" marL="0" marR="0" rtl="0" algn="l">
              <a:spcBef>
                <a:spcPts val="0"/>
              </a:spcBef>
              <a:spcAft>
                <a:spcPts val="0"/>
              </a:spcAft>
              <a:buNone/>
            </a:pPr>
            <a:r>
              <a:rPr b="1" lang="fr-FR" sz="1400">
                <a:solidFill>
                  <a:schemeClr val="dk1"/>
                </a:solidFill>
                <a:latin typeface="Times New Roman"/>
                <a:ea typeface="Times New Roman"/>
                <a:cs typeface="Times New Roman"/>
                <a:sym typeface="Times New Roman"/>
              </a:rPr>
              <a:t>SI Tete &lt;&gt; Nil ALORS 	</a:t>
            </a:r>
            <a:r>
              <a:rPr lang="fr-FR" sz="1400">
                <a:solidFill>
                  <a:schemeClr val="dk1"/>
                </a:solidFill>
                <a:latin typeface="Times New Roman"/>
                <a:ea typeface="Times New Roman"/>
                <a:cs typeface="Times New Roman"/>
                <a:sym typeface="Times New Roman"/>
              </a:rPr>
              <a:t>/* la liste n'est pas vide on peut donc y chercher une valeur à supprimer */</a:t>
            </a:r>
            <a:endParaRPr/>
          </a:p>
          <a:p>
            <a:pPr indent="0" lvl="0" marL="0" marR="0" rtl="0" algn="l">
              <a:spcBef>
                <a:spcPts val="0"/>
              </a:spcBef>
              <a:spcAft>
                <a:spcPts val="0"/>
              </a:spcAft>
              <a:buNone/>
            </a:pPr>
            <a:r>
              <a:rPr b="1" lang="fr-FR" sz="1400">
                <a:solidFill>
                  <a:schemeClr val="dk1"/>
                </a:solidFill>
                <a:latin typeface="Times New Roman"/>
                <a:ea typeface="Times New Roman"/>
                <a:cs typeface="Times New Roman"/>
                <a:sym typeface="Times New Roman"/>
              </a:rPr>
              <a:t>SI Tete^.info = Val  ALORS	 </a:t>
            </a:r>
            <a:r>
              <a:rPr lang="fr-FR" sz="1400">
                <a:solidFill>
                  <a:schemeClr val="dk1"/>
                </a:solidFill>
                <a:latin typeface="Times New Roman"/>
                <a:ea typeface="Times New Roman"/>
                <a:cs typeface="Times New Roman"/>
                <a:sym typeface="Times New Roman"/>
              </a:rPr>
              <a:t>/* l'élément à supprimer est le premier */</a:t>
            </a:r>
            <a:endParaRPr/>
          </a:p>
          <a:p>
            <a:pPr indent="0" lvl="0" marL="0" marR="0" rtl="0" algn="l">
              <a:spcBef>
                <a:spcPts val="0"/>
              </a:spcBef>
              <a:spcAft>
                <a:spcPts val="0"/>
              </a:spcAft>
              <a:buNone/>
            </a:pPr>
            <a:r>
              <a:rPr lang="fr-FR" sz="1400">
                <a:solidFill>
                  <a:schemeClr val="dk1"/>
                </a:solidFill>
                <a:latin typeface="Times New Roman"/>
                <a:ea typeface="Times New Roman"/>
                <a:cs typeface="Times New Roman"/>
                <a:sym typeface="Times New Roman"/>
              </a:rPr>
              <a:t>P &lt;-Tete</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fr-FR" sz="1400">
                <a:solidFill>
                  <a:schemeClr val="dk1"/>
                </a:solidFill>
                <a:latin typeface="Times New Roman"/>
                <a:ea typeface="Times New Roman"/>
                <a:cs typeface="Times New Roman"/>
                <a:sym typeface="Times New Roman"/>
              </a:rPr>
              <a:t>Tete &lt;-Tete^Suivant</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fr-FR" sz="1400">
                <a:solidFill>
                  <a:schemeClr val="dk1"/>
                </a:solidFill>
                <a:latin typeface="Times New Roman"/>
                <a:ea typeface="Times New Roman"/>
                <a:cs typeface="Times New Roman"/>
                <a:sym typeface="Times New Roman"/>
              </a:rPr>
              <a:t>Desallouer(P)</a:t>
            </a:r>
            <a:endParaRPr/>
          </a:p>
          <a:p>
            <a:pPr indent="0" lvl="0" marL="0" marR="0" rtl="0" algn="l">
              <a:spcBef>
                <a:spcPts val="0"/>
              </a:spcBef>
              <a:spcAft>
                <a:spcPts val="0"/>
              </a:spcAft>
              <a:buNone/>
            </a:pPr>
            <a:r>
              <a:rPr b="1" lang="fr-FR" sz="1400">
                <a:solidFill>
                  <a:schemeClr val="dk1"/>
                </a:solidFill>
                <a:latin typeface="Times New Roman"/>
                <a:ea typeface="Times New Roman"/>
                <a:cs typeface="Times New Roman"/>
                <a:sym typeface="Times New Roman"/>
              </a:rPr>
              <a:t>SINON		 </a:t>
            </a:r>
            <a:r>
              <a:rPr lang="fr-FR" sz="1400">
                <a:solidFill>
                  <a:schemeClr val="dk1"/>
                </a:solidFill>
                <a:latin typeface="Times New Roman"/>
                <a:ea typeface="Times New Roman"/>
                <a:cs typeface="Times New Roman"/>
                <a:sym typeface="Times New Roman"/>
              </a:rPr>
              <a:t>/* l'élément à supprimer n'est pas le premier */</a:t>
            </a:r>
            <a:endParaRPr/>
          </a:p>
          <a:p>
            <a:pPr indent="0" lvl="0" marL="0" marR="0" rtl="0" algn="l">
              <a:spcBef>
                <a:spcPts val="0"/>
              </a:spcBef>
              <a:spcAft>
                <a:spcPts val="0"/>
              </a:spcAft>
              <a:buNone/>
            </a:pPr>
            <a:r>
              <a:rPr lang="fr-FR" sz="1400">
                <a:solidFill>
                  <a:schemeClr val="dk1"/>
                </a:solidFill>
                <a:latin typeface="Times New Roman"/>
                <a:ea typeface="Times New Roman"/>
                <a:cs typeface="Times New Roman"/>
                <a:sym typeface="Times New Roman"/>
              </a:rPr>
              <a:t>Trouve  Faux</a:t>
            </a:r>
            <a:endParaRPr/>
          </a:p>
          <a:p>
            <a:pPr indent="0" lvl="0" marL="0" marR="0" rtl="0" algn="l">
              <a:spcBef>
                <a:spcPts val="0"/>
              </a:spcBef>
              <a:spcAft>
                <a:spcPts val="0"/>
              </a:spcAft>
              <a:buNone/>
            </a:pPr>
            <a:r>
              <a:rPr lang="fr-FR" sz="1400">
                <a:solidFill>
                  <a:schemeClr val="dk1"/>
                </a:solidFill>
                <a:latin typeface="Times New Roman"/>
                <a:ea typeface="Times New Roman"/>
                <a:cs typeface="Times New Roman"/>
                <a:sym typeface="Times New Roman"/>
              </a:rPr>
              <a:t>Prec &lt;-Tete		 /* pointeur précédent */</a:t>
            </a:r>
            <a:endParaRPr/>
          </a:p>
          <a:p>
            <a:pPr indent="0" lvl="0" marL="0" marR="0" rtl="0" algn="l">
              <a:spcBef>
                <a:spcPts val="0"/>
              </a:spcBef>
              <a:spcAft>
                <a:spcPts val="0"/>
              </a:spcAft>
              <a:buNone/>
            </a:pPr>
            <a:r>
              <a:rPr lang="fr-FR" sz="1400">
                <a:solidFill>
                  <a:schemeClr val="dk1"/>
                </a:solidFill>
                <a:latin typeface="Times New Roman"/>
                <a:ea typeface="Times New Roman"/>
                <a:cs typeface="Times New Roman"/>
                <a:sym typeface="Times New Roman"/>
              </a:rPr>
              <a:t>P &lt;-Tete^.Suivant	 /* pointeur courant */</a:t>
            </a:r>
            <a:endParaRPr/>
          </a:p>
          <a:p>
            <a:pPr indent="0" lvl="0" marL="0" marR="0" rtl="0" algn="l">
              <a:spcBef>
                <a:spcPts val="0"/>
              </a:spcBef>
              <a:spcAft>
                <a:spcPts val="0"/>
              </a:spcAft>
              <a:buNone/>
            </a:pPr>
            <a:r>
              <a:rPr b="1" lang="fr-FR" sz="1400">
                <a:solidFill>
                  <a:schemeClr val="dk1"/>
                </a:solidFill>
                <a:latin typeface="Times New Roman"/>
                <a:ea typeface="Times New Roman"/>
                <a:cs typeface="Times New Roman"/>
                <a:sym typeface="Times New Roman"/>
              </a:rPr>
              <a:t>TANTQUE P &lt;&gt; Nil ET Non Trouve</a:t>
            </a:r>
            <a:endParaRPr/>
          </a:p>
          <a:p>
            <a:pPr indent="0" lvl="0" marL="0" marR="0" rtl="0" algn="l">
              <a:spcBef>
                <a:spcPts val="0"/>
              </a:spcBef>
              <a:spcAft>
                <a:spcPts val="0"/>
              </a:spcAft>
              <a:buNone/>
            </a:pPr>
            <a:r>
              <a:rPr b="1" lang="fr-FR" sz="1400">
                <a:solidFill>
                  <a:schemeClr val="dk1"/>
                </a:solidFill>
                <a:latin typeface="Times New Roman"/>
                <a:ea typeface="Times New Roman"/>
                <a:cs typeface="Times New Roman"/>
                <a:sym typeface="Times New Roman"/>
              </a:rPr>
              <a:t>SI P^.Info = Val  ALORS 	</a:t>
            </a:r>
            <a:r>
              <a:rPr lang="fr-FR" sz="1400">
                <a:solidFill>
                  <a:schemeClr val="dk1"/>
                </a:solidFill>
                <a:latin typeface="Times New Roman"/>
                <a:ea typeface="Times New Roman"/>
                <a:cs typeface="Times New Roman"/>
                <a:sym typeface="Times New Roman"/>
              </a:rPr>
              <a:t>/* L'élément recherché est l'élément courant */</a:t>
            </a:r>
            <a:endParaRPr/>
          </a:p>
          <a:p>
            <a:pPr indent="0" lvl="0" marL="0" marR="0" rtl="0" algn="l">
              <a:spcBef>
                <a:spcPts val="0"/>
              </a:spcBef>
              <a:spcAft>
                <a:spcPts val="0"/>
              </a:spcAft>
              <a:buNone/>
            </a:pPr>
            <a:r>
              <a:rPr lang="fr-FR" sz="1400">
                <a:solidFill>
                  <a:schemeClr val="dk1"/>
                </a:solidFill>
                <a:latin typeface="Times New Roman"/>
                <a:ea typeface="Times New Roman"/>
                <a:cs typeface="Times New Roman"/>
                <a:sym typeface="Times New Roman"/>
              </a:rPr>
              <a:t>Trouve  Vrai</a:t>
            </a:r>
            <a:endParaRPr/>
          </a:p>
          <a:p>
            <a:pPr indent="0" lvl="0" marL="0" marR="0" rtl="0" algn="l">
              <a:spcBef>
                <a:spcPts val="0"/>
              </a:spcBef>
              <a:spcAft>
                <a:spcPts val="0"/>
              </a:spcAft>
              <a:buNone/>
            </a:pPr>
            <a:r>
              <a:rPr b="1" lang="fr-FR" sz="1400">
                <a:solidFill>
                  <a:schemeClr val="dk1"/>
                </a:solidFill>
                <a:latin typeface="Times New Roman"/>
                <a:ea typeface="Times New Roman"/>
                <a:cs typeface="Times New Roman"/>
                <a:sym typeface="Times New Roman"/>
              </a:rPr>
              <a:t>SINON			 </a:t>
            </a:r>
            <a:r>
              <a:rPr lang="fr-FR" sz="1400">
                <a:solidFill>
                  <a:schemeClr val="dk1"/>
                </a:solidFill>
                <a:latin typeface="Times New Roman"/>
                <a:ea typeface="Times New Roman"/>
                <a:cs typeface="Times New Roman"/>
                <a:sym typeface="Times New Roman"/>
              </a:rPr>
              <a:t>/* L'élément courant n'est pas l'élément cherché */</a:t>
            </a:r>
            <a:endParaRPr/>
          </a:p>
          <a:p>
            <a:pPr indent="0" lvl="0" marL="0" marR="0" rtl="0" algn="l">
              <a:spcBef>
                <a:spcPts val="0"/>
              </a:spcBef>
              <a:spcAft>
                <a:spcPts val="0"/>
              </a:spcAft>
              <a:buNone/>
            </a:pPr>
            <a:r>
              <a:rPr lang="fr-FR" sz="1400">
                <a:solidFill>
                  <a:schemeClr val="dk1"/>
                </a:solidFill>
                <a:latin typeface="Times New Roman"/>
                <a:ea typeface="Times New Roman"/>
                <a:cs typeface="Times New Roman"/>
                <a:sym typeface="Times New Roman"/>
              </a:rPr>
              <a:t>Prec &lt;-P			 /* on garde la position du précédent */</a:t>
            </a:r>
            <a:endParaRPr/>
          </a:p>
          <a:p>
            <a:pPr indent="0" lvl="0" marL="0" marR="0" rtl="0" algn="l">
              <a:spcBef>
                <a:spcPts val="0"/>
              </a:spcBef>
              <a:spcAft>
                <a:spcPts val="0"/>
              </a:spcAft>
              <a:buNone/>
            </a:pPr>
            <a:r>
              <a:rPr lang="fr-FR" sz="1400">
                <a:solidFill>
                  <a:schemeClr val="dk1"/>
                </a:solidFill>
                <a:latin typeface="Times New Roman"/>
                <a:ea typeface="Times New Roman"/>
                <a:cs typeface="Times New Roman"/>
                <a:sym typeface="Times New Roman"/>
              </a:rPr>
              <a:t>P^&lt;- P^.Suivant 		/* on passe à l'élément suivant dans la liste */</a:t>
            </a:r>
            <a:endParaRPr/>
          </a:p>
          <a:p>
            <a:pPr indent="0" lvl="0" marL="0" marR="0" rtl="0" algn="l">
              <a:spcBef>
                <a:spcPts val="0"/>
              </a:spcBef>
              <a:spcAft>
                <a:spcPts val="0"/>
              </a:spcAft>
              <a:buNone/>
            </a:pPr>
            <a:r>
              <a:rPr b="1" lang="fr-FR" sz="1400">
                <a:solidFill>
                  <a:schemeClr val="dk1"/>
                </a:solidFill>
                <a:latin typeface="Times New Roman"/>
                <a:ea typeface="Times New Roman"/>
                <a:cs typeface="Times New Roman"/>
                <a:sym typeface="Times New Roman"/>
              </a:rPr>
              <a:t>FINSI</a:t>
            </a:r>
            <a:endParaRPr/>
          </a:p>
          <a:p>
            <a:pPr indent="0" lvl="0" marL="0" marR="0" rtl="0" algn="l">
              <a:spcBef>
                <a:spcPts val="0"/>
              </a:spcBef>
              <a:spcAft>
                <a:spcPts val="0"/>
              </a:spcAft>
              <a:buNone/>
            </a:pPr>
            <a:r>
              <a:rPr b="1" lang="fr-FR" sz="1400">
                <a:solidFill>
                  <a:schemeClr val="dk1"/>
                </a:solidFill>
                <a:latin typeface="Times New Roman"/>
                <a:ea typeface="Times New Roman"/>
                <a:cs typeface="Times New Roman"/>
                <a:sym typeface="Times New Roman"/>
              </a:rPr>
              <a:t>FIN TANT QUE</a:t>
            </a:r>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34"/>
          <p:cNvSpPr/>
          <p:nvPr/>
        </p:nvSpPr>
        <p:spPr>
          <a:xfrm>
            <a:off x="1403648" y="2132856"/>
            <a:ext cx="6408712" cy="3139321"/>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SI Trouve ALORS</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Prec^.Suivant &lt;-P^.Suivant /* on "saute" l'élément à supprimer "/</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Desallouer(P)</a:t>
            </a:r>
            <a:endParaRPr/>
          </a:p>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SINON</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Ecrire ("La valeur ", Val, " n'est pas dans la liste")</a:t>
            </a:r>
            <a:endParaRPr/>
          </a:p>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FINSI</a:t>
            </a:r>
            <a:endParaRPr/>
          </a:p>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FINSI</a:t>
            </a:r>
            <a:endParaRPr/>
          </a:p>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SINON</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Ecrire("La liste est vide")</a:t>
            </a:r>
            <a:endParaRPr/>
          </a:p>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FINSI</a:t>
            </a:r>
            <a:endParaRPr/>
          </a:p>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FIN</a:t>
            </a:r>
            <a:endParaRPr sz="1800">
              <a:solidFill>
                <a:schemeClr val="dk1"/>
              </a:solidFill>
              <a:latin typeface="Century Gothic"/>
              <a:ea typeface="Century Gothic"/>
              <a:cs typeface="Century Gothic"/>
              <a:sym typeface="Century Gothic"/>
            </a:endParaRPr>
          </a:p>
        </p:txBody>
      </p:sp>
      <p:sp>
        <p:nvSpPr>
          <p:cNvPr id="414" name="Google Shape;414;p34"/>
          <p:cNvSpPr txBox="1"/>
          <p:nvPr/>
        </p:nvSpPr>
        <p:spPr>
          <a:xfrm>
            <a:off x="899592" y="764704"/>
            <a:ext cx="108012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(Suite)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35"/>
          <p:cNvSpPr txBox="1"/>
          <p:nvPr>
            <p:ph type="title"/>
          </p:nvPr>
        </p:nvSpPr>
        <p:spPr>
          <a:xfrm>
            <a:off x="1043490" y="773832"/>
            <a:ext cx="7024744" cy="85496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000"/>
              <a:buFont typeface="Times New Roman"/>
              <a:buNone/>
            </a:pPr>
            <a:r>
              <a:rPr lang="fr-FR"/>
              <a:t>Listes doublement chaînées</a:t>
            </a:r>
            <a:endParaRPr/>
          </a:p>
        </p:txBody>
      </p:sp>
      <p:sp>
        <p:nvSpPr>
          <p:cNvPr id="420" name="Google Shape;420;p35"/>
          <p:cNvSpPr/>
          <p:nvPr/>
        </p:nvSpPr>
        <p:spPr>
          <a:xfrm>
            <a:off x="683568" y="1844824"/>
            <a:ext cx="7776864" cy="313932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Times New Roman"/>
                <a:ea typeface="Times New Roman"/>
                <a:cs typeface="Times New Roman"/>
                <a:sym typeface="Times New Roman"/>
              </a:rPr>
              <a:t>Il existe aussi des liste chaînées, dites </a:t>
            </a:r>
            <a:r>
              <a:rPr b="1" lang="fr-FR" sz="1800">
                <a:solidFill>
                  <a:schemeClr val="dk1"/>
                </a:solidFill>
                <a:latin typeface="Times New Roman"/>
                <a:ea typeface="Times New Roman"/>
                <a:cs typeface="Times New Roman"/>
                <a:sym typeface="Times New Roman"/>
              </a:rPr>
              <a:t>bidirectionnelles</a:t>
            </a:r>
            <a:r>
              <a:rPr lang="fr-FR" sz="1800">
                <a:solidFill>
                  <a:schemeClr val="dk1"/>
                </a:solidFill>
                <a:latin typeface="Times New Roman"/>
                <a:ea typeface="Times New Roman"/>
                <a:cs typeface="Times New Roman"/>
                <a:sym typeface="Times New Roman"/>
              </a:rPr>
              <a:t>, qui peuvent être parcourues dans les deux sens, du 1er élément au dernier et inversement.</a:t>
            </a:r>
            <a:endParaRPr/>
          </a:p>
          <a:p>
            <a:pPr indent="0" lvl="0" marL="0" marR="0" rtl="0" algn="just">
              <a:spcBef>
                <a:spcPts val="0"/>
              </a:spcBef>
              <a:spcAft>
                <a:spcPts val="0"/>
              </a:spcAft>
              <a:buNone/>
            </a:pPr>
            <a:r>
              <a:rPr lang="fr-FR" sz="1800">
                <a:solidFill>
                  <a:schemeClr val="dk1"/>
                </a:solidFill>
                <a:latin typeface="Times New Roman"/>
                <a:ea typeface="Times New Roman"/>
                <a:cs typeface="Times New Roman"/>
                <a:sym typeface="Times New Roman"/>
              </a:rPr>
              <a:t>Une liste chaînée bidirectionnelle est composée :</a:t>
            </a:r>
            <a:endParaRPr/>
          </a:p>
          <a:p>
            <a:pPr indent="-176213" lvl="0" marL="176213"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d'un ensemble de données,</a:t>
            </a:r>
            <a:endParaRPr/>
          </a:p>
          <a:p>
            <a:pPr indent="-176213" lvl="0" marL="176213"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de l'ensemble des adresses des éléments de la liste,</a:t>
            </a:r>
            <a:endParaRPr/>
          </a:p>
          <a:p>
            <a:pPr indent="-176213" lvl="0" marL="176213"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d'un ensemble de pointeurs </a:t>
            </a:r>
            <a:r>
              <a:rPr b="1" lang="fr-FR" sz="1800">
                <a:solidFill>
                  <a:schemeClr val="dk1"/>
                </a:solidFill>
                <a:latin typeface="Times New Roman"/>
                <a:ea typeface="Times New Roman"/>
                <a:cs typeface="Times New Roman"/>
                <a:sym typeface="Times New Roman"/>
              </a:rPr>
              <a:t>Suivant</a:t>
            </a:r>
            <a:r>
              <a:rPr lang="fr-FR" sz="1800">
                <a:solidFill>
                  <a:schemeClr val="dk1"/>
                </a:solidFill>
                <a:latin typeface="Times New Roman"/>
                <a:ea typeface="Times New Roman"/>
                <a:cs typeface="Times New Roman"/>
                <a:sym typeface="Times New Roman"/>
              </a:rPr>
              <a:t> associés chacun à un élément et qui contient l'adresse de l'élément </a:t>
            </a:r>
            <a:r>
              <a:rPr b="1" lang="fr-FR" sz="1800">
                <a:solidFill>
                  <a:schemeClr val="dk1"/>
                </a:solidFill>
                <a:latin typeface="Times New Roman"/>
                <a:ea typeface="Times New Roman"/>
                <a:cs typeface="Times New Roman"/>
                <a:sym typeface="Times New Roman"/>
              </a:rPr>
              <a:t>suivant</a:t>
            </a:r>
            <a:r>
              <a:rPr lang="fr-FR" sz="1800">
                <a:solidFill>
                  <a:schemeClr val="dk1"/>
                </a:solidFill>
                <a:latin typeface="Times New Roman"/>
                <a:ea typeface="Times New Roman"/>
                <a:cs typeface="Times New Roman"/>
                <a:sym typeface="Times New Roman"/>
              </a:rPr>
              <a:t> dans la liste,</a:t>
            </a:r>
            <a:endParaRPr/>
          </a:p>
          <a:p>
            <a:pPr indent="-176213" lvl="0" marL="176213"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d'un ensemble de pointeurs </a:t>
            </a:r>
            <a:r>
              <a:rPr b="1" lang="fr-FR" sz="1800">
                <a:solidFill>
                  <a:schemeClr val="dk1"/>
                </a:solidFill>
                <a:latin typeface="Times New Roman"/>
                <a:ea typeface="Times New Roman"/>
                <a:cs typeface="Times New Roman"/>
                <a:sym typeface="Times New Roman"/>
              </a:rPr>
              <a:t>Precedent</a:t>
            </a:r>
            <a:r>
              <a:rPr lang="fr-FR" sz="1800">
                <a:solidFill>
                  <a:schemeClr val="dk1"/>
                </a:solidFill>
                <a:latin typeface="Times New Roman"/>
                <a:ea typeface="Times New Roman"/>
                <a:cs typeface="Times New Roman"/>
                <a:sym typeface="Times New Roman"/>
              </a:rPr>
              <a:t> associés chacun à un élément et qui contient l'adresse de l'élément </a:t>
            </a:r>
            <a:r>
              <a:rPr b="1" lang="fr-FR" sz="1800">
                <a:solidFill>
                  <a:schemeClr val="dk1"/>
                </a:solidFill>
                <a:latin typeface="Times New Roman"/>
                <a:ea typeface="Times New Roman"/>
                <a:cs typeface="Times New Roman"/>
                <a:sym typeface="Times New Roman"/>
              </a:rPr>
              <a:t>précédent</a:t>
            </a:r>
            <a:r>
              <a:rPr lang="fr-FR" sz="1800">
                <a:solidFill>
                  <a:schemeClr val="dk1"/>
                </a:solidFill>
                <a:latin typeface="Times New Roman"/>
                <a:ea typeface="Times New Roman"/>
                <a:cs typeface="Times New Roman"/>
                <a:sym typeface="Times New Roman"/>
              </a:rPr>
              <a:t> dans la liste,</a:t>
            </a:r>
            <a:endParaRPr/>
          </a:p>
          <a:p>
            <a:pPr indent="-176213" lvl="0" marL="176213"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du pointeur sur le premier élément </a:t>
            </a:r>
            <a:r>
              <a:rPr b="1" lang="fr-FR" sz="1800">
                <a:solidFill>
                  <a:schemeClr val="dk1"/>
                </a:solidFill>
                <a:latin typeface="Times New Roman"/>
                <a:ea typeface="Times New Roman"/>
                <a:cs typeface="Times New Roman"/>
                <a:sym typeface="Times New Roman"/>
              </a:rPr>
              <a:t>Tete</a:t>
            </a:r>
            <a:r>
              <a:rPr lang="fr-FR" sz="1800">
                <a:solidFill>
                  <a:schemeClr val="dk1"/>
                </a:solidFill>
                <a:latin typeface="Times New Roman"/>
                <a:ea typeface="Times New Roman"/>
                <a:cs typeface="Times New Roman"/>
                <a:sym typeface="Times New Roman"/>
              </a:rPr>
              <a:t>, et du pointeur sur le dernier élément, </a:t>
            </a:r>
            <a:r>
              <a:rPr b="1" lang="fr-FR" sz="1800">
                <a:solidFill>
                  <a:schemeClr val="dk1"/>
                </a:solidFill>
                <a:latin typeface="Times New Roman"/>
                <a:ea typeface="Times New Roman"/>
                <a:cs typeface="Times New Roman"/>
                <a:sym typeface="Times New Roman"/>
              </a:rPr>
              <a:t>Queue</a:t>
            </a:r>
            <a:r>
              <a:rPr lang="fr-FR" sz="1800">
                <a:solidFill>
                  <a:schemeClr val="dk1"/>
                </a:solidFill>
                <a:latin typeface="Times New Roman"/>
                <a:ea typeface="Times New Roman"/>
                <a:cs typeface="Times New Roman"/>
                <a:sym typeface="Times New Roman"/>
              </a:rPr>
              <a:t>,</a:t>
            </a:r>
            <a:endParaRPr/>
          </a:p>
        </p:txBody>
      </p:sp>
      <p:sp>
        <p:nvSpPr>
          <p:cNvPr id="421" name="Google Shape;421;p35"/>
          <p:cNvSpPr/>
          <p:nvPr/>
        </p:nvSpPr>
        <p:spPr>
          <a:xfrm>
            <a:off x="683568" y="5229200"/>
            <a:ext cx="7776864" cy="64633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Times New Roman"/>
                <a:ea typeface="Times New Roman"/>
                <a:cs typeface="Times New Roman"/>
                <a:sym typeface="Times New Roman"/>
              </a:rPr>
              <a:t>Le pointeur </a:t>
            </a:r>
            <a:r>
              <a:rPr b="1" lang="fr-FR" sz="1800">
                <a:solidFill>
                  <a:schemeClr val="dk1"/>
                </a:solidFill>
                <a:latin typeface="Times New Roman"/>
                <a:ea typeface="Times New Roman"/>
                <a:cs typeface="Times New Roman"/>
                <a:sym typeface="Times New Roman"/>
              </a:rPr>
              <a:t>Precedent</a:t>
            </a:r>
            <a:r>
              <a:rPr lang="fr-FR" sz="1800">
                <a:solidFill>
                  <a:schemeClr val="dk1"/>
                </a:solidFill>
                <a:latin typeface="Times New Roman"/>
                <a:ea typeface="Times New Roman"/>
                <a:cs typeface="Times New Roman"/>
                <a:sym typeface="Times New Roman"/>
              </a:rPr>
              <a:t> du premier élément ainsi que le pointeur </a:t>
            </a:r>
            <a:r>
              <a:rPr b="1" lang="fr-FR" sz="1800">
                <a:solidFill>
                  <a:schemeClr val="dk1"/>
                </a:solidFill>
                <a:latin typeface="Times New Roman"/>
                <a:ea typeface="Times New Roman"/>
                <a:cs typeface="Times New Roman"/>
                <a:sym typeface="Times New Roman"/>
              </a:rPr>
              <a:t>Suivant</a:t>
            </a:r>
            <a:r>
              <a:rPr lang="fr-FR" sz="1800">
                <a:solidFill>
                  <a:schemeClr val="dk1"/>
                </a:solidFill>
                <a:latin typeface="Times New Roman"/>
                <a:ea typeface="Times New Roman"/>
                <a:cs typeface="Times New Roman"/>
                <a:sym typeface="Times New Roman"/>
              </a:rPr>
              <a:t> du dernier élément contiennent la valeur Nil.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36"/>
          <p:cNvSpPr txBox="1"/>
          <p:nvPr>
            <p:ph type="title"/>
          </p:nvPr>
        </p:nvSpPr>
        <p:spPr>
          <a:xfrm>
            <a:off x="1043490" y="773832"/>
            <a:ext cx="7024744" cy="85496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000"/>
              <a:buFont typeface="Times New Roman"/>
              <a:buNone/>
            </a:pPr>
            <a:r>
              <a:rPr lang="fr-FR"/>
              <a:t>Listes doublement chaînées</a:t>
            </a:r>
            <a:endParaRPr/>
          </a:p>
        </p:txBody>
      </p:sp>
      <p:sp>
        <p:nvSpPr>
          <p:cNvPr id="427" name="Google Shape;427;p36"/>
          <p:cNvSpPr/>
          <p:nvPr/>
        </p:nvSpPr>
        <p:spPr>
          <a:xfrm>
            <a:off x="683568" y="1988840"/>
            <a:ext cx="7776864" cy="64633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Times New Roman"/>
                <a:ea typeface="Times New Roman"/>
                <a:cs typeface="Times New Roman"/>
                <a:sym typeface="Times New Roman"/>
              </a:rPr>
              <a:t>A l'initialisation d'une liste doublement chaînée les pointeurs Tete et Queue contiennent la valeur Nil.</a:t>
            </a:r>
            <a:endParaRPr/>
          </a:p>
        </p:txBody>
      </p:sp>
      <p:pic>
        <p:nvPicPr>
          <p:cNvPr id="428" name="Google Shape;428;p36"/>
          <p:cNvPicPr preferRelativeResize="0"/>
          <p:nvPr/>
        </p:nvPicPr>
        <p:blipFill rotWithShape="1">
          <a:blip r:embed="rId3">
            <a:alphaModFix/>
          </a:blip>
          <a:srcRect b="0" l="0" r="0" t="0"/>
          <a:stretch/>
        </p:blipFill>
        <p:spPr>
          <a:xfrm>
            <a:off x="755576" y="2924944"/>
            <a:ext cx="7704856" cy="231703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37"/>
          <p:cNvSpPr txBox="1"/>
          <p:nvPr>
            <p:ph type="title"/>
          </p:nvPr>
        </p:nvSpPr>
        <p:spPr>
          <a:xfrm>
            <a:off x="1043490" y="773832"/>
            <a:ext cx="7024744" cy="85496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000"/>
              <a:buFont typeface="Times New Roman"/>
              <a:buNone/>
            </a:pPr>
            <a:r>
              <a:rPr lang="fr-FR"/>
              <a:t>Listes doublement chaînées</a:t>
            </a:r>
            <a:endParaRPr/>
          </a:p>
        </p:txBody>
      </p:sp>
      <p:sp>
        <p:nvSpPr>
          <p:cNvPr id="434" name="Google Shape;434;p37"/>
          <p:cNvSpPr/>
          <p:nvPr/>
        </p:nvSpPr>
        <p:spPr>
          <a:xfrm>
            <a:off x="683568" y="1988840"/>
            <a:ext cx="2880320" cy="36933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fr-FR" sz="1800">
                <a:solidFill>
                  <a:schemeClr val="dk1"/>
                </a:solidFill>
                <a:latin typeface="Times New Roman"/>
                <a:ea typeface="Times New Roman"/>
                <a:cs typeface="Times New Roman"/>
                <a:sym typeface="Times New Roman"/>
              </a:rPr>
              <a:t>Déclaration et définition</a:t>
            </a:r>
            <a:endParaRPr b="1" sz="1800">
              <a:solidFill>
                <a:schemeClr val="dk1"/>
              </a:solidFill>
              <a:latin typeface="Times New Roman"/>
              <a:ea typeface="Times New Roman"/>
              <a:cs typeface="Times New Roman"/>
              <a:sym typeface="Times New Roman"/>
            </a:endParaRPr>
          </a:p>
        </p:txBody>
      </p:sp>
      <p:sp>
        <p:nvSpPr>
          <p:cNvPr id="435" name="Google Shape;435;p37"/>
          <p:cNvSpPr/>
          <p:nvPr/>
        </p:nvSpPr>
        <p:spPr>
          <a:xfrm>
            <a:off x="2123728" y="2996952"/>
            <a:ext cx="4680520" cy="1938992"/>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fr-FR" sz="2000">
                <a:solidFill>
                  <a:schemeClr val="dk1"/>
                </a:solidFill>
                <a:latin typeface="Times New Roman"/>
                <a:ea typeface="Times New Roman"/>
                <a:cs typeface="Times New Roman"/>
                <a:sym typeface="Times New Roman"/>
              </a:rPr>
              <a:t>Type ListeDC = ^Element</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fr-FR" sz="2000">
                <a:solidFill>
                  <a:schemeClr val="dk1"/>
                </a:solidFill>
                <a:latin typeface="Times New Roman"/>
                <a:ea typeface="Times New Roman"/>
                <a:cs typeface="Times New Roman"/>
                <a:sym typeface="Times New Roman"/>
              </a:rPr>
              <a:t>Type Element = Structure</a:t>
            </a:r>
            <a:endParaRPr/>
          </a:p>
          <a:p>
            <a:pPr indent="0" lvl="0" marL="0" marR="0" rtl="0" algn="l">
              <a:spcBef>
                <a:spcPts val="0"/>
              </a:spcBef>
              <a:spcAft>
                <a:spcPts val="0"/>
              </a:spcAft>
              <a:buNone/>
            </a:pPr>
            <a:r>
              <a:rPr lang="fr-FR" sz="2000">
                <a:solidFill>
                  <a:schemeClr val="dk1"/>
                </a:solidFill>
                <a:latin typeface="Times New Roman"/>
                <a:ea typeface="Times New Roman"/>
                <a:cs typeface="Times New Roman"/>
                <a:sym typeface="Times New Roman"/>
              </a:rPr>
              <a:t>	Precedent : ^Element</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fr-FR" sz="2000">
                <a:solidFill>
                  <a:schemeClr val="dk1"/>
                </a:solidFill>
                <a:latin typeface="Times New Roman"/>
                <a:ea typeface="Times New Roman"/>
                <a:cs typeface="Times New Roman"/>
                <a:sym typeface="Times New Roman"/>
              </a:rPr>
              <a:t>	Info : variant</a:t>
            </a:r>
            <a:endParaRPr/>
          </a:p>
          <a:p>
            <a:pPr indent="0" lvl="0" marL="0" marR="0" rtl="0" algn="l">
              <a:spcBef>
                <a:spcPts val="0"/>
              </a:spcBef>
              <a:spcAft>
                <a:spcPts val="0"/>
              </a:spcAft>
              <a:buNone/>
            </a:pPr>
            <a:r>
              <a:rPr lang="fr-FR" sz="2000">
                <a:solidFill>
                  <a:schemeClr val="dk1"/>
                </a:solidFill>
                <a:latin typeface="Times New Roman"/>
                <a:ea typeface="Times New Roman"/>
                <a:cs typeface="Times New Roman"/>
                <a:sym typeface="Times New Roman"/>
              </a:rPr>
              <a:t>	Suivant : ^Element</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fr-FR" sz="2000">
                <a:solidFill>
                  <a:schemeClr val="dk1"/>
                </a:solidFill>
                <a:latin typeface="Times New Roman"/>
                <a:ea typeface="Times New Roman"/>
                <a:cs typeface="Times New Roman"/>
                <a:sym typeface="Times New Roman"/>
              </a:rPr>
              <a:t>Fin Structure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38"/>
          <p:cNvSpPr txBox="1"/>
          <p:nvPr>
            <p:ph type="title"/>
          </p:nvPr>
        </p:nvSpPr>
        <p:spPr>
          <a:xfrm>
            <a:off x="1043490" y="773832"/>
            <a:ext cx="7024744" cy="85496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000"/>
              <a:buFont typeface="Times New Roman"/>
              <a:buNone/>
            </a:pPr>
            <a:r>
              <a:rPr lang="fr-FR"/>
              <a:t>Listes doublement chaînées</a:t>
            </a:r>
            <a:endParaRPr/>
          </a:p>
        </p:txBody>
      </p:sp>
      <p:sp>
        <p:nvSpPr>
          <p:cNvPr id="441" name="Google Shape;441;p38"/>
          <p:cNvSpPr/>
          <p:nvPr/>
        </p:nvSpPr>
        <p:spPr>
          <a:xfrm>
            <a:off x="611560" y="1772816"/>
            <a:ext cx="617443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Afficher les éléments d'une liste doublement chaînée</a:t>
            </a:r>
            <a:endParaRPr sz="1800">
              <a:solidFill>
                <a:schemeClr val="dk1"/>
              </a:solidFill>
              <a:latin typeface="Times New Roman"/>
              <a:ea typeface="Times New Roman"/>
              <a:cs typeface="Times New Roman"/>
              <a:sym typeface="Times New Roman"/>
            </a:endParaRPr>
          </a:p>
        </p:txBody>
      </p:sp>
      <p:sp>
        <p:nvSpPr>
          <p:cNvPr id="442" name="Google Shape;442;p38"/>
          <p:cNvSpPr/>
          <p:nvPr/>
        </p:nvSpPr>
        <p:spPr>
          <a:xfrm>
            <a:off x="611560" y="2204864"/>
            <a:ext cx="7848872" cy="1754326"/>
          </a:xfrm>
          <a:prstGeom prst="rect">
            <a:avLst/>
          </a:prstGeom>
          <a:noFill/>
          <a:ln>
            <a:noFill/>
          </a:ln>
        </p:spPr>
        <p:txBody>
          <a:bodyPr anchorCtr="0" anchor="t" bIns="45700" lIns="91425" spcFirstLastPara="1" rIns="91425" wrap="square" tIns="45700">
            <a:noAutofit/>
          </a:bodyPr>
          <a:lstStyle/>
          <a:p>
            <a:pPr indent="-176213" lvl="0" marL="176213"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Il est possible de parcourir la liste doublement chaînée du premier élément vers le dernier.</a:t>
            </a:r>
            <a:endParaRPr/>
          </a:p>
          <a:p>
            <a:pPr indent="-176213" lvl="0" marL="176213"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Le pointeur de parcours, P, est initialisé avec l'adresse contenue dans Tete. Il prend les valeurs successives des pointeurs Suivant de chaque élément de la liste.</a:t>
            </a:r>
            <a:endParaRPr/>
          </a:p>
          <a:p>
            <a:pPr indent="-176213" lvl="0" marL="176213"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Le parcours s'arrête lorsque le pointeur de parcours a la valeur Nil. Cet algorithme est analogue à celui du parcours d'une liste simplement chaînée.</a:t>
            </a:r>
            <a:endParaRPr/>
          </a:p>
        </p:txBody>
      </p:sp>
      <p:sp>
        <p:nvSpPr>
          <p:cNvPr id="443" name="Google Shape;443;p38"/>
          <p:cNvSpPr/>
          <p:nvPr/>
        </p:nvSpPr>
        <p:spPr>
          <a:xfrm>
            <a:off x="2088232" y="4005064"/>
            <a:ext cx="4644008" cy="2246769"/>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400">
                <a:solidFill>
                  <a:schemeClr val="dk1"/>
                </a:solidFill>
                <a:latin typeface="Times New Roman"/>
                <a:ea typeface="Times New Roman"/>
                <a:cs typeface="Times New Roman"/>
                <a:sym typeface="Times New Roman"/>
              </a:rPr>
              <a:t>Procedure AfficherListeAvant (</a:t>
            </a:r>
            <a:r>
              <a:rPr b="1" i="1" lang="fr-FR" sz="1400">
                <a:solidFill>
                  <a:schemeClr val="dk1"/>
                </a:solidFill>
                <a:latin typeface="Times New Roman"/>
                <a:ea typeface="Times New Roman"/>
                <a:cs typeface="Times New Roman"/>
                <a:sym typeface="Times New Roman"/>
              </a:rPr>
              <a:t>Entrée Tete : ^Element)</a:t>
            </a:r>
            <a:endParaRPr b="1" i="1"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fr-FR" sz="1400">
                <a:solidFill>
                  <a:schemeClr val="dk1"/>
                </a:solidFill>
                <a:latin typeface="Times New Roman"/>
                <a:ea typeface="Times New Roman"/>
                <a:cs typeface="Times New Roman"/>
                <a:sym typeface="Times New Roman"/>
              </a:rPr>
              <a:t>Variables locales</a:t>
            </a:r>
            <a:endParaRPr/>
          </a:p>
          <a:p>
            <a:pPr indent="0" lvl="0" marL="0" marR="0" rtl="0" algn="l">
              <a:spcBef>
                <a:spcPts val="0"/>
              </a:spcBef>
              <a:spcAft>
                <a:spcPts val="0"/>
              </a:spcAft>
              <a:buNone/>
            </a:pPr>
            <a:r>
              <a:rPr lang="fr-FR" sz="1400">
                <a:solidFill>
                  <a:schemeClr val="dk1"/>
                </a:solidFill>
                <a:latin typeface="Times New Roman"/>
                <a:ea typeface="Times New Roman"/>
                <a:cs typeface="Times New Roman"/>
                <a:sym typeface="Times New Roman"/>
              </a:rPr>
              <a:t>P : ^</a:t>
            </a:r>
            <a:r>
              <a:rPr b="1" i="1" lang="fr-FR" sz="1400">
                <a:solidFill>
                  <a:schemeClr val="dk1"/>
                </a:solidFill>
                <a:latin typeface="Times New Roman"/>
                <a:ea typeface="Times New Roman"/>
                <a:cs typeface="Times New Roman"/>
                <a:sym typeface="Times New Roman"/>
              </a:rPr>
              <a:t> Element</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fr-FR" sz="1400">
                <a:solidFill>
                  <a:schemeClr val="dk1"/>
                </a:solidFill>
                <a:latin typeface="Times New Roman"/>
                <a:ea typeface="Times New Roman"/>
                <a:cs typeface="Times New Roman"/>
                <a:sym typeface="Times New Roman"/>
              </a:rPr>
              <a:t>DEBUT</a:t>
            </a:r>
            <a:endParaRPr/>
          </a:p>
          <a:p>
            <a:pPr indent="0" lvl="0" marL="0" marR="0" rtl="0" algn="l">
              <a:spcBef>
                <a:spcPts val="0"/>
              </a:spcBef>
              <a:spcAft>
                <a:spcPts val="0"/>
              </a:spcAft>
              <a:buNone/>
            </a:pPr>
            <a:r>
              <a:rPr lang="fr-FR" sz="1400">
                <a:solidFill>
                  <a:schemeClr val="dk1"/>
                </a:solidFill>
                <a:latin typeface="Times New Roman"/>
                <a:ea typeface="Times New Roman"/>
                <a:cs typeface="Times New Roman"/>
                <a:sym typeface="Times New Roman"/>
              </a:rPr>
              <a:t>P &lt;-Tete /</a:t>
            </a:r>
            <a:endParaRPr/>
          </a:p>
          <a:p>
            <a:pPr indent="0" lvl="0" marL="0" marR="0" rtl="0" algn="l">
              <a:spcBef>
                <a:spcPts val="0"/>
              </a:spcBef>
              <a:spcAft>
                <a:spcPts val="0"/>
              </a:spcAft>
              <a:buNone/>
            </a:pPr>
            <a:r>
              <a:rPr b="1" lang="fr-FR" sz="1400">
                <a:solidFill>
                  <a:schemeClr val="dk1"/>
                </a:solidFill>
                <a:latin typeface="Times New Roman"/>
                <a:ea typeface="Times New Roman"/>
                <a:cs typeface="Times New Roman"/>
                <a:sym typeface="Times New Roman"/>
              </a:rPr>
              <a:t>TANT QUE P &lt;&gt; NIL FAIRE</a:t>
            </a:r>
            <a:endParaRPr/>
          </a:p>
          <a:p>
            <a:pPr indent="0" lvl="0" marL="0" marR="0" rtl="0" algn="l">
              <a:spcBef>
                <a:spcPts val="0"/>
              </a:spcBef>
              <a:spcAft>
                <a:spcPts val="0"/>
              </a:spcAft>
              <a:buNone/>
            </a:pPr>
            <a:r>
              <a:rPr lang="fr-FR" sz="1400">
                <a:solidFill>
                  <a:schemeClr val="dk1"/>
                </a:solidFill>
                <a:latin typeface="Times New Roman"/>
                <a:ea typeface="Times New Roman"/>
                <a:cs typeface="Times New Roman"/>
                <a:sym typeface="Times New Roman"/>
              </a:rPr>
              <a:t>Ecrire(P^.Info)</a:t>
            </a:r>
            <a:endParaRPr/>
          </a:p>
          <a:p>
            <a:pPr indent="0" lvl="0" marL="0" marR="0" rtl="0" algn="l">
              <a:spcBef>
                <a:spcPts val="0"/>
              </a:spcBef>
              <a:spcAft>
                <a:spcPts val="0"/>
              </a:spcAft>
              <a:buNone/>
            </a:pPr>
            <a:r>
              <a:rPr lang="fr-FR" sz="1400">
                <a:solidFill>
                  <a:schemeClr val="dk1"/>
                </a:solidFill>
                <a:latin typeface="Times New Roman"/>
                <a:ea typeface="Times New Roman"/>
                <a:cs typeface="Times New Roman"/>
                <a:sym typeface="Times New Roman"/>
              </a:rPr>
              <a:t>P &lt;-P^.Suivant</a:t>
            </a:r>
            <a:endParaRPr/>
          </a:p>
          <a:p>
            <a:pPr indent="0" lvl="0" marL="0" marR="0" rtl="0" algn="l">
              <a:spcBef>
                <a:spcPts val="0"/>
              </a:spcBef>
              <a:spcAft>
                <a:spcPts val="0"/>
              </a:spcAft>
              <a:buNone/>
            </a:pPr>
            <a:r>
              <a:rPr b="1" lang="fr-FR" sz="1400">
                <a:solidFill>
                  <a:schemeClr val="dk1"/>
                </a:solidFill>
                <a:latin typeface="Times New Roman"/>
                <a:ea typeface="Times New Roman"/>
                <a:cs typeface="Times New Roman"/>
                <a:sym typeface="Times New Roman"/>
              </a:rPr>
              <a:t>FIN TANT QUE</a:t>
            </a:r>
            <a:endParaRPr/>
          </a:p>
          <a:p>
            <a:pPr indent="0" lvl="0" marL="0" marR="0" rtl="0" algn="l">
              <a:spcBef>
                <a:spcPts val="0"/>
              </a:spcBef>
              <a:spcAft>
                <a:spcPts val="0"/>
              </a:spcAft>
              <a:buNone/>
            </a:pPr>
            <a:r>
              <a:rPr b="1" lang="fr-FR" sz="1400">
                <a:solidFill>
                  <a:schemeClr val="dk1"/>
                </a:solidFill>
                <a:latin typeface="Times New Roman"/>
                <a:ea typeface="Times New Roman"/>
                <a:cs typeface="Times New Roman"/>
                <a:sym typeface="Times New Roman"/>
              </a:rPr>
              <a:t>FIN</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39"/>
          <p:cNvSpPr txBox="1"/>
          <p:nvPr>
            <p:ph type="title"/>
          </p:nvPr>
        </p:nvSpPr>
        <p:spPr>
          <a:xfrm>
            <a:off x="1043490" y="773832"/>
            <a:ext cx="7024744" cy="85496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000"/>
              <a:buFont typeface="Times New Roman"/>
              <a:buNone/>
            </a:pPr>
            <a:r>
              <a:rPr lang="fr-FR"/>
              <a:t>Listes doublement chaînées</a:t>
            </a:r>
            <a:endParaRPr/>
          </a:p>
        </p:txBody>
      </p:sp>
      <p:sp>
        <p:nvSpPr>
          <p:cNvPr id="449" name="Google Shape;449;p39"/>
          <p:cNvSpPr/>
          <p:nvPr/>
        </p:nvSpPr>
        <p:spPr>
          <a:xfrm>
            <a:off x="683568" y="1997839"/>
            <a:ext cx="7776864" cy="1754326"/>
          </a:xfrm>
          <a:prstGeom prst="rect">
            <a:avLst/>
          </a:prstGeom>
          <a:noFill/>
          <a:ln>
            <a:noFill/>
          </a:ln>
        </p:spPr>
        <p:txBody>
          <a:bodyPr anchorCtr="0" anchor="t" bIns="45700" lIns="91425" spcFirstLastPara="1" rIns="91425" wrap="square" tIns="45700">
            <a:noAutofit/>
          </a:bodyPr>
          <a:lstStyle/>
          <a:p>
            <a:pPr indent="-176213" lvl="0" marL="176213" marR="0" rtl="0" algn="l">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Il est possible de parcourir la liste doublement chaînée du dernier élément vers le premier. </a:t>
            </a:r>
            <a:endParaRPr sz="1800">
              <a:solidFill>
                <a:schemeClr val="dk1"/>
              </a:solidFill>
              <a:latin typeface="Times New Roman"/>
              <a:ea typeface="Times New Roman"/>
              <a:cs typeface="Times New Roman"/>
              <a:sym typeface="Times New Roman"/>
            </a:endParaRPr>
          </a:p>
          <a:p>
            <a:pPr indent="-176213" lvl="0" marL="176213" marR="0" rtl="0" algn="l">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Le pointeur de parcours, P, est initialisé avec l'adresse contenue dans Queue. Il prend les valeurs successives des pointeurs Precedent de chaque élément de la liste.</a:t>
            </a:r>
            <a:endParaRPr/>
          </a:p>
          <a:p>
            <a:pPr indent="-176213" lvl="0" marL="176213" marR="0" rtl="0" algn="l">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Le parcours s'arrête lorsque le pointeur de parcours a la valeur Nil.</a:t>
            </a:r>
            <a:endParaRPr/>
          </a:p>
        </p:txBody>
      </p:sp>
      <p:sp>
        <p:nvSpPr>
          <p:cNvPr id="450" name="Google Shape;450;p39"/>
          <p:cNvSpPr/>
          <p:nvPr/>
        </p:nvSpPr>
        <p:spPr>
          <a:xfrm>
            <a:off x="1259632" y="3826783"/>
            <a:ext cx="6696744" cy="2554545"/>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chemeClr val="dk1"/>
                </a:solidFill>
                <a:latin typeface="Times New Roman"/>
                <a:ea typeface="Times New Roman"/>
                <a:cs typeface="Times New Roman"/>
                <a:sym typeface="Times New Roman"/>
              </a:rPr>
              <a:t>Procedure AfficherListeArriere (</a:t>
            </a:r>
            <a:r>
              <a:rPr b="1" i="1" lang="fr-FR" sz="1600">
                <a:solidFill>
                  <a:schemeClr val="dk1"/>
                </a:solidFill>
                <a:latin typeface="Times New Roman"/>
                <a:ea typeface="Times New Roman"/>
                <a:cs typeface="Times New Roman"/>
                <a:sym typeface="Times New Roman"/>
              </a:rPr>
              <a:t>Entrée Queue : ^Element)</a:t>
            </a:r>
            <a:endParaRPr b="1" i="1"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fr-FR" sz="1600">
                <a:solidFill>
                  <a:schemeClr val="dk1"/>
                </a:solidFill>
                <a:latin typeface="Times New Roman"/>
                <a:ea typeface="Times New Roman"/>
                <a:cs typeface="Times New Roman"/>
                <a:sym typeface="Times New Roman"/>
              </a:rPr>
              <a:t>Variables locales</a:t>
            </a:r>
            <a:endParaRPr/>
          </a:p>
          <a:p>
            <a:pPr indent="0" lvl="0" marL="0" marR="0" rtl="0" algn="l">
              <a:spcBef>
                <a:spcPts val="0"/>
              </a:spcBef>
              <a:spcAft>
                <a:spcPts val="0"/>
              </a:spcAft>
              <a:buNone/>
            </a:pPr>
            <a:r>
              <a:rPr lang="fr-FR" sz="1600">
                <a:solidFill>
                  <a:schemeClr val="dk1"/>
                </a:solidFill>
                <a:latin typeface="Times New Roman"/>
                <a:ea typeface="Times New Roman"/>
                <a:cs typeface="Times New Roman"/>
                <a:sym typeface="Times New Roman"/>
              </a:rPr>
              <a:t>P : ^</a:t>
            </a:r>
            <a:r>
              <a:rPr b="1" i="1" lang="fr-FR" sz="1600">
                <a:solidFill>
                  <a:schemeClr val="dk1"/>
                </a:solidFill>
                <a:latin typeface="Times New Roman"/>
                <a:ea typeface="Times New Roman"/>
                <a:cs typeface="Times New Roman"/>
                <a:sym typeface="Times New Roman"/>
              </a:rPr>
              <a:t> Element</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fr-FR" sz="1600">
                <a:solidFill>
                  <a:schemeClr val="dk1"/>
                </a:solidFill>
                <a:latin typeface="Times New Roman"/>
                <a:ea typeface="Times New Roman"/>
                <a:cs typeface="Times New Roman"/>
                <a:sym typeface="Times New Roman"/>
              </a:rPr>
              <a:t>DEBUT</a:t>
            </a:r>
            <a:endParaRPr/>
          </a:p>
          <a:p>
            <a:pPr indent="0" lvl="0" marL="0" marR="0" rtl="0" algn="l">
              <a:spcBef>
                <a:spcPts val="0"/>
              </a:spcBef>
              <a:spcAft>
                <a:spcPts val="0"/>
              </a:spcAft>
              <a:buNone/>
            </a:pPr>
            <a:r>
              <a:rPr lang="fr-FR" sz="1600">
                <a:solidFill>
                  <a:schemeClr val="dk1"/>
                </a:solidFill>
                <a:latin typeface="Times New Roman"/>
                <a:ea typeface="Times New Roman"/>
                <a:cs typeface="Times New Roman"/>
                <a:sym typeface="Times New Roman"/>
              </a:rPr>
              <a:t>P ^&lt;-Queue</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fr-FR" sz="1600">
                <a:solidFill>
                  <a:schemeClr val="dk1"/>
                </a:solidFill>
                <a:latin typeface="Times New Roman"/>
                <a:ea typeface="Times New Roman"/>
                <a:cs typeface="Times New Roman"/>
                <a:sym typeface="Times New Roman"/>
              </a:rPr>
              <a:t>TANT QUE P &lt;&gt; NIL FAIRE</a:t>
            </a:r>
            <a:endParaRPr/>
          </a:p>
          <a:p>
            <a:pPr indent="0" lvl="0" marL="0" marR="0" rtl="0" algn="l">
              <a:spcBef>
                <a:spcPts val="0"/>
              </a:spcBef>
              <a:spcAft>
                <a:spcPts val="0"/>
              </a:spcAft>
              <a:buNone/>
            </a:pPr>
            <a:r>
              <a:rPr lang="fr-FR" sz="1600">
                <a:solidFill>
                  <a:schemeClr val="dk1"/>
                </a:solidFill>
                <a:latin typeface="Times New Roman"/>
                <a:ea typeface="Times New Roman"/>
                <a:cs typeface="Times New Roman"/>
                <a:sym typeface="Times New Roman"/>
              </a:rPr>
              <a:t>Ecrire(P^.Info)</a:t>
            </a:r>
            <a:endParaRPr/>
          </a:p>
          <a:p>
            <a:pPr indent="0" lvl="0" marL="0" marR="0" rtl="0" algn="l">
              <a:spcBef>
                <a:spcPts val="0"/>
              </a:spcBef>
              <a:spcAft>
                <a:spcPts val="0"/>
              </a:spcAft>
              <a:buNone/>
            </a:pPr>
            <a:r>
              <a:rPr lang="fr-FR" sz="1600">
                <a:solidFill>
                  <a:schemeClr val="dk1"/>
                </a:solidFill>
                <a:latin typeface="Times New Roman"/>
                <a:ea typeface="Times New Roman"/>
                <a:cs typeface="Times New Roman"/>
                <a:sym typeface="Times New Roman"/>
              </a:rPr>
              <a:t>P &lt;-P^.Precedent</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fr-FR" sz="1600">
                <a:solidFill>
                  <a:schemeClr val="dk1"/>
                </a:solidFill>
                <a:latin typeface="Times New Roman"/>
                <a:ea typeface="Times New Roman"/>
                <a:cs typeface="Times New Roman"/>
                <a:sym typeface="Times New Roman"/>
              </a:rPr>
              <a:t>FIN TANT QUE</a:t>
            </a:r>
            <a:endParaRPr/>
          </a:p>
          <a:p>
            <a:pPr indent="0" lvl="0" marL="0" marR="0" rtl="0" algn="l">
              <a:spcBef>
                <a:spcPts val="0"/>
              </a:spcBef>
              <a:spcAft>
                <a:spcPts val="0"/>
              </a:spcAft>
              <a:buNone/>
            </a:pPr>
            <a:r>
              <a:rPr b="1" lang="fr-FR" sz="1600">
                <a:solidFill>
                  <a:schemeClr val="dk1"/>
                </a:solidFill>
                <a:latin typeface="Times New Roman"/>
                <a:ea typeface="Times New Roman"/>
                <a:cs typeface="Times New Roman"/>
                <a:sym typeface="Times New Roman"/>
              </a:rPr>
              <a:t>FIN</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40"/>
          <p:cNvSpPr txBox="1"/>
          <p:nvPr>
            <p:ph type="title"/>
          </p:nvPr>
        </p:nvSpPr>
        <p:spPr>
          <a:xfrm>
            <a:off x="1043490" y="773832"/>
            <a:ext cx="7024744" cy="85496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000"/>
              <a:buFont typeface="Times New Roman"/>
              <a:buNone/>
            </a:pPr>
            <a:r>
              <a:rPr lang="fr-FR"/>
              <a:t>Listes chaînées circulaires</a:t>
            </a:r>
            <a:endParaRPr/>
          </a:p>
        </p:txBody>
      </p:sp>
      <p:sp>
        <p:nvSpPr>
          <p:cNvPr id="456" name="Google Shape;456;p40"/>
          <p:cNvSpPr/>
          <p:nvPr/>
        </p:nvSpPr>
        <p:spPr>
          <a:xfrm>
            <a:off x="683568" y="1918573"/>
            <a:ext cx="7632848" cy="64633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Times New Roman"/>
                <a:ea typeface="Times New Roman"/>
                <a:cs typeface="Times New Roman"/>
                <a:sym typeface="Times New Roman"/>
              </a:rPr>
              <a:t>Une liste chaînée peut être circulaire, c'est à dire que le pointeur du </a:t>
            </a:r>
            <a:r>
              <a:rPr b="1" lang="fr-FR" sz="1800">
                <a:solidFill>
                  <a:schemeClr val="dk1"/>
                </a:solidFill>
                <a:latin typeface="Times New Roman"/>
                <a:ea typeface="Times New Roman"/>
                <a:cs typeface="Times New Roman"/>
                <a:sym typeface="Times New Roman"/>
              </a:rPr>
              <a:t>dernier</a:t>
            </a:r>
            <a:r>
              <a:rPr lang="fr-FR" sz="1800">
                <a:solidFill>
                  <a:schemeClr val="dk1"/>
                </a:solidFill>
                <a:latin typeface="Times New Roman"/>
                <a:ea typeface="Times New Roman"/>
                <a:cs typeface="Times New Roman"/>
                <a:sym typeface="Times New Roman"/>
              </a:rPr>
              <a:t> élément contient l'adresse du </a:t>
            </a:r>
            <a:r>
              <a:rPr b="1" lang="fr-FR" sz="1800">
                <a:solidFill>
                  <a:schemeClr val="dk1"/>
                </a:solidFill>
                <a:latin typeface="Times New Roman"/>
                <a:ea typeface="Times New Roman"/>
                <a:cs typeface="Times New Roman"/>
                <a:sym typeface="Times New Roman"/>
              </a:rPr>
              <a:t>premier</a:t>
            </a:r>
            <a:r>
              <a:rPr lang="fr-FR" sz="1800">
                <a:solidFill>
                  <a:schemeClr val="dk1"/>
                </a:solidFill>
                <a:latin typeface="Times New Roman"/>
                <a:ea typeface="Times New Roman"/>
                <a:cs typeface="Times New Roman"/>
                <a:sym typeface="Times New Roman"/>
              </a:rPr>
              <a:t>.</a:t>
            </a:r>
            <a:endParaRPr/>
          </a:p>
        </p:txBody>
      </p:sp>
      <p:pic>
        <p:nvPicPr>
          <p:cNvPr id="457" name="Google Shape;457;p40"/>
          <p:cNvPicPr preferRelativeResize="0"/>
          <p:nvPr/>
        </p:nvPicPr>
        <p:blipFill rotWithShape="1">
          <a:blip r:embed="rId3">
            <a:alphaModFix/>
          </a:blip>
          <a:srcRect b="0" l="0" r="0" t="0"/>
          <a:stretch/>
        </p:blipFill>
        <p:spPr>
          <a:xfrm>
            <a:off x="827584" y="2747963"/>
            <a:ext cx="7488832" cy="226521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41"/>
          <p:cNvSpPr txBox="1"/>
          <p:nvPr>
            <p:ph type="title"/>
          </p:nvPr>
        </p:nvSpPr>
        <p:spPr>
          <a:xfrm>
            <a:off x="827584" y="773832"/>
            <a:ext cx="7240650" cy="85496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600"/>
              <a:buFont typeface="Times New Roman"/>
              <a:buNone/>
            </a:pPr>
            <a:r>
              <a:rPr lang="fr-FR" sz="3600"/>
              <a:t>Liste doublement chaînée circulaire</a:t>
            </a:r>
            <a:endParaRPr sz="3600"/>
          </a:p>
        </p:txBody>
      </p:sp>
      <p:sp>
        <p:nvSpPr>
          <p:cNvPr id="463" name="Google Shape;463;p41"/>
          <p:cNvSpPr/>
          <p:nvPr/>
        </p:nvSpPr>
        <p:spPr>
          <a:xfrm>
            <a:off x="755576" y="1988840"/>
            <a:ext cx="7704856" cy="64633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Times New Roman"/>
                <a:ea typeface="Times New Roman"/>
                <a:cs typeface="Times New Roman"/>
                <a:sym typeface="Times New Roman"/>
              </a:rPr>
              <a:t>Liste doublement chaînée circulaire. : Le dernier élément pointe sur le premier,</a:t>
            </a:r>
            <a:endParaRPr/>
          </a:p>
          <a:p>
            <a:pPr indent="0" lvl="0" marL="0" marR="0" rtl="0" algn="just">
              <a:spcBef>
                <a:spcPts val="0"/>
              </a:spcBef>
              <a:spcAft>
                <a:spcPts val="0"/>
              </a:spcAft>
              <a:buNone/>
            </a:pPr>
            <a:r>
              <a:rPr lang="fr-FR" sz="1800">
                <a:solidFill>
                  <a:schemeClr val="dk1"/>
                </a:solidFill>
                <a:latin typeface="Times New Roman"/>
                <a:ea typeface="Times New Roman"/>
                <a:cs typeface="Times New Roman"/>
                <a:sym typeface="Times New Roman"/>
              </a:rPr>
              <a:t>et le premier élément pointe sur le dernier.</a:t>
            </a:r>
            <a:endParaRPr/>
          </a:p>
        </p:txBody>
      </p:sp>
      <p:pic>
        <p:nvPicPr>
          <p:cNvPr id="464" name="Google Shape;464;p41"/>
          <p:cNvPicPr preferRelativeResize="0"/>
          <p:nvPr/>
        </p:nvPicPr>
        <p:blipFill rotWithShape="1">
          <a:blip r:embed="rId3">
            <a:alphaModFix/>
          </a:blip>
          <a:srcRect b="0" l="0" r="0" t="0"/>
          <a:stretch/>
        </p:blipFill>
        <p:spPr>
          <a:xfrm>
            <a:off x="649957" y="2924944"/>
            <a:ext cx="7810475" cy="28132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15"/>
          <p:cNvSpPr txBox="1"/>
          <p:nvPr>
            <p:ph type="title"/>
          </p:nvPr>
        </p:nvSpPr>
        <p:spPr>
          <a:xfrm>
            <a:off x="1043490" y="773832"/>
            <a:ext cx="7024744" cy="85496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000"/>
              <a:buFont typeface="Times New Roman"/>
              <a:buNone/>
            </a:pPr>
            <a:r>
              <a:rPr lang="fr-FR"/>
              <a:t>Listes chaînées</a:t>
            </a:r>
            <a:endParaRPr/>
          </a:p>
        </p:txBody>
      </p:sp>
      <p:sp>
        <p:nvSpPr>
          <p:cNvPr id="276" name="Google Shape;276;p15"/>
          <p:cNvSpPr/>
          <p:nvPr/>
        </p:nvSpPr>
        <p:spPr>
          <a:xfrm>
            <a:off x="755576" y="2204864"/>
            <a:ext cx="7632848" cy="1754326"/>
          </a:xfrm>
          <a:prstGeom prst="rect">
            <a:avLst/>
          </a:prstGeom>
          <a:noFill/>
          <a:ln>
            <a:noFill/>
          </a:ln>
        </p:spPr>
        <p:txBody>
          <a:bodyPr anchorCtr="0" anchor="t" bIns="45700" lIns="91425" spcFirstLastPara="1" rIns="91425" wrap="square" tIns="45700">
            <a:noAutofit/>
          </a:bodyPr>
          <a:lstStyle/>
          <a:p>
            <a:pPr indent="-179388" lvl="0" marL="179388"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Un </a:t>
            </a:r>
            <a:r>
              <a:rPr b="1" lang="fr-FR" sz="1800">
                <a:solidFill>
                  <a:schemeClr val="dk1"/>
                </a:solidFill>
                <a:latin typeface="Times New Roman"/>
                <a:ea typeface="Times New Roman"/>
                <a:cs typeface="Times New Roman"/>
                <a:sym typeface="Times New Roman"/>
              </a:rPr>
              <a:t>pointeur</a:t>
            </a:r>
            <a:r>
              <a:rPr lang="fr-FR" sz="1800">
                <a:solidFill>
                  <a:schemeClr val="dk1"/>
                </a:solidFill>
                <a:latin typeface="Times New Roman"/>
                <a:ea typeface="Times New Roman"/>
                <a:cs typeface="Times New Roman"/>
                <a:sym typeface="Times New Roman"/>
              </a:rPr>
              <a:t> est une variable dont la valeur est une adresse mémoire.</a:t>
            </a:r>
            <a:endParaRPr/>
          </a:p>
          <a:p>
            <a:pPr indent="-179388" lvl="0" marL="179388"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Un </a:t>
            </a:r>
            <a:r>
              <a:rPr b="1" lang="fr-FR" sz="1800">
                <a:solidFill>
                  <a:schemeClr val="dk1"/>
                </a:solidFill>
                <a:latin typeface="Times New Roman"/>
                <a:ea typeface="Times New Roman"/>
                <a:cs typeface="Times New Roman"/>
                <a:sym typeface="Times New Roman"/>
              </a:rPr>
              <a:t>pointeur</a:t>
            </a:r>
            <a:r>
              <a:rPr lang="fr-FR" sz="1800">
                <a:solidFill>
                  <a:schemeClr val="dk1"/>
                </a:solidFill>
                <a:latin typeface="Times New Roman"/>
                <a:ea typeface="Times New Roman"/>
                <a:cs typeface="Times New Roman"/>
                <a:sym typeface="Times New Roman"/>
              </a:rPr>
              <a:t>, noté P, pointe sur une variable dynamique notée P^.</a:t>
            </a:r>
            <a:endParaRPr/>
          </a:p>
          <a:p>
            <a:pPr indent="-179388" lvl="0" marL="179388"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Le </a:t>
            </a:r>
            <a:r>
              <a:rPr b="1" lang="fr-FR" sz="1800">
                <a:solidFill>
                  <a:schemeClr val="dk1"/>
                </a:solidFill>
                <a:latin typeface="Times New Roman"/>
                <a:ea typeface="Times New Roman"/>
                <a:cs typeface="Times New Roman"/>
                <a:sym typeface="Times New Roman"/>
              </a:rPr>
              <a:t>type de base </a:t>
            </a:r>
            <a:r>
              <a:rPr lang="fr-FR" sz="1800">
                <a:solidFill>
                  <a:schemeClr val="dk1"/>
                </a:solidFill>
                <a:latin typeface="Times New Roman"/>
                <a:ea typeface="Times New Roman"/>
                <a:cs typeface="Times New Roman"/>
                <a:sym typeface="Times New Roman"/>
              </a:rPr>
              <a:t>est le type de la variable pointée.</a:t>
            </a:r>
            <a:endParaRPr/>
          </a:p>
          <a:p>
            <a:pPr indent="-179388" lvl="0" marL="179388"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Le </a:t>
            </a:r>
            <a:r>
              <a:rPr b="1" lang="fr-FR" sz="1800">
                <a:solidFill>
                  <a:schemeClr val="dk1"/>
                </a:solidFill>
                <a:latin typeface="Times New Roman"/>
                <a:ea typeface="Times New Roman"/>
                <a:cs typeface="Times New Roman"/>
                <a:sym typeface="Times New Roman"/>
              </a:rPr>
              <a:t>type du pointeur </a:t>
            </a:r>
            <a:r>
              <a:rPr lang="fr-FR" sz="1800">
                <a:solidFill>
                  <a:schemeClr val="dk1"/>
                </a:solidFill>
                <a:latin typeface="Times New Roman"/>
                <a:ea typeface="Times New Roman"/>
                <a:cs typeface="Times New Roman"/>
                <a:sym typeface="Times New Roman"/>
              </a:rPr>
              <a:t>est l'ensemble des adresses des variables pointées du type de base. Il est représenté par le symbole ^ suivi de l'identificateur du type de base.</a:t>
            </a:r>
            <a:endParaRPr/>
          </a:p>
        </p:txBody>
      </p:sp>
      <p:sp>
        <p:nvSpPr>
          <p:cNvPr id="277" name="Google Shape;277;p15"/>
          <p:cNvSpPr/>
          <p:nvPr/>
        </p:nvSpPr>
        <p:spPr>
          <a:xfrm>
            <a:off x="827584" y="1772816"/>
            <a:ext cx="126188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Définitions</a:t>
            </a:r>
            <a:endParaRPr sz="1800">
              <a:solidFill>
                <a:schemeClr val="dk1"/>
              </a:solidFill>
              <a:latin typeface="Century Gothic"/>
              <a:ea typeface="Century Gothic"/>
              <a:cs typeface="Century Gothic"/>
              <a:sym typeface="Century Gothic"/>
            </a:endParaRPr>
          </a:p>
        </p:txBody>
      </p:sp>
      <p:pic>
        <p:nvPicPr>
          <p:cNvPr id="278" name="Google Shape;278;p15"/>
          <p:cNvPicPr preferRelativeResize="0"/>
          <p:nvPr/>
        </p:nvPicPr>
        <p:blipFill rotWithShape="1">
          <a:blip r:embed="rId3">
            <a:alphaModFix/>
          </a:blip>
          <a:srcRect b="0" l="0" r="0" t="0"/>
          <a:stretch/>
        </p:blipFill>
        <p:spPr>
          <a:xfrm>
            <a:off x="1547664" y="4149080"/>
            <a:ext cx="5976664" cy="14401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6"/>
          <p:cNvSpPr txBox="1"/>
          <p:nvPr>
            <p:ph type="title"/>
          </p:nvPr>
        </p:nvSpPr>
        <p:spPr>
          <a:xfrm>
            <a:off x="1043490" y="773832"/>
            <a:ext cx="7024744" cy="85496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000"/>
              <a:buFont typeface="Times New Roman"/>
              <a:buNone/>
            </a:pPr>
            <a:r>
              <a:rPr lang="fr-FR"/>
              <a:t>Procédures d’allocation</a:t>
            </a:r>
            <a:endParaRPr/>
          </a:p>
        </p:txBody>
      </p:sp>
      <p:sp>
        <p:nvSpPr>
          <p:cNvPr id="284" name="Google Shape;284;p16"/>
          <p:cNvSpPr/>
          <p:nvPr/>
        </p:nvSpPr>
        <p:spPr>
          <a:xfrm>
            <a:off x="683568" y="2150854"/>
            <a:ext cx="7776864" cy="203132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Times New Roman"/>
                <a:ea typeface="Times New Roman"/>
                <a:cs typeface="Times New Roman"/>
                <a:sym typeface="Times New Roman"/>
              </a:rPr>
              <a:t>Les listes chaînées entraînent l'utilisation de procédures d'allocation et de libération dynamiques de la mémoire. Ces procédures sont les suivantes:</a:t>
            </a:r>
            <a:endParaRPr/>
          </a:p>
          <a:p>
            <a:pPr indent="-179388" lvl="0" marL="179388"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 </a:t>
            </a:r>
            <a:r>
              <a:rPr b="1" lang="fr-FR" sz="1800">
                <a:solidFill>
                  <a:schemeClr val="dk1"/>
                </a:solidFill>
                <a:latin typeface="Times New Roman"/>
                <a:ea typeface="Times New Roman"/>
                <a:cs typeface="Times New Roman"/>
                <a:sym typeface="Times New Roman"/>
              </a:rPr>
              <a:t>Allouer(P) </a:t>
            </a:r>
            <a:r>
              <a:rPr lang="fr-FR" sz="1800">
                <a:solidFill>
                  <a:schemeClr val="dk1"/>
                </a:solidFill>
                <a:latin typeface="Times New Roman"/>
                <a:ea typeface="Times New Roman"/>
                <a:cs typeface="Times New Roman"/>
                <a:sym typeface="Times New Roman"/>
              </a:rPr>
              <a:t>: réserve un espace mémoire P^ et donne pour valeur à P l'adresse de cet espace mémoire. On alloue un espace mémoire pour un élément sur lequel pointe P.</a:t>
            </a:r>
            <a:endParaRPr/>
          </a:p>
          <a:p>
            <a:pPr indent="-179388" lvl="0" marL="179388"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 </a:t>
            </a:r>
            <a:r>
              <a:rPr b="1" lang="fr-FR" sz="1800">
                <a:solidFill>
                  <a:schemeClr val="dk1"/>
                </a:solidFill>
                <a:latin typeface="Times New Roman"/>
                <a:ea typeface="Times New Roman"/>
                <a:cs typeface="Times New Roman"/>
                <a:sym typeface="Times New Roman"/>
              </a:rPr>
              <a:t>Désallouer(P) </a:t>
            </a:r>
            <a:r>
              <a:rPr lang="fr-FR" sz="1800">
                <a:solidFill>
                  <a:schemeClr val="dk1"/>
                </a:solidFill>
                <a:latin typeface="Times New Roman"/>
                <a:ea typeface="Times New Roman"/>
                <a:cs typeface="Times New Roman"/>
                <a:sym typeface="Times New Roman"/>
              </a:rPr>
              <a:t>: libère l'espace mémoire qui était occupé par l'élément à supprimer P^ sur lequel pointe 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7"/>
          <p:cNvSpPr txBox="1"/>
          <p:nvPr>
            <p:ph type="title"/>
          </p:nvPr>
        </p:nvSpPr>
        <p:spPr>
          <a:xfrm>
            <a:off x="1043490" y="773832"/>
            <a:ext cx="7024744" cy="85496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000"/>
              <a:buFont typeface="Times New Roman"/>
              <a:buNone/>
            </a:pPr>
            <a:r>
              <a:rPr lang="fr-FR"/>
              <a:t>Déclaration et définition</a:t>
            </a:r>
            <a:endParaRPr/>
          </a:p>
        </p:txBody>
      </p:sp>
      <p:sp>
        <p:nvSpPr>
          <p:cNvPr id="290" name="Google Shape;290;p17"/>
          <p:cNvSpPr/>
          <p:nvPr/>
        </p:nvSpPr>
        <p:spPr>
          <a:xfrm>
            <a:off x="755576" y="1844824"/>
            <a:ext cx="363016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Définir le type des éléments de liste</a:t>
            </a:r>
            <a:endParaRPr/>
          </a:p>
        </p:txBody>
      </p:sp>
      <p:sp>
        <p:nvSpPr>
          <p:cNvPr id="291" name="Google Shape;291;p17"/>
          <p:cNvSpPr/>
          <p:nvPr/>
        </p:nvSpPr>
        <p:spPr>
          <a:xfrm>
            <a:off x="2915816" y="2204864"/>
            <a:ext cx="3078088" cy="1200329"/>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Type </a:t>
            </a:r>
            <a:r>
              <a:rPr b="1" lang="fr-FR" sz="1800">
                <a:solidFill>
                  <a:schemeClr val="dk1"/>
                </a:solidFill>
                <a:latin typeface="Times New Roman"/>
                <a:ea typeface="Times New Roman"/>
                <a:cs typeface="Times New Roman"/>
                <a:sym typeface="Times New Roman"/>
              </a:rPr>
              <a:t>Element</a:t>
            </a:r>
            <a:r>
              <a:rPr lang="fr-FR" sz="1800">
                <a:solidFill>
                  <a:schemeClr val="dk1"/>
                </a:solidFill>
                <a:latin typeface="Times New Roman"/>
                <a:ea typeface="Times New Roman"/>
                <a:cs typeface="Times New Roman"/>
                <a:sym typeface="Times New Roman"/>
              </a:rPr>
              <a:t>= Structure</a:t>
            </a:r>
            <a:endParaRPr/>
          </a:p>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Champs_1</a:t>
            </a:r>
            <a:r>
              <a:rPr lang="fr-FR" sz="1800">
                <a:solidFill>
                  <a:schemeClr val="dk1"/>
                </a:solidFill>
                <a:latin typeface="Times New Roman"/>
                <a:ea typeface="Times New Roman"/>
                <a:cs typeface="Times New Roman"/>
                <a:sym typeface="Times New Roman"/>
              </a:rPr>
              <a:t>: Chaîne</a:t>
            </a:r>
            <a:endParaRPr/>
          </a:p>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Suivant</a:t>
            </a:r>
            <a:r>
              <a:rPr lang="fr-FR" sz="1800">
                <a:solidFill>
                  <a:schemeClr val="dk1"/>
                </a:solidFill>
                <a:latin typeface="Times New Roman"/>
                <a:ea typeface="Times New Roman"/>
                <a:cs typeface="Times New Roman"/>
                <a:sym typeface="Times New Roman"/>
              </a:rPr>
              <a:t> : ^ Element</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fin Structure</a:t>
            </a:r>
            <a:endParaRPr/>
          </a:p>
        </p:txBody>
      </p:sp>
      <p:sp>
        <p:nvSpPr>
          <p:cNvPr id="292" name="Google Shape;292;p17"/>
          <p:cNvSpPr/>
          <p:nvPr/>
        </p:nvSpPr>
        <p:spPr>
          <a:xfrm>
            <a:off x="755576" y="3501008"/>
            <a:ext cx="322203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Déclarer une variable pointeur</a:t>
            </a:r>
            <a:endParaRPr/>
          </a:p>
        </p:txBody>
      </p:sp>
      <p:sp>
        <p:nvSpPr>
          <p:cNvPr id="293" name="Google Shape;293;p17"/>
          <p:cNvSpPr/>
          <p:nvPr/>
        </p:nvSpPr>
        <p:spPr>
          <a:xfrm>
            <a:off x="3851920" y="3933056"/>
            <a:ext cx="1798377" cy="369332"/>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Var P : ^ Element</a:t>
            </a:r>
            <a:endParaRPr sz="1800">
              <a:solidFill>
                <a:schemeClr val="dk1"/>
              </a:solidFill>
              <a:latin typeface="Times New Roman"/>
              <a:ea typeface="Times New Roman"/>
              <a:cs typeface="Times New Roman"/>
              <a:sym typeface="Times New Roman"/>
            </a:endParaRPr>
          </a:p>
        </p:txBody>
      </p:sp>
      <p:sp>
        <p:nvSpPr>
          <p:cNvPr id="294" name="Google Shape;294;p17"/>
          <p:cNvSpPr/>
          <p:nvPr/>
        </p:nvSpPr>
        <p:spPr>
          <a:xfrm>
            <a:off x="467544" y="4365104"/>
            <a:ext cx="8136904" cy="1200329"/>
          </a:xfrm>
          <a:prstGeom prst="rect">
            <a:avLst/>
          </a:prstGeom>
          <a:noFill/>
          <a:ln>
            <a:noFill/>
          </a:ln>
        </p:spPr>
        <p:txBody>
          <a:bodyPr anchorCtr="0" anchor="t" bIns="45700" lIns="91425" spcFirstLastPara="1" rIns="91425" wrap="square" tIns="45700">
            <a:noAutofit/>
          </a:bodyPr>
          <a:lstStyle/>
          <a:p>
            <a:pPr indent="-179388" lvl="0" marL="179388" marR="0" rtl="0" algn="l">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Allouer une cellule mémoire qui réserve un espace en mémoire et donne à P la valeur de l'adresse de l'espace mémoire </a:t>
            </a:r>
            <a:r>
              <a:rPr b="1" lang="fr-FR" sz="1800">
                <a:solidFill>
                  <a:schemeClr val="dk1"/>
                </a:solidFill>
                <a:latin typeface="Times New Roman"/>
                <a:ea typeface="Times New Roman"/>
                <a:cs typeface="Times New Roman"/>
                <a:sym typeface="Times New Roman"/>
              </a:rPr>
              <a:t>P^ :  	Allouer(P)</a:t>
            </a:r>
            <a:endParaRPr/>
          </a:p>
          <a:p>
            <a:pPr indent="-179388" lvl="0" marL="179388" marR="0" rtl="0" algn="l">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Affecter des valeur à l'espace mémoire </a:t>
            </a:r>
            <a:r>
              <a:rPr b="1" lang="fr-FR" sz="1800">
                <a:solidFill>
                  <a:schemeClr val="dk1"/>
                </a:solidFill>
                <a:latin typeface="Times New Roman"/>
                <a:ea typeface="Times New Roman"/>
                <a:cs typeface="Times New Roman"/>
                <a:sym typeface="Times New Roman"/>
              </a:rPr>
              <a:t>P^: 	P^.Champs_1&lt;-"Essai" ; </a:t>
            </a:r>
            <a:endParaRPr/>
          </a:p>
          <a:p>
            <a:pPr indent="-179388" lvl="0" marL="179388" marR="0" rtl="0" algn="l">
              <a:spcBef>
                <a:spcPts val="0"/>
              </a:spcBef>
              <a:spcAft>
                <a:spcPts val="0"/>
              </a:spcAft>
              <a:buNone/>
            </a:pPr>
            <a:r>
              <a:rPr b="1" lang="fr-FR" sz="1800">
                <a:solidFill>
                  <a:schemeClr val="dk1"/>
                </a:solidFill>
                <a:latin typeface="Times New Roman"/>
                <a:ea typeface="Times New Roman"/>
                <a:cs typeface="Times New Roman"/>
                <a:sym typeface="Times New Roman"/>
              </a:rPr>
              <a:t>					   	P^.Suivant&lt;- Nil</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18"/>
          <p:cNvSpPr txBox="1"/>
          <p:nvPr>
            <p:ph type="title"/>
          </p:nvPr>
        </p:nvSpPr>
        <p:spPr>
          <a:xfrm>
            <a:off x="1043490" y="773832"/>
            <a:ext cx="7024744" cy="85496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000"/>
              <a:buFont typeface="Times New Roman"/>
              <a:buNone/>
            </a:pPr>
            <a:r>
              <a:rPr lang="fr-FR"/>
              <a:t>Listes chaînées simples</a:t>
            </a:r>
            <a:endParaRPr/>
          </a:p>
        </p:txBody>
      </p:sp>
      <p:sp>
        <p:nvSpPr>
          <p:cNvPr id="301" name="Google Shape;301;p18"/>
          <p:cNvSpPr/>
          <p:nvPr/>
        </p:nvSpPr>
        <p:spPr>
          <a:xfrm>
            <a:off x="683568" y="1700808"/>
            <a:ext cx="7776864" cy="2308324"/>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Times New Roman"/>
                <a:ea typeface="Times New Roman"/>
                <a:cs typeface="Times New Roman"/>
                <a:sym typeface="Times New Roman"/>
              </a:rPr>
              <a:t>Une liste chaînée simple est composée :</a:t>
            </a:r>
            <a:endParaRPr/>
          </a:p>
          <a:p>
            <a:pPr indent="-179388" lvl="0" marL="179388"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 d'un ensemble d'éléments tel que chacun :</a:t>
            </a:r>
            <a:endParaRPr/>
          </a:p>
          <a:p>
            <a:pPr indent="-179388" lvl="0" marL="269875"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est rangé en mémoire à une certaine adresse,</a:t>
            </a:r>
            <a:endParaRPr/>
          </a:p>
          <a:p>
            <a:pPr indent="-179388" lvl="0" marL="269875"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contient une donnée (</a:t>
            </a:r>
            <a:r>
              <a:rPr i="1" lang="fr-FR" sz="1800">
                <a:solidFill>
                  <a:schemeClr val="dk1"/>
                </a:solidFill>
                <a:latin typeface="Times New Roman"/>
                <a:ea typeface="Times New Roman"/>
                <a:cs typeface="Times New Roman"/>
                <a:sym typeface="Times New Roman"/>
              </a:rPr>
              <a:t>Info),</a:t>
            </a:r>
            <a:endParaRPr/>
          </a:p>
          <a:p>
            <a:pPr indent="-179388" lvl="0" marL="269875"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contient un pointeur, souvent nommé Suivant, qui contient l'adresse de l'élément suivant dans la liste,</a:t>
            </a:r>
            <a:endParaRPr/>
          </a:p>
          <a:p>
            <a:pPr indent="-179388" lvl="0" marL="179388" marR="0" rtl="0" algn="just">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 d'une variable, appelée Tête, contenant l'adresse du premier élément de la liste chaînée.</a:t>
            </a:r>
            <a:endParaRPr/>
          </a:p>
        </p:txBody>
      </p:sp>
      <p:sp>
        <p:nvSpPr>
          <p:cNvPr id="302" name="Google Shape;302;p18"/>
          <p:cNvSpPr/>
          <p:nvPr/>
        </p:nvSpPr>
        <p:spPr>
          <a:xfrm>
            <a:off x="683568" y="4005064"/>
            <a:ext cx="7776864" cy="923330"/>
          </a:xfrm>
          <a:prstGeom prst="rect">
            <a:avLst/>
          </a:prstGeom>
          <a:noFill/>
          <a:ln>
            <a:noFill/>
          </a:ln>
        </p:spPr>
        <p:txBody>
          <a:bodyPr anchorCtr="0" anchor="t" bIns="45700" lIns="91425" spcFirstLastPara="1" rIns="91425" wrap="square" tIns="45700">
            <a:noAutofit/>
          </a:bodyPr>
          <a:lstStyle/>
          <a:p>
            <a:pPr indent="-179388" lvl="0" marL="179388" marR="0" rtl="0" algn="l">
              <a:spcBef>
                <a:spcPts val="0"/>
              </a:spcBef>
              <a:spcAft>
                <a:spcPts val="0"/>
              </a:spcAft>
              <a:buClr>
                <a:schemeClr val="dk1"/>
              </a:buClr>
              <a:buSzPts val="1800"/>
              <a:buFont typeface="Noto Sans Symbols"/>
              <a:buChar char="▪"/>
            </a:pPr>
            <a:r>
              <a:rPr lang="fr-FR" sz="1800">
                <a:solidFill>
                  <a:schemeClr val="dk1"/>
                </a:solidFill>
                <a:latin typeface="Times New Roman"/>
                <a:ea typeface="Times New Roman"/>
                <a:cs typeface="Times New Roman"/>
                <a:sym typeface="Times New Roman"/>
              </a:rPr>
              <a:t>Le pointeur du dernier élément contient la valeur Nil. Dans le cas d'une liste vide le pointeur de la tête contient la valeur Nil. Une liste est définie par l'adresse de son premier élément.</a:t>
            </a:r>
            <a:endParaRPr/>
          </a:p>
        </p:txBody>
      </p:sp>
      <p:pic>
        <p:nvPicPr>
          <p:cNvPr id="303" name="Google Shape;303;p18"/>
          <p:cNvPicPr preferRelativeResize="0"/>
          <p:nvPr/>
        </p:nvPicPr>
        <p:blipFill rotWithShape="1">
          <a:blip r:embed="rId3">
            <a:alphaModFix/>
          </a:blip>
          <a:srcRect b="0" l="0" r="0" t="0"/>
          <a:stretch/>
        </p:blipFill>
        <p:spPr>
          <a:xfrm>
            <a:off x="1115616" y="4941168"/>
            <a:ext cx="6984776" cy="1371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19"/>
          <p:cNvSpPr txBox="1"/>
          <p:nvPr>
            <p:ph type="title"/>
          </p:nvPr>
        </p:nvSpPr>
        <p:spPr>
          <a:xfrm>
            <a:off x="467544" y="917848"/>
            <a:ext cx="7992888" cy="85496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lang="fr-FR" sz="3600"/>
              <a:t>Traitements de base d'utilisation d'une liste chaînée simple</a:t>
            </a:r>
            <a:endParaRPr sz="3600"/>
          </a:p>
        </p:txBody>
      </p:sp>
      <p:sp>
        <p:nvSpPr>
          <p:cNvPr id="310" name="Google Shape;310;p19"/>
          <p:cNvSpPr/>
          <p:nvPr/>
        </p:nvSpPr>
        <p:spPr>
          <a:xfrm>
            <a:off x="1547664" y="2420888"/>
            <a:ext cx="5526360" cy="26776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2400">
                <a:solidFill>
                  <a:schemeClr val="dk1"/>
                </a:solidFill>
                <a:latin typeface="Times New Roman"/>
                <a:ea typeface="Times New Roman"/>
                <a:cs typeface="Times New Roman"/>
                <a:sym typeface="Times New Roman"/>
              </a:rPr>
              <a:t>Les traitements des listes sont les suivants :</a:t>
            </a:r>
            <a:endParaRPr/>
          </a:p>
          <a:p>
            <a:pPr indent="-182562" lvl="0" marL="365125" marR="0" rtl="0" algn="l">
              <a:spcBef>
                <a:spcPts val="0"/>
              </a:spcBef>
              <a:spcAft>
                <a:spcPts val="0"/>
              </a:spcAft>
              <a:buClr>
                <a:schemeClr val="dk1"/>
              </a:buClr>
              <a:buSzPts val="2400"/>
              <a:buFont typeface="Noto Sans Symbols"/>
              <a:buChar char="▪"/>
            </a:pPr>
            <a:r>
              <a:rPr lang="fr-FR" sz="2400">
                <a:solidFill>
                  <a:schemeClr val="dk1"/>
                </a:solidFill>
                <a:latin typeface="Times New Roman"/>
                <a:ea typeface="Times New Roman"/>
                <a:cs typeface="Times New Roman"/>
                <a:sym typeface="Times New Roman"/>
              </a:rPr>
              <a:t> Créer une liste.</a:t>
            </a:r>
            <a:endParaRPr/>
          </a:p>
          <a:p>
            <a:pPr indent="-182562" lvl="0" marL="365125" marR="0" rtl="0" algn="l">
              <a:spcBef>
                <a:spcPts val="0"/>
              </a:spcBef>
              <a:spcAft>
                <a:spcPts val="0"/>
              </a:spcAft>
              <a:buClr>
                <a:schemeClr val="dk1"/>
              </a:buClr>
              <a:buSzPts val="2400"/>
              <a:buFont typeface="Noto Sans Symbols"/>
              <a:buChar char="▪"/>
            </a:pPr>
            <a:r>
              <a:rPr lang="fr-FR" sz="2400">
                <a:solidFill>
                  <a:schemeClr val="dk1"/>
                </a:solidFill>
                <a:latin typeface="Times New Roman"/>
                <a:ea typeface="Times New Roman"/>
                <a:cs typeface="Times New Roman"/>
                <a:sym typeface="Times New Roman"/>
              </a:rPr>
              <a:t> Ajouter un élément.</a:t>
            </a:r>
            <a:endParaRPr/>
          </a:p>
          <a:p>
            <a:pPr indent="-182562" lvl="0" marL="365125" marR="0" rtl="0" algn="l">
              <a:spcBef>
                <a:spcPts val="0"/>
              </a:spcBef>
              <a:spcAft>
                <a:spcPts val="0"/>
              </a:spcAft>
              <a:buClr>
                <a:schemeClr val="dk1"/>
              </a:buClr>
              <a:buSzPts val="2400"/>
              <a:buFont typeface="Noto Sans Symbols"/>
              <a:buChar char="▪"/>
            </a:pPr>
            <a:r>
              <a:rPr lang="fr-FR" sz="2400">
                <a:solidFill>
                  <a:schemeClr val="dk1"/>
                </a:solidFill>
                <a:latin typeface="Times New Roman"/>
                <a:ea typeface="Times New Roman"/>
                <a:cs typeface="Times New Roman"/>
                <a:sym typeface="Times New Roman"/>
              </a:rPr>
              <a:t> Supprimer un élément.</a:t>
            </a:r>
            <a:endParaRPr/>
          </a:p>
          <a:p>
            <a:pPr indent="-182562" lvl="0" marL="365125" marR="0" rtl="0" algn="l">
              <a:spcBef>
                <a:spcPts val="0"/>
              </a:spcBef>
              <a:spcAft>
                <a:spcPts val="0"/>
              </a:spcAft>
              <a:buClr>
                <a:schemeClr val="dk1"/>
              </a:buClr>
              <a:buSzPts val="2400"/>
              <a:buFont typeface="Noto Sans Symbols"/>
              <a:buChar char="▪"/>
            </a:pPr>
            <a:r>
              <a:rPr lang="fr-FR" sz="2400">
                <a:solidFill>
                  <a:schemeClr val="dk1"/>
                </a:solidFill>
                <a:latin typeface="Times New Roman"/>
                <a:ea typeface="Times New Roman"/>
                <a:cs typeface="Times New Roman"/>
                <a:sym typeface="Times New Roman"/>
              </a:rPr>
              <a:t> Modifier un élément.</a:t>
            </a:r>
            <a:endParaRPr/>
          </a:p>
          <a:p>
            <a:pPr indent="-182562" lvl="0" marL="365125" marR="0" rtl="0" algn="l">
              <a:spcBef>
                <a:spcPts val="0"/>
              </a:spcBef>
              <a:spcAft>
                <a:spcPts val="0"/>
              </a:spcAft>
              <a:buClr>
                <a:schemeClr val="dk1"/>
              </a:buClr>
              <a:buSzPts val="2400"/>
              <a:buFont typeface="Noto Sans Symbols"/>
              <a:buChar char="▪"/>
            </a:pPr>
            <a:r>
              <a:rPr lang="fr-FR" sz="2400">
                <a:solidFill>
                  <a:schemeClr val="dk1"/>
                </a:solidFill>
                <a:latin typeface="Times New Roman"/>
                <a:ea typeface="Times New Roman"/>
                <a:cs typeface="Times New Roman"/>
                <a:sym typeface="Times New Roman"/>
              </a:rPr>
              <a:t> Parcourir une liste.</a:t>
            </a:r>
            <a:endParaRPr/>
          </a:p>
          <a:p>
            <a:pPr indent="-182562" lvl="0" marL="365125" marR="0" rtl="0" algn="l">
              <a:spcBef>
                <a:spcPts val="0"/>
              </a:spcBef>
              <a:spcAft>
                <a:spcPts val="0"/>
              </a:spcAft>
              <a:buClr>
                <a:schemeClr val="dk1"/>
              </a:buClr>
              <a:buSzPts val="2400"/>
              <a:buFont typeface="Noto Sans Symbols"/>
              <a:buChar char="▪"/>
            </a:pPr>
            <a:r>
              <a:rPr lang="fr-FR" sz="2400">
                <a:solidFill>
                  <a:schemeClr val="dk1"/>
                </a:solidFill>
                <a:latin typeface="Times New Roman"/>
                <a:ea typeface="Times New Roman"/>
                <a:cs typeface="Times New Roman"/>
                <a:sym typeface="Times New Roman"/>
              </a:rPr>
              <a:t> Rechercher une valeur dans une liste.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20"/>
          <p:cNvSpPr txBox="1"/>
          <p:nvPr>
            <p:ph type="title"/>
          </p:nvPr>
        </p:nvSpPr>
        <p:spPr>
          <a:xfrm>
            <a:off x="467544" y="917848"/>
            <a:ext cx="7992888" cy="85496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lang="fr-FR" sz="3600"/>
              <a:t>Traitements de base d'utilisation d'une liste chaînée simple</a:t>
            </a:r>
            <a:endParaRPr sz="3600"/>
          </a:p>
        </p:txBody>
      </p:sp>
      <p:sp>
        <p:nvSpPr>
          <p:cNvPr id="317" name="Google Shape;317;p20"/>
          <p:cNvSpPr/>
          <p:nvPr/>
        </p:nvSpPr>
        <p:spPr>
          <a:xfrm>
            <a:off x="611560" y="1988840"/>
            <a:ext cx="777686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Créer une liste chaînée composée de 2 éléments de type chaîne de caractères</a:t>
            </a:r>
            <a:endParaRPr sz="1800">
              <a:solidFill>
                <a:schemeClr val="dk1"/>
              </a:solidFill>
              <a:latin typeface="Times New Roman"/>
              <a:ea typeface="Times New Roman"/>
              <a:cs typeface="Times New Roman"/>
              <a:sym typeface="Times New Roman"/>
            </a:endParaRPr>
          </a:p>
        </p:txBody>
      </p:sp>
      <p:sp>
        <p:nvSpPr>
          <p:cNvPr id="318" name="Google Shape;318;p20"/>
          <p:cNvSpPr/>
          <p:nvPr/>
        </p:nvSpPr>
        <p:spPr>
          <a:xfrm>
            <a:off x="971600" y="2636912"/>
            <a:ext cx="5004048"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Déclarations des types pour la liste :</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Type Liste = ^Element</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Type Element = Structure</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Info : chaîne de caractères</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Suivant : ^Element</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Fin structure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467544" y="917848"/>
            <a:ext cx="7992888" cy="85496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lang="fr-FR" sz="3600"/>
              <a:t>Traitements de base d'utilisation d'une liste chaînée simple</a:t>
            </a:r>
            <a:endParaRPr sz="3600"/>
          </a:p>
        </p:txBody>
      </p:sp>
      <p:sp>
        <p:nvSpPr>
          <p:cNvPr id="325" name="Google Shape;325;p21"/>
          <p:cNvSpPr/>
          <p:nvPr/>
        </p:nvSpPr>
        <p:spPr>
          <a:xfrm>
            <a:off x="611560" y="1700808"/>
            <a:ext cx="777686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(suite)</a:t>
            </a:r>
            <a:endParaRPr sz="1800">
              <a:solidFill>
                <a:schemeClr val="dk1"/>
              </a:solidFill>
              <a:latin typeface="Times New Roman"/>
              <a:ea typeface="Times New Roman"/>
              <a:cs typeface="Times New Roman"/>
              <a:sym typeface="Times New Roman"/>
            </a:endParaRPr>
          </a:p>
        </p:txBody>
      </p:sp>
      <p:sp>
        <p:nvSpPr>
          <p:cNvPr id="326" name="Google Shape;326;p21"/>
          <p:cNvSpPr/>
          <p:nvPr/>
        </p:nvSpPr>
        <p:spPr>
          <a:xfrm>
            <a:off x="683568" y="2060848"/>
            <a:ext cx="7848872" cy="4524315"/>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Algorithme CréationListe2Elements</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Tete, P : ^Element</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NombreElt : entier</a:t>
            </a:r>
            <a:endParaRPr/>
          </a:p>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DEBUT</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1 Tete&lt;-Nil 	/* pour l'instant la liste est vide*/</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2 Allouer(P) 	/* réserve un espace mémoire pour le premier élément */</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3 Lire(P^.Info) 	/* stocke dans l'Info de l'élément pointé par P la valeur saisie */</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4 P^.Suivant &lt;-Nil 	/* il n'y a pas d'élément suivant */</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5 Tete &lt;-P 		/* le pointeur Tete pointe maintenant sur P */</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 Il faut maintenant ajouter le 2e élément, ce qui revient à insérer un élément en tête de liste */</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6 Allouer(P) 	/* réserve un espace mémoire pour le second élément */</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7 Lire(P^.Info) 	/* stocke dans l'Info de l'élément pointé par P la valeur saisie */</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8 P^.Suivant &lt;-Tete	 /* élément inséré en tête de liste */</a:t>
            </a:r>
            <a:endParaRPr/>
          </a:p>
          <a:p>
            <a:pPr indent="0" lvl="0" marL="0" marR="0" rtl="0" algn="l">
              <a:spcBef>
                <a:spcPts val="0"/>
              </a:spcBef>
              <a:spcAft>
                <a:spcPts val="0"/>
              </a:spcAft>
              <a:buNone/>
            </a:pPr>
            <a:r>
              <a:rPr lang="fr-FR" sz="1800">
                <a:solidFill>
                  <a:schemeClr val="dk1"/>
                </a:solidFill>
                <a:latin typeface="Times New Roman"/>
                <a:ea typeface="Times New Roman"/>
                <a:cs typeface="Times New Roman"/>
                <a:sym typeface="Times New Roman"/>
              </a:rPr>
              <a:t>9 Tete &lt;-P</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fr-FR" sz="1800">
                <a:solidFill>
                  <a:schemeClr val="dk1"/>
                </a:solidFill>
                <a:latin typeface="Times New Roman"/>
                <a:ea typeface="Times New Roman"/>
                <a:cs typeface="Times New Roman"/>
                <a:sym typeface="Times New Roman"/>
              </a:rPr>
              <a:t>FIN</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3">
  <a:themeElements>
    <a:clrScheme name="Mé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