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65" r:id="rId6"/>
    <p:sldId id="256" r:id="rId7"/>
    <p:sldId id="258" r:id="rId8"/>
    <p:sldId id="257" r:id="rId9"/>
    <p:sldId id="264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8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9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3A824-1A51-4B26-AD58-A6D8E14F6C04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380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162C4-EDD9-4389-A98B-B87ECEA2A816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059C3-6A89-4494-99FF-5A4D6FFD50EB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13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54B2F-12DE-47F5-8894-472B206D2E1E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78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0E46F-7819-4ACF-B48B-48222C2ACC88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12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F3416-4057-4DAA-829D-4CA07428D088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209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D9284-D300-4297-87F7-E791DCC15DB1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530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D525BB-DA17-4BA0-B3C8-3AC3ABC827E6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42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08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C4C9A-3960-41CF-A4E9-2A8FB932454B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393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7E33E-8B18-4087-B112-809917729534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95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FFE419-2371-464F-8239-3959401C3561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239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3A824-1A51-4B26-AD58-A6D8E14F6C04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39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162C4-EDD9-4389-A98B-B87ECEA2A816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25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059C3-6A89-4494-99FF-5A4D6FFD50EB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994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54B2F-12DE-47F5-8894-472B206D2E1E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999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0E46F-7819-4ACF-B48B-48222C2ACC88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21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F3416-4057-4DAA-829D-4CA07428D088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944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D9284-D300-4297-87F7-E791DCC15DB1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0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48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D525BB-DA17-4BA0-B3C8-3AC3ABC827E6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416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C4C9A-3960-41CF-A4E9-2A8FB932454B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2347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7E33E-8B18-4087-B112-809917729534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534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FFE419-2371-464F-8239-3959401C3561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7406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3A824-1A51-4B26-AD58-A6D8E14F6C04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938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162C4-EDD9-4389-A98B-B87ECEA2A816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7198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059C3-6A89-4494-99FF-5A4D6FFD50EB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83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54B2F-12DE-47F5-8894-472B206D2E1E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6107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0E46F-7819-4ACF-B48B-48222C2ACC88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2784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F3416-4057-4DAA-829D-4CA07428D088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63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018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D9284-D300-4297-87F7-E791DCC15DB1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722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D525BB-DA17-4BA0-B3C8-3AC3ABC827E6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010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C4C9A-3960-41CF-A4E9-2A8FB932454B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1472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7E33E-8B18-4087-B112-809917729534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9091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FFE419-2371-464F-8239-3959401C3561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9353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3A824-1A51-4B26-AD58-A6D8E14F6C04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2824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162C4-EDD9-4389-A98B-B87ECEA2A816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343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059C3-6A89-4494-99FF-5A4D6FFD50EB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4105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54B2F-12DE-47F5-8894-472B206D2E1E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60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0E46F-7819-4ACF-B48B-48222C2ACC88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03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343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F3416-4057-4DAA-829D-4CA07428D088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754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D9284-D300-4297-87F7-E791DCC15DB1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5985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D525BB-DA17-4BA0-B3C8-3AC3ABC827E6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1103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C4C9A-3960-41CF-A4E9-2A8FB932454B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4599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7E33E-8B18-4087-B112-809917729534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3061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FFE419-2371-464F-8239-3959401C3561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29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9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2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7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1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DC0E8-9D82-4A03-9531-41760B1B8FC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3995-9BB1-42B4-B947-23EE2DF46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BC1C18-307B-4F68-A007-B5B542270E8D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5723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BC1C18-307B-4F68-A007-B5B542270E8D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12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BC1C18-307B-4F68-A007-B5B542270E8D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091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BC1C18-307B-4F68-A007-B5B542270E8D}" type="datetimeFigureOut"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3477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0207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402114" y="2065853"/>
            <a:ext cx="7387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Pursue</a:t>
            </a:r>
          </a:p>
          <a:p>
            <a:r>
              <a:rPr lang="en-US" altLang="ko-KR" sz="7000" dirty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en-US" altLang="ko-KR" sz="7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Convenience</a:t>
            </a:r>
            <a:endParaRPr lang="ko-KR" altLang="en-US" sz="7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0457" y="4552384"/>
            <a:ext cx="32294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1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송 </a:t>
            </a:r>
            <a:r>
              <a:rPr lang="ko-KR" altLang="en-US" sz="21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사현</a:t>
            </a:r>
            <a:r>
              <a:rPr lang="ko-KR" altLang="en-US" sz="21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1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201804018</a:t>
            </a:r>
          </a:p>
          <a:p>
            <a:pPr algn="r"/>
            <a:r>
              <a:rPr lang="ko-KR" altLang="en-US" sz="21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원기 </a:t>
            </a:r>
            <a:r>
              <a:rPr lang="en-US" altLang="ko-KR" sz="21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201604007</a:t>
            </a:r>
          </a:p>
          <a:p>
            <a:pPr algn="r"/>
            <a:r>
              <a:rPr lang="ko-KR" altLang="en-US" sz="21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현우 </a:t>
            </a:r>
            <a:r>
              <a:rPr lang="en-US" altLang="ko-KR" sz="21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201804027</a:t>
            </a:r>
            <a:endParaRPr lang="ko-KR" altLang="en-US" sz="21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5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020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88003" y="2079441"/>
            <a:ext cx="2512422" cy="201593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500" dirty="0" smtClean="0">
              <a:solidFill>
                <a:schemeClr val="bg1"/>
              </a:solidFill>
            </a:endParaRPr>
          </a:p>
          <a:p>
            <a:r>
              <a:rPr lang="en-US" altLang="ko-KR" sz="2500" dirty="0" smtClean="0">
                <a:solidFill>
                  <a:schemeClr val="bg1"/>
                </a:solidFill>
              </a:rPr>
              <a:t>Public class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PCprogram</a:t>
            </a:r>
            <a:r>
              <a:rPr lang="en-US" altLang="ko-KR" sz="2500" dirty="0" smtClean="0">
                <a:solidFill>
                  <a:schemeClr val="bg1"/>
                </a:solidFill>
              </a:rPr>
              <a:t> extends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Jframe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endParaRPr lang="en-US" altLang="ko-KR" sz="25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91575" y="2079441"/>
            <a:ext cx="2512422" cy="201593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500" dirty="0" smtClean="0">
              <a:solidFill>
                <a:schemeClr val="bg1"/>
              </a:solidFill>
            </a:endParaRPr>
          </a:p>
          <a:p>
            <a:r>
              <a:rPr lang="en-US" altLang="ko-KR" sz="2500" dirty="0" smtClean="0">
                <a:solidFill>
                  <a:schemeClr val="bg1"/>
                </a:solidFill>
              </a:rPr>
              <a:t>Public class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enterLayout</a:t>
            </a:r>
            <a:r>
              <a:rPr lang="en-US" altLang="ko-KR" sz="2500" dirty="0" smtClean="0">
                <a:solidFill>
                  <a:schemeClr val="bg1"/>
                </a:solidFill>
              </a:rPr>
              <a:t> extends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Jframe</a:t>
            </a:r>
            <a:endParaRPr lang="en-US" altLang="ko-KR" sz="2500" dirty="0">
              <a:solidFill>
                <a:schemeClr val="bg1"/>
              </a:solidFill>
            </a:endParaRPr>
          </a:p>
          <a:p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9789" y="2079441"/>
            <a:ext cx="2512422" cy="201593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500" dirty="0" smtClean="0">
              <a:solidFill>
                <a:schemeClr val="bg1"/>
              </a:solidFill>
            </a:endParaRPr>
          </a:p>
          <a:p>
            <a:r>
              <a:rPr lang="en-US" altLang="ko-KR" sz="2500" dirty="0" smtClean="0">
                <a:solidFill>
                  <a:schemeClr val="bg1"/>
                </a:solidFill>
              </a:rPr>
              <a:t>Public class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ButtonArray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8003" y="4368708"/>
            <a:ext cx="2512422" cy="201593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500" dirty="0" smtClean="0">
              <a:solidFill>
                <a:schemeClr val="bg1"/>
              </a:solidFill>
            </a:endParaRPr>
          </a:p>
          <a:p>
            <a:r>
              <a:rPr lang="en-US" altLang="ko-KR" sz="2500" dirty="0">
                <a:solidFill>
                  <a:schemeClr val="bg1"/>
                </a:solidFill>
              </a:rPr>
              <a:t>c</a:t>
            </a:r>
            <a:r>
              <a:rPr lang="en-US" altLang="ko-KR" sz="2500" dirty="0" smtClean="0">
                <a:solidFill>
                  <a:schemeClr val="bg1"/>
                </a:solidFill>
              </a:rPr>
              <a:t>lass information extends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JFrame</a:t>
            </a:r>
            <a:endParaRPr lang="en-US" altLang="ko-KR" sz="2500" dirty="0">
              <a:solidFill>
                <a:schemeClr val="bg1"/>
              </a:solidFill>
            </a:endParaRPr>
          </a:p>
          <a:p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39789" y="4368708"/>
            <a:ext cx="2512422" cy="198515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</a:rPr>
              <a:t>class </a:t>
            </a:r>
            <a:r>
              <a:rPr lang="en-US" altLang="ko-KR" sz="2300" dirty="0" err="1" smtClean="0">
                <a:solidFill>
                  <a:schemeClr val="bg1"/>
                </a:solidFill>
              </a:rPr>
              <a:t>MyActionListener</a:t>
            </a:r>
            <a:endParaRPr lang="en-US" altLang="ko-KR" sz="2300" dirty="0" smtClean="0">
              <a:solidFill>
                <a:schemeClr val="bg1"/>
              </a:solidFill>
            </a:endParaRPr>
          </a:p>
          <a:p>
            <a:r>
              <a:rPr lang="en-US" altLang="ko-KR" sz="2500" dirty="0" smtClean="0">
                <a:solidFill>
                  <a:schemeClr val="bg1"/>
                </a:solidFill>
              </a:rPr>
              <a:t>Implements</a:t>
            </a:r>
            <a:br>
              <a:rPr lang="en-US" altLang="ko-KR" sz="2500" dirty="0" smtClean="0">
                <a:solidFill>
                  <a:schemeClr val="bg1"/>
                </a:solidFill>
              </a:rPr>
            </a:br>
            <a:r>
              <a:rPr lang="en-US" altLang="ko-KR" sz="2500" dirty="0" err="1" smtClean="0">
                <a:solidFill>
                  <a:schemeClr val="bg1"/>
                </a:solidFill>
              </a:rPr>
              <a:t>ActionListener</a:t>
            </a:r>
            <a:r>
              <a:rPr lang="en-US" altLang="ko-KR" sz="2500" dirty="0" smtClean="0">
                <a:solidFill>
                  <a:schemeClr val="bg1"/>
                </a:solidFill>
              </a:rPr>
              <a:t>,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KeyListener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1575" y="4368708"/>
            <a:ext cx="2512422" cy="201593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500" dirty="0" smtClean="0">
              <a:solidFill>
                <a:schemeClr val="bg1"/>
              </a:solidFill>
            </a:endParaRPr>
          </a:p>
          <a:p>
            <a:r>
              <a:rPr lang="en-US" altLang="ko-KR" sz="2500" dirty="0" smtClean="0">
                <a:solidFill>
                  <a:schemeClr val="bg1"/>
                </a:solidFill>
              </a:rPr>
              <a:t>Public class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ProcessRunner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endParaRPr lang="en-US" altLang="ko-KR" sz="2500" dirty="0" smtClean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14423" y="1021941"/>
            <a:ext cx="9724231" cy="788175"/>
            <a:chOff x="1114423" y="1021941"/>
            <a:chExt cx="9724231" cy="788175"/>
          </a:xfrm>
        </p:grpSpPr>
        <p:grpSp>
          <p:nvGrpSpPr>
            <p:cNvPr id="26" name="그룹 25"/>
            <p:cNvGrpSpPr/>
            <p:nvPr/>
          </p:nvGrpSpPr>
          <p:grpSpPr>
            <a:xfrm>
              <a:off x="1114423" y="1021941"/>
              <a:ext cx="5746055" cy="788175"/>
              <a:chOff x="1132114" y="1260484"/>
              <a:chExt cx="5379083" cy="53235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132114" y="1262743"/>
                <a:ext cx="1872344" cy="530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500" dirty="0" smtClean="0">
                    <a:solidFill>
                      <a:schemeClr val="bg1"/>
                    </a:solidFill>
                  </a:rPr>
                  <a:t>발표자</a:t>
                </a:r>
                <a:r>
                  <a:rPr lang="en-US" altLang="ko-KR" sz="4500" dirty="0" smtClean="0">
                    <a:solidFill>
                      <a:schemeClr val="bg1"/>
                    </a:solidFill>
                  </a:rPr>
                  <a:t>:</a:t>
                </a:r>
                <a:endParaRPr lang="ko-KR" altLang="en-US" sz="4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30969" y="1260484"/>
                <a:ext cx="3280228" cy="5300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500" dirty="0" smtClean="0">
                    <a:solidFill>
                      <a:schemeClr val="bg1"/>
                    </a:solidFill>
                  </a:rPr>
                  <a:t>이 현우</a:t>
                </a:r>
                <a:endParaRPr lang="ko-KR" altLang="en-US" sz="45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9997" y="1021941"/>
              <a:ext cx="2948657" cy="784169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241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02075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378942" y="873211"/>
            <a:ext cx="3328086" cy="733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발표자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err="1" smtClean="0">
                <a:solidFill>
                  <a:schemeClr val="tx1"/>
                </a:solidFill>
              </a:rPr>
              <a:t>송사현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940" y="1968843"/>
            <a:ext cx="11434117" cy="4423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내가 만든 프로그램 기능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파일 입출력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</a:t>
            </a:r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en-US" altLang="ko-KR" dirty="0" err="1" smtClean="0">
                <a:solidFill>
                  <a:schemeClr val="tx1"/>
                </a:solidFill>
              </a:rPr>
              <a:t>FileManager</a:t>
            </a:r>
            <a:r>
              <a:rPr lang="en-US" altLang="ko-KR" dirty="0" smtClean="0">
                <a:solidFill>
                  <a:schemeClr val="tx1"/>
                </a:solidFill>
              </a:rPr>
              <a:t>  //</a:t>
            </a:r>
            <a:r>
              <a:rPr lang="ko-KR" altLang="en-US" dirty="0" smtClean="0">
                <a:solidFill>
                  <a:schemeClr val="tx1"/>
                </a:solidFill>
              </a:rPr>
              <a:t>파일 입출력 전체를 담당하는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void </a:t>
            </a:r>
            <a:r>
              <a:rPr lang="en-US" altLang="ko-KR" dirty="0" err="1">
                <a:solidFill>
                  <a:schemeClr val="tx1"/>
                </a:solidFill>
              </a:rPr>
              <a:t>FileCheck</a:t>
            </a:r>
            <a:r>
              <a:rPr lang="en-US" altLang="ko-KR" dirty="0" smtClean="0">
                <a:solidFill>
                  <a:schemeClr val="tx1"/>
                </a:solidFill>
              </a:rPr>
              <a:t>() //</a:t>
            </a:r>
            <a:r>
              <a:rPr lang="ko-KR" altLang="en-US" dirty="0" smtClean="0">
                <a:solidFill>
                  <a:schemeClr val="tx1"/>
                </a:solidFill>
              </a:rPr>
              <a:t>경로와 이름을 저장하는 </a:t>
            </a:r>
            <a:r>
              <a:rPr lang="en-US" altLang="ko-KR" dirty="0" smtClean="0">
                <a:solidFill>
                  <a:schemeClr val="tx1"/>
                </a:solidFill>
              </a:rPr>
              <a:t>txt</a:t>
            </a:r>
            <a:r>
              <a:rPr lang="ko-KR" altLang="en-US" dirty="0" smtClean="0">
                <a:solidFill>
                  <a:schemeClr val="tx1"/>
                </a:solidFill>
              </a:rPr>
              <a:t>파일이 존재하는지 검사한 후 없을 경우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void Save(</a:t>
            </a:r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en-US" altLang="ko-KR" dirty="0" smtClean="0">
                <a:solidFill>
                  <a:schemeClr val="tx1"/>
                </a:solidFill>
              </a:rPr>
              <a:t>name, </a:t>
            </a:r>
            <a:r>
              <a:rPr lang="en-US" altLang="ko-KR" dirty="0">
                <a:solidFill>
                  <a:schemeClr val="tx1"/>
                </a:solidFill>
              </a:rPr>
              <a:t>String txt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) //</a:t>
            </a:r>
            <a:r>
              <a:rPr lang="ko-KR" altLang="en-US" dirty="0" smtClean="0">
                <a:solidFill>
                  <a:schemeClr val="tx1"/>
                </a:solidFill>
              </a:rPr>
              <a:t>이름과 경로를 원하는 번호의 방에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void </a:t>
            </a:r>
            <a:r>
              <a:rPr lang="en-US" altLang="ko-KR" dirty="0">
                <a:solidFill>
                  <a:schemeClr val="tx1"/>
                </a:solidFill>
              </a:rPr>
              <a:t>Delete(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) //</a:t>
            </a:r>
            <a:r>
              <a:rPr lang="ko-KR" altLang="en-US" dirty="0" smtClean="0">
                <a:solidFill>
                  <a:schemeClr val="tx1"/>
                </a:solidFill>
              </a:rPr>
              <a:t>원하는 번호의 방에 있는 이름과 경로 삭제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String </a:t>
            </a:r>
            <a:r>
              <a:rPr lang="en-US" altLang="ko-KR" dirty="0" err="1">
                <a:solidFill>
                  <a:schemeClr val="tx1"/>
                </a:solidFill>
              </a:rPr>
              <a:t>bring_location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) //</a:t>
            </a:r>
            <a:r>
              <a:rPr lang="ko-KR" altLang="en-US" dirty="0" smtClean="0">
                <a:solidFill>
                  <a:schemeClr val="tx1"/>
                </a:solidFill>
              </a:rPr>
              <a:t>원하는 번호에 방에 있는 경로 가져오기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경로와 연결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String </a:t>
            </a:r>
            <a:r>
              <a:rPr lang="en-US" altLang="ko-KR" dirty="0" err="1">
                <a:solidFill>
                  <a:schemeClr val="tx1"/>
                </a:solidFill>
              </a:rPr>
              <a:t>bring_name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) // </a:t>
            </a:r>
            <a:r>
              <a:rPr lang="ko-KR" altLang="en-US" dirty="0" smtClean="0">
                <a:solidFill>
                  <a:schemeClr val="tx1"/>
                </a:solidFill>
              </a:rPr>
              <a:t>원하는 번호의 방에 있는 이름 가져오기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버튼에 출력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02075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378942" y="873211"/>
            <a:ext cx="3328086" cy="733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구현 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941" y="1968843"/>
            <a:ext cx="3328088" cy="4423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현재 이름</a:t>
            </a:r>
            <a:r>
              <a:rPr lang="en-US" altLang="ko-KR" dirty="0" smtClean="0">
                <a:solidFill>
                  <a:schemeClr val="tx1"/>
                </a:solidFill>
              </a:rPr>
              <a:t>or</a:t>
            </a:r>
            <a:r>
              <a:rPr lang="ko-KR" altLang="en-US" dirty="0" smtClean="0">
                <a:solidFill>
                  <a:schemeClr val="tx1"/>
                </a:solidFill>
              </a:rPr>
              <a:t>경로 파일의 내용을 하나씩 읽어오면서 </a:t>
            </a:r>
            <a:r>
              <a:rPr lang="ko-KR" altLang="en-US" dirty="0" err="1" smtClean="0">
                <a:solidFill>
                  <a:schemeClr val="tx1"/>
                </a:solidFill>
              </a:rPr>
              <a:t>스트링</a:t>
            </a:r>
            <a:r>
              <a:rPr lang="ko-KR" altLang="en-US" dirty="0" smtClean="0">
                <a:solidFill>
                  <a:schemeClr val="tx1"/>
                </a:solidFill>
              </a:rPr>
              <a:t> 버퍼에 </a:t>
            </a:r>
            <a:r>
              <a:rPr lang="en-US" altLang="ko-KR" dirty="0" smtClean="0">
                <a:solidFill>
                  <a:schemeClr val="tx1"/>
                </a:solidFill>
              </a:rPr>
              <a:t>append.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입력 받은 </a:t>
            </a:r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count($</a:t>
            </a:r>
            <a:r>
              <a:rPr lang="ko-KR" altLang="en-US" dirty="0" smtClean="0">
                <a:solidFill>
                  <a:schemeClr val="tx1"/>
                </a:solidFill>
              </a:rPr>
              <a:t>를 만날 때마다 </a:t>
            </a:r>
            <a:r>
              <a:rPr lang="en-US" altLang="ko-KR" dirty="0" smtClean="0">
                <a:solidFill>
                  <a:schemeClr val="tx1"/>
                </a:solidFill>
              </a:rPr>
              <a:t>+)</a:t>
            </a:r>
            <a:r>
              <a:rPr lang="ko-KR" altLang="en-US" dirty="0" smtClean="0">
                <a:solidFill>
                  <a:schemeClr val="tx1"/>
                </a:solidFill>
              </a:rPr>
              <a:t>가 일치하는 곳을 찾고 </a:t>
            </a:r>
            <a:r>
              <a:rPr lang="en-US" altLang="ko-KR" dirty="0" smtClean="0">
                <a:solidFill>
                  <a:schemeClr val="tx1"/>
                </a:solidFill>
              </a:rPr>
              <a:t>txt(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or</a:t>
            </a:r>
            <a:r>
              <a:rPr lang="ko-KR" altLang="en-US" dirty="0" smtClean="0">
                <a:solidFill>
                  <a:schemeClr val="tx1"/>
                </a:solidFill>
              </a:rPr>
              <a:t>경로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append.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맨 끝까지 읽으면 </a:t>
            </a:r>
            <a:r>
              <a:rPr lang="ko-KR" altLang="en-US" dirty="0" err="1" smtClean="0">
                <a:solidFill>
                  <a:schemeClr val="tx1"/>
                </a:solidFill>
              </a:rPr>
              <a:t>스트링</a:t>
            </a:r>
            <a:r>
              <a:rPr lang="ko-KR" altLang="en-US" dirty="0" smtClean="0">
                <a:solidFill>
                  <a:schemeClr val="tx1"/>
                </a:solidFill>
              </a:rPr>
              <a:t> 버퍼를 </a:t>
            </a:r>
            <a:r>
              <a:rPr lang="ko-KR" altLang="en-US" dirty="0" err="1" smtClean="0">
                <a:solidFill>
                  <a:schemeClr val="tx1"/>
                </a:solidFill>
              </a:rPr>
              <a:t>스트링</a:t>
            </a:r>
            <a:r>
              <a:rPr lang="ko-KR" altLang="en-US" dirty="0" smtClean="0">
                <a:solidFill>
                  <a:schemeClr val="tx1"/>
                </a:solidFill>
              </a:rPr>
              <a:t> 값으로 바꾸고 원래 파일을 대체한다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98476" y="1968841"/>
            <a:ext cx="3328088" cy="4423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불러오기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현재 이름</a:t>
            </a:r>
            <a:r>
              <a:rPr lang="en-US" altLang="ko-KR" dirty="0" smtClean="0">
                <a:solidFill>
                  <a:schemeClr val="tx1"/>
                </a:solidFill>
              </a:rPr>
              <a:t>or</a:t>
            </a:r>
            <a:r>
              <a:rPr lang="ko-KR" altLang="en-US" dirty="0" smtClean="0">
                <a:solidFill>
                  <a:schemeClr val="tx1"/>
                </a:solidFill>
              </a:rPr>
              <a:t>경로 파일을 하나씩 읽어온다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입력 받은 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번호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count($</a:t>
            </a:r>
            <a:r>
              <a:rPr lang="ko-KR" altLang="en-US" dirty="0">
                <a:solidFill>
                  <a:schemeClr val="tx1"/>
                </a:solidFill>
              </a:rPr>
              <a:t>를 만날 때마다 </a:t>
            </a:r>
            <a:r>
              <a:rPr lang="en-US" altLang="ko-KR" dirty="0">
                <a:solidFill>
                  <a:schemeClr val="tx1"/>
                </a:solidFill>
              </a:rPr>
              <a:t>+)</a:t>
            </a:r>
            <a:r>
              <a:rPr lang="ko-KR" altLang="en-US" dirty="0">
                <a:solidFill>
                  <a:schemeClr val="tx1"/>
                </a:solidFill>
              </a:rPr>
              <a:t>가 일치하는 </a:t>
            </a:r>
            <a:r>
              <a:rPr lang="ko-KR" altLang="en-US" dirty="0" smtClean="0">
                <a:solidFill>
                  <a:schemeClr val="tx1"/>
                </a:solidFill>
              </a:rPr>
              <a:t>곳만 </a:t>
            </a:r>
            <a:r>
              <a:rPr lang="ko-KR" altLang="en-US" dirty="0" err="1" smtClean="0">
                <a:solidFill>
                  <a:schemeClr val="tx1"/>
                </a:solidFill>
              </a:rPr>
              <a:t>스트링</a:t>
            </a:r>
            <a:r>
              <a:rPr lang="ko-KR" altLang="en-US" dirty="0" smtClean="0">
                <a:solidFill>
                  <a:schemeClr val="tx1"/>
                </a:solidFill>
              </a:rPr>
              <a:t> 버퍼에 </a:t>
            </a:r>
            <a:r>
              <a:rPr lang="en-US" altLang="ko-KR" dirty="0" smtClean="0">
                <a:solidFill>
                  <a:schemeClr val="tx1"/>
                </a:solidFill>
              </a:rPr>
              <a:t>append.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맨 끝까지 읽으면 </a:t>
            </a:r>
            <a:r>
              <a:rPr lang="ko-KR" altLang="en-US" dirty="0" err="1">
                <a:solidFill>
                  <a:schemeClr val="tx1"/>
                </a:solidFill>
              </a:rPr>
              <a:t>스트링</a:t>
            </a:r>
            <a:r>
              <a:rPr lang="ko-KR" altLang="en-US" dirty="0">
                <a:solidFill>
                  <a:schemeClr val="tx1"/>
                </a:solidFill>
              </a:rPr>
              <a:t> 버퍼를 </a:t>
            </a:r>
            <a:r>
              <a:rPr lang="ko-KR" altLang="en-US" dirty="0" err="1">
                <a:solidFill>
                  <a:schemeClr val="tx1"/>
                </a:solidFill>
              </a:rPr>
              <a:t>스트링</a:t>
            </a:r>
            <a:r>
              <a:rPr lang="ko-KR" altLang="en-US" dirty="0">
                <a:solidFill>
                  <a:schemeClr val="tx1"/>
                </a:solidFill>
              </a:rPr>
              <a:t> 값으로 </a:t>
            </a:r>
            <a:r>
              <a:rPr lang="ko-KR" altLang="en-US" dirty="0" smtClean="0">
                <a:solidFill>
                  <a:schemeClr val="tx1"/>
                </a:solidFill>
              </a:rPr>
              <a:t>바꾸고 리턴 값으로 넘겨준다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31956" y="1968842"/>
            <a:ext cx="3328088" cy="4423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삭</a:t>
            </a:r>
            <a:r>
              <a:rPr lang="ko-KR" altLang="en-US" dirty="0">
                <a:solidFill>
                  <a:schemeClr val="tx1"/>
                </a:solidFill>
              </a:rPr>
              <a:t>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현재 이름</a:t>
            </a:r>
            <a:r>
              <a:rPr lang="en-US" altLang="ko-KR" dirty="0">
                <a:solidFill>
                  <a:schemeClr val="tx1"/>
                </a:solidFill>
              </a:rPr>
              <a:t>or</a:t>
            </a:r>
            <a:r>
              <a:rPr lang="ko-KR" altLang="en-US" dirty="0">
                <a:solidFill>
                  <a:schemeClr val="tx1"/>
                </a:solidFill>
              </a:rPr>
              <a:t>경로 파일의 내용을 하나씩 읽어오면서 </a:t>
            </a:r>
            <a:r>
              <a:rPr lang="ko-KR" altLang="en-US" dirty="0" err="1">
                <a:solidFill>
                  <a:schemeClr val="tx1"/>
                </a:solidFill>
              </a:rPr>
              <a:t>스트링</a:t>
            </a:r>
            <a:r>
              <a:rPr lang="ko-KR" altLang="en-US" dirty="0">
                <a:solidFill>
                  <a:schemeClr val="tx1"/>
                </a:solidFill>
              </a:rPr>
              <a:t> 버퍼에 </a:t>
            </a:r>
            <a:r>
              <a:rPr lang="en-US" altLang="ko-KR" dirty="0">
                <a:solidFill>
                  <a:schemeClr val="tx1"/>
                </a:solidFill>
              </a:rPr>
              <a:t>append.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입력 받은 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번호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count($</a:t>
            </a:r>
            <a:r>
              <a:rPr lang="ko-KR" altLang="en-US" dirty="0">
                <a:solidFill>
                  <a:schemeClr val="tx1"/>
                </a:solidFill>
              </a:rPr>
              <a:t>를 만날 때마다 </a:t>
            </a:r>
            <a:r>
              <a:rPr lang="en-US" altLang="ko-KR" dirty="0">
                <a:solidFill>
                  <a:schemeClr val="tx1"/>
                </a:solidFill>
              </a:rPr>
              <a:t>+)</a:t>
            </a:r>
            <a:r>
              <a:rPr lang="ko-KR" altLang="en-US" dirty="0">
                <a:solidFill>
                  <a:schemeClr val="tx1"/>
                </a:solidFill>
              </a:rPr>
              <a:t>가 일치하는 </a:t>
            </a:r>
            <a:r>
              <a:rPr lang="ko-KR" altLang="en-US" dirty="0" smtClean="0">
                <a:solidFill>
                  <a:schemeClr val="tx1"/>
                </a:solidFill>
              </a:rPr>
              <a:t>곳</a:t>
            </a:r>
            <a:r>
              <a:rPr lang="ko-KR" altLang="en-US" dirty="0">
                <a:solidFill>
                  <a:schemeClr val="tx1"/>
                </a:solidFill>
              </a:rPr>
              <a:t>은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r>
              <a:rPr lang="en-US" altLang="ko-KR" dirty="0" smtClean="0">
                <a:solidFill>
                  <a:schemeClr val="tx1"/>
                </a:solidFill>
              </a:rPr>
              <a:t>x.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맨 끝까지 읽으면 </a:t>
            </a:r>
            <a:r>
              <a:rPr lang="ko-KR" altLang="en-US" dirty="0" err="1">
                <a:solidFill>
                  <a:schemeClr val="tx1"/>
                </a:solidFill>
              </a:rPr>
              <a:t>스트링</a:t>
            </a:r>
            <a:r>
              <a:rPr lang="ko-KR" altLang="en-US" dirty="0">
                <a:solidFill>
                  <a:schemeClr val="tx1"/>
                </a:solidFill>
              </a:rPr>
              <a:t> 버퍼를 </a:t>
            </a:r>
            <a:r>
              <a:rPr lang="ko-KR" altLang="en-US" dirty="0" err="1">
                <a:solidFill>
                  <a:schemeClr val="tx1"/>
                </a:solidFill>
              </a:rPr>
              <a:t>스트링</a:t>
            </a:r>
            <a:r>
              <a:rPr lang="ko-KR" altLang="en-US" dirty="0">
                <a:solidFill>
                  <a:schemeClr val="tx1"/>
                </a:solidFill>
              </a:rPr>
              <a:t> 값으로 바꾸고 원래 파일을 대체한다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02075"/>
            </a:xfrm>
            <a:prstGeom prst="rect">
              <a:avLst/>
            </a:prstGeom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6" y="879316"/>
            <a:ext cx="7595290" cy="147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61400" y="879316"/>
            <a:ext cx="32127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FileCheck</a:t>
            </a:r>
            <a:r>
              <a:rPr lang="en-US" altLang="ko-KR" dirty="0"/>
              <a:t>()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임의의 특수문자</a:t>
            </a:r>
            <a:r>
              <a:rPr lang="en-US" altLang="ko-KR" dirty="0" smtClean="0"/>
              <a:t>($)</a:t>
            </a:r>
            <a:r>
              <a:rPr lang="ko-KR" altLang="en-US" dirty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개로 방을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만듦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1400" y="2548325"/>
            <a:ext cx="3212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Save(String name, String txt,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 smtClean="0"/>
              <a:t>) –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 번호</a:t>
            </a:r>
            <a:r>
              <a:rPr lang="en-US" altLang="ko-KR" dirty="0" smtClean="0"/>
              <a:t>, 2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10)</a:t>
            </a:r>
            <a:r>
              <a:rPr lang="ko-KR" altLang="en-US" dirty="0" smtClean="0"/>
              <a:t>에 맞는 방에 각각의 경로와 이름 저장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7" y="2633447"/>
            <a:ext cx="7595290" cy="147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4" y="4387552"/>
            <a:ext cx="7595291" cy="149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61399" y="4387552"/>
            <a:ext cx="32127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void Delete(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 –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에 맞는 방에 경로와 이름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5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0207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D130A56-CEDC-457B-A447-6263EB0B7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삭제부분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40F924-2470-4BD8-876F-9EF89554A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- </a:t>
            </a:r>
            <a:r>
              <a:rPr lang="ko-KR" altLang="en-US" dirty="0"/>
              <a:t>김원기</a:t>
            </a:r>
          </a:p>
        </p:txBody>
      </p:sp>
    </p:spTree>
    <p:extLst>
      <p:ext uri="{BB962C8B-B14F-4D97-AF65-F5344CB8AC3E}">
        <p14:creationId xmlns:p14="http://schemas.microsoft.com/office/powerpoint/2010/main" val="17026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0207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0BA18B5-2011-4BD1-A47F-35BDE868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400" dirty="0">
                <a:solidFill>
                  <a:schemeClr val="bg1"/>
                </a:solidFill>
              </a:rPr>
              <a:t>알고리즘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1B640C-CDF5-4D70-B814-4D59B1092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61351" y="1236821"/>
            <a:ext cx="3732551" cy="500988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6A4398-83F3-4B76-A95B-AE0630BF5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632" y="1236821"/>
            <a:ext cx="2519648" cy="49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0207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0BA18B5-2011-4BD1-A47F-35BDE868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43568-E112-4DDE-B45C-D1E34BAEE009}"/>
              </a:ext>
            </a:extLst>
          </p:cNvPr>
          <p:cNvSpPr/>
          <p:nvPr/>
        </p:nvSpPr>
        <p:spPr>
          <a:xfrm>
            <a:off x="8307122" y="6049944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맑은 고딕" panose="020B0503020000020004" pitchFamily="50" charset="-127"/>
                <a:cs typeface="+mn-cs"/>
              </a:rPr>
              <a:t>도와주신분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맑은 고딕" panose="020B0503020000020004" pitchFamily="50" charset="-127"/>
                <a:cs typeface="+mn-cs"/>
              </a:rPr>
              <a:t>이현우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맑은 고딕" panose="020B0503020000020004" pitchFamily="50" charset="-127"/>
                <a:cs typeface="+mn-cs"/>
              </a:rPr>
              <a:t>학우님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8" y="808055"/>
            <a:ext cx="7878538" cy="5491145"/>
          </a:xfrm>
        </p:spPr>
      </p:pic>
    </p:spTree>
    <p:extLst>
      <p:ext uri="{BB962C8B-B14F-4D97-AF65-F5344CB8AC3E}">
        <p14:creationId xmlns:p14="http://schemas.microsoft.com/office/powerpoint/2010/main" val="28260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0207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0BA18B5-2011-4BD1-A47F-35BDE868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24FB3A-7748-46E1-B7EB-F8921DD09A56}"/>
              </a:ext>
            </a:extLst>
          </p:cNvPr>
          <p:cNvSpPr/>
          <p:nvPr/>
        </p:nvSpPr>
        <p:spPr>
          <a:xfrm>
            <a:off x="8307122" y="6049944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맑은 고딕" panose="020B0503020000020004" pitchFamily="50" charset="-127"/>
                <a:cs typeface="+mn-cs"/>
              </a:rPr>
              <a:t>도와주신분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맑은 고딕" panose="020B0503020000020004" pitchFamily="50" charset="-127"/>
                <a:cs typeface="+mn-cs"/>
              </a:rPr>
              <a:t>이현우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맑은 고딕" panose="020B0503020000020004" pitchFamily="50" charset="-127"/>
                <a:cs typeface="+mn-cs"/>
              </a:rPr>
              <a:t>학우님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5" y="808056"/>
            <a:ext cx="7480178" cy="5688238"/>
          </a:xfrm>
        </p:spPr>
      </p:pic>
    </p:spTree>
    <p:extLst>
      <p:ext uri="{BB962C8B-B14F-4D97-AF65-F5344CB8AC3E}">
        <p14:creationId xmlns:p14="http://schemas.microsoft.com/office/powerpoint/2010/main" val="39120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192000" cy="60207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0BA18B5-2011-4BD1-A47F-35BDE868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F7892-BBA9-4767-B693-BB8AF5B7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자신의 실력이 상당히 부족하다는 것을 알게 되었다</a:t>
            </a:r>
            <a:r>
              <a:rPr lang="en-US" altLang="ko-KR" dirty="0"/>
              <a:t>. </a:t>
            </a:r>
            <a:r>
              <a:rPr lang="ko-KR" altLang="en-US" dirty="0"/>
              <a:t>열심히 해보았지만 실력부족으로 몇몇개가 누락된 부분이 매우 안타까웠다</a:t>
            </a:r>
            <a:r>
              <a:rPr lang="en-US" altLang="ko-KR" dirty="0"/>
              <a:t>. </a:t>
            </a:r>
            <a:r>
              <a:rPr lang="ko-KR" altLang="en-US" dirty="0"/>
              <a:t>괜히 팀원들의 방해가 된 것 같아 미안한 부분도 상당히 있다</a:t>
            </a:r>
            <a:r>
              <a:rPr lang="en-US" altLang="ko-KR" dirty="0"/>
              <a:t>. </a:t>
            </a:r>
            <a:r>
              <a:rPr lang="ko-KR" altLang="en-US" dirty="0"/>
              <a:t>더욱 공부하여 다음에 기회가 있다면 만회 하고싶다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1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3.xml><?xml version="1.0" encoding="utf-8"?>
<a:theme xmlns:a="http://schemas.openxmlformats.org/drawingml/2006/main" name="1_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4.xml><?xml version="1.0" encoding="utf-8"?>
<a:theme xmlns:a="http://schemas.openxmlformats.org/drawingml/2006/main" name="2_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5.xml><?xml version="1.0" encoding="utf-8"?>
<a:theme xmlns:a="http://schemas.openxmlformats.org/drawingml/2006/main" name="3_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317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HY헤드라인M</vt:lpstr>
      <vt:lpstr>맑은 고딕</vt:lpstr>
      <vt:lpstr>Arial</vt:lpstr>
      <vt:lpstr>Arial Black</vt:lpstr>
      <vt:lpstr>MS Shell Dlg 2</vt:lpstr>
      <vt:lpstr>Wingdings</vt:lpstr>
      <vt:lpstr>Wingdings 3</vt:lpstr>
      <vt:lpstr>Office 테마</vt:lpstr>
      <vt:lpstr>메디슨</vt:lpstr>
      <vt:lpstr>1_메디슨</vt:lpstr>
      <vt:lpstr>2_메디슨</vt:lpstr>
      <vt:lpstr>3_메디슨</vt:lpstr>
      <vt:lpstr>PowerPoint 프레젠테이션</vt:lpstr>
      <vt:lpstr>PowerPoint 프레젠테이션</vt:lpstr>
      <vt:lpstr>PowerPoint 프레젠테이션</vt:lpstr>
      <vt:lpstr>PowerPoint 프레젠테이션</vt:lpstr>
      <vt:lpstr>자바프로젝트 삭제부분</vt:lpstr>
      <vt:lpstr>알고리즘</vt:lpstr>
      <vt:lpstr>소스 코드</vt:lpstr>
      <vt:lpstr>소스 코드</vt:lpstr>
      <vt:lpstr>느낀점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현우</dc:creator>
  <cp:lastModifiedBy>이 현우</cp:lastModifiedBy>
  <cp:revision>41</cp:revision>
  <dcterms:created xsi:type="dcterms:W3CDTF">2019-06-20T17:40:20Z</dcterms:created>
  <dcterms:modified xsi:type="dcterms:W3CDTF">2019-06-20T21:01:56Z</dcterms:modified>
</cp:coreProperties>
</file>