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6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1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3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77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8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7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2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1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7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64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9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4942"/>
              </p:ext>
            </p:extLst>
          </p:nvPr>
        </p:nvGraphicFramePr>
        <p:xfrm>
          <a:off x="2714627" y="2190750"/>
          <a:ext cx="6993925" cy="2162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2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기말 프로젝트</a:t>
                      </a:r>
                      <a:r>
                        <a:rPr kumimoji="0" lang="en-US" altLang="ko-KR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: </a:t>
                      </a:r>
                      <a:r>
                        <a:rPr kumimoji="0" lang="en-US" altLang="ko-KR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/>
                      </a:r>
                      <a:br>
                        <a:rPr kumimoji="0" lang="en-US" altLang="ko-KR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</a:br>
                      <a:r>
                        <a:rPr kumimoji="0" lang="en-US" altLang="ko-KR" sz="28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CompareWeather</a:t>
                      </a:r>
                      <a:endParaRPr kumimoji="0" lang="en-US" altLang="ko-KR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날씨 </a:t>
                      </a:r>
                      <a:r>
                        <a:rPr kumimoji="0" lang="ko-KR" altLang="en-U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프로그램</a:t>
                      </a:r>
                      <a:endParaRPr kumimoji="0" lang="ko-KR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13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8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201804027</a:t>
                      </a: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이현우</a:t>
                      </a:r>
                      <a:endParaRPr lang="en-US" altLang="ko-KR" sz="14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3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3977" y="435994"/>
            <a:ext cx="6281305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600" b="1" i="1" dirty="0" err="1" smtClean="0">
                <a:solidFill>
                  <a:prstClr val="white">
                    <a:lumMod val="95000"/>
                  </a:prstClr>
                </a:solidFill>
              </a:rPr>
              <a:t>CompareWeather</a:t>
            </a:r>
            <a:endParaRPr lang="en-US" altLang="ko-KR" sz="3600" b="1" i="1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76174" y="1502230"/>
            <a:ext cx="11196419" cy="4954547"/>
            <a:chOff x="461076" y="2044359"/>
            <a:chExt cx="2136232" cy="213623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61076" y="2044359"/>
              <a:ext cx="2136232" cy="21362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105000" sy="105000" algn="ctr" rotWithShape="0">
                <a:srgbClr val="006DF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4000" b="1" dirty="0">
                <a:solidFill>
                  <a:srgbClr val="409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65908" y="2256542"/>
              <a:ext cx="1926567" cy="171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현 날씨 정보 제공 사이트</a:t>
              </a:r>
              <a:r>
                <a:rPr lang="en-US" altLang="ko-KR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앱</a:t>
              </a:r>
              <a:r>
                <a:rPr lang="en-US" altLang="ko-KR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등에서는 오늘 그리고 미래의 날씨를 알려주지만</a:t>
              </a:r>
              <a:r>
                <a:rPr lang="en-US" altLang="ko-KR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과거의 날씨 정보를 제공하지 않는다</a:t>
              </a:r>
              <a:r>
                <a:rPr lang="en-US" altLang="ko-KR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 </a:t>
              </a:r>
              <a:r>
                <a: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그러나 우리에게 진짜 필요한 </a:t>
              </a:r>
              <a:r>
                <a:rPr lang="ko-KR" altLang="en-US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정보는 바로 </a:t>
              </a:r>
              <a:r>
                <a:rPr lang="en-US" altLang="ko-KR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‘</a:t>
              </a:r>
              <a:r>
                <a:rPr lang="ko-KR" altLang="en-US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어제</a:t>
              </a:r>
              <a:r>
                <a:rPr lang="en-US" altLang="ko-KR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‘ </a:t>
              </a:r>
              <a:r>
                <a:rPr lang="ko-KR" altLang="en-US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와 </a:t>
              </a:r>
              <a:r>
                <a:rPr lang="en-US" altLang="ko-KR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‘</a:t>
              </a:r>
              <a:r>
                <a:rPr lang="ko-KR" altLang="en-US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오늘</a:t>
              </a:r>
              <a:r>
                <a:rPr lang="en-US" altLang="ko-KR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‘ </a:t>
              </a:r>
              <a:r>
                <a:rPr lang="ko-KR" altLang="en-US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의 날씨를 비교하는 것이다</a:t>
              </a:r>
              <a:r>
                <a:rPr lang="en-US" altLang="ko-KR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기상청에서는 </a:t>
              </a:r>
              <a:r>
                <a:rPr lang="ko-KR" altLang="en-US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어제의 날씨 정보를 제공하나</a:t>
              </a:r>
              <a:r>
                <a:rPr lang="en-US" altLang="ko-KR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간편하게 확인할 수 없고 인터넷에 접속하여 직접 검색해야 정보를 얻을 수 있다</a:t>
              </a:r>
              <a:r>
                <a:rPr lang="en-US" altLang="ko-KR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그리하여 이번 프로젝트에서 </a:t>
              </a:r>
              <a:r>
                <a:rPr lang="en-US" altLang="ko-KR" sz="2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CompareWeather</a:t>
              </a:r>
              <a:r>
                <a:rPr lang="ko-KR" altLang="en-US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라는 프로그램을 개발하게 되었다</a:t>
              </a:r>
              <a:r>
                <a:rPr lang="en-US" altLang="ko-KR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1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3977" y="435994"/>
            <a:ext cx="6281305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600" b="1" i="1" dirty="0" err="1" smtClean="0">
                <a:solidFill>
                  <a:prstClr val="white">
                    <a:lumMod val="95000"/>
                  </a:prstClr>
                </a:solidFill>
              </a:rPr>
              <a:t>CompareWeather</a:t>
            </a:r>
            <a:r>
              <a:rPr lang="en-US" altLang="ko-KR" sz="3600" b="1" i="1" dirty="0" smtClean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ko-KR" altLang="en-US" sz="3600" b="1" i="1" dirty="0" smtClean="0">
                <a:solidFill>
                  <a:prstClr val="white">
                    <a:lumMod val="95000"/>
                  </a:prstClr>
                </a:solidFill>
              </a:rPr>
              <a:t>코드</a:t>
            </a:r>
            <a:endParaRPr lang="en-US" altLang="ko-KR" sz="3600" b="1" i="1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76174" y="1502230"/>
            <a:ext cx="11196419" cy="4954547"/>
            <a:chOff x="461076" y="2044359"/>
            <a:chExt cx="2136232" cy="213623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61076" y="2044359"/>
              <a:ext cx="2136232" cy="21362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105000" sy="105000" algn="ctr" rotWithShape="0">
                <a:srgbClr val="006DF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4000" b="1" dirty="0">
                <a:solidFill>
                  <a:srgbClr val="409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65908" y="2256542"/>
              <a:ext cx="1926567" cy="247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………</a:t>
              </a:r>
              <a:endPara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9" y="1707502"/>
            <a:ext cx="4550844" cy="4544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36" y="1707502"/>
            <a:ext cx="5744204" cy="45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3977" y="435994"/>
            <a:ext cx="6281305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600" b="1" i="1" dirty="0" err="1" smtClean="0">
                <a:solidFill>
                  <a:prstClr val="white">
                    <a:lumMod val="95000"/>
                  </a:prstClr>
                </a:solidFill>
              </a:rPr>
              <a:t>CompareWeather</a:t>
            </a:r>
            <a:r>
              <a:rPr lang="en-US" altLang="ko-KR" sz="3600" b="1" i="1" dirty="0" smtClean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ko-KR" altLang="en-US" sz="3600" b="1" i="1" dirty="0" err="1" smtClean="0">
                <a:solidFill>
                  <a:prstClr val="white">
                    <a:lumMod val="95000"/>
                  </a:prstClr>
                </a:solidFill>
              </a:rPr>
              <a:t>실행화면</a:t>
            </a:r>
            <a:endParaRPr lang="en-US" altLang="ko-KR" sz="3600" b="1" i="1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76174" y="1502230"/>
            <a:ext cx="11196419" cy="4954547"/>
            <a:chOff x="461076" y="2044359"/>
            <a:chExt cx="2136232" cy="213623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61076" y="2044359"/>
              <a:ext cx="2136232" cy="21362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105000" sy="105000" algn="ctr" rotWithShape="0">
                <a:srgbClr val="006DF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4000" b="1" dirty="0">
                <a:solidFill>
                  <a:srgbClr val="409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65908" y="2256542"/>
              <a:ext cx="1926567" cy="247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19" y="2567513"/>
            <a:ext cx="5220152" cy="29110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19" y="2750408"/>
            <a:ext cx="5136325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81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함초롬돋움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현우</cp:lastModifiedBy>
  <cp:revision>6</cp:revision>
  <dcterms:created xsi:type="dcterms:W3CDTF">2019-11-12T04:17:06Z</dcterms:created>
  <dcterms:modified xsi:type="dcterms:W3CDTF">2019-12-12T20:22:34Z</dcterms:modified>
</cp:coreProperties>
</file>