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835" y="873125"/>
            <a:ext cx="6291580" cy="986155"/>
          </a:xfrm>
        </p:spPr>
        <p:txBody>
          <a:bodyPr>
            <a:normAutofit fontScale="90000"/>
          </a:bodyPr>
          <a:lstStyle/>
          <a:p>
            <a:r>
              <a:rPr lang="en-US" dirty="0"/>
              <a:t>Projet Frogger</a:t>
            </a:r>
            <a:endParaRPr lang="en-US" dirty="0"/>
          </a:p>
        </p:txBody>
      </p:sp>
      <p:sp>
        <p:nvSpPr>
          <p:cNvPr id="3" name="Subtitle 2"/>
          <p:cNvSpPr>
            <a:spLocks noGrp="1"/>
          </p:cNvSpPr>
          <p:nvPr>
            <p:ph type="subTitle" idx="1"/>
          </p:nvPr>
        </p:nvSpPr>
        <p:spPr>
          <a:xfrm>
            <a:off x="5532755" y="2020570"/>
            <a:ext cx="6659245" cy="1655445"/>
          </a:xfrm>
        </p:spPr>
        <p:txBody>
          <a:bodyPr>
            <a:normAutofit lnSpcReduction="10000"/>
          </a:bodyPr>
          <a:lstStyle/>
          <a:p>
            <a:r>
              <a:rPr lang="fr-FR" altLang="en-US"/>
              <a:t>Makoundou Chloe, Hamrouni Cheima Grp1</a:t>
            </a:r>
            <a:endParaRPr lang="fr-FR" altLang="en-US"/>
          </a:p>
          <a:p>
            <a:r>
              <a:rPr lang="fr-FR" altLang="en-US"/>
              <a:t>Site Alice Jacquot : https://https://www.lri.fr/~jacquot/ipo/index.html</a:t>
            </a:r>
            <a:endParaRPr lang="fr-FR" altLang="en-US"/>
          </a:p>
          <a:p>
            <a:r>
              <a:rPr lang="fr-FR" altLang="en-US"/>
              <a:t>: </a:t>
            </a:r>
            <a:endParaRPr lang="fr-FR" altLang="en-US"/>
          </a:p>
        </p:txBody>
      </p:sp>
      <p:pic>
        <p:nvPicPr>
          <p:cNvPr id="100" name="Picture 99"/>
          <p:cNvPicPr/>
          <p:nvPr/>
        </p:nvPicPr>
        <p:blipFill>
          <a:blip r:embed="rId1"/>
          <a:stretch>
            <a:fillRect/>
          </a:stretch>
        </p:blipFill>
        <p:spPr>
          <a:xfrm>
            <a:off x="221615" y="254635"/>
            <a:ext cx="5030470" cy="6233160"/>
          </a:xfrm>
          <a:prstGeom prst="rect">
            <a:avLst/>
          </a:prstGeom>
          <a:noFill/>
          <a:ln w="9525">
            <a:noFill/>
          </a:ln>
        </p:spPr>
      </p:pic>
      <p:pic>
        <p:nvPicPr>
          <p:cNvPr id="4" name="Picture 3"/>
          <p:cNvPicPr>
            <a:picLocks noChangeAspect="1"/>
          </p:cNvPicPr>
          <p:nvPr/>
        </p:nvPicPr>
        <p:blipFill>
          <a:blip r:embed="rId2"/>
          <a:stretch>
            <a:fillRect/>
          </a:stretch>
        </p:blipFill>
        <p:spPr>
          <a:xfrm>
            <a:off x="6892925" y="3387725"/>
            <a:ext cx="3457575" cy="2922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ln/>
                <a:solidFill>
                  <a:schemeClr val="tx1"/>
                </a:solidFill>
                <a:effectLst>
                  <a:outerShdw blurRad="38100" dist="19050" dir="2700000" algn="tl" rotWithShape="0">
                    <a:schemeClr val="dk1">
                      <a:alpha val="40000"/>
                    </a:schemeClr>
                  </a:outerShdw>
                </a:effectLst>
              </a:rPr>
              <a:t>Objectif et travaille</a:t>
            </a:r>
            <a:endParaRPr lang="fr-FR" altLang="en-US">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fr-FR" altLang="en-US"/>
              <a:t> On veut coder le célèbre jeu Frogger de 1981 pour cela on a découper le cahier des charge en plusieurs partie en allant de 1 à 5</a:t>
            </a:r>
            <a:endParaRPr lang="fr-FR" altLang="en-US"/>
          </a:p>
          <a:p>
            <a:pPr marL="0" indent="0">
              <a:buNone/>
            </a:pPr>
            <a:r>
              <a:rPr lang="fr-FR" altLang="en-US"/>
              <a:t>Nous avions jusqu’au 3 décembre pour rendre un projet en groupe de 2</a:t>
            </a:r>
            <a:endParaRPr lang="fr-FR" altLang="en-US"/>
          </a:p>
          <a:p>
            <a:pPr marL="0" indent="0">
              <a:buNone/>
            </a:pPr>
            <a:endParaRPr lang="fr-FR" altLang="en-US"/>
          </a:p>
          <a:p>
            <a:pPr marL="0" indent="0">
              <a:buNone/>
            </a:pPr>
            <a:r>
              <a:rPr lang="fr-FR" altLang="en-US"/>
              <a:t>Nous avons travaillé au SIF et chez nous avec l’aide de discord et du github. </a:t>
            </a:r>
            <a:endParaRPr lang="fr-F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fr-FR" altLang="en-US">
                <a:ln/>
                <a:solidFill>
                  <a:schemeClr val="tx1"/>
                </a:solidFill>
                <a:effectLst>
                  <a:outerShdw blurRad="38100" dist="19050" dir="2700000" algn="tl" rotWithShape="0">
                    <a:schemeClr val="dk1">
                      <a:alpha val="40000"/>
                    </a:schemeClr>
                  </a:outerShdw>
                </a:effectLst>
              </a:rPr>
              <a:t>Repartition du travail (Codimd)</a:t>
            </a:r>
            <a:br>
              <a:rPr lang="fr-FR" altLang="en-US">
                <a:ln/>
                <a:solidFill>
                  <a:schemeClr val="tx1"/>
                </a:solidFill>
                <a:effectLst>
                  <a:outerShdw blurRad="38100" dist="19050" dir="2700000" algn="tl" rotWithShape="0">
                    <a:schemeClr val="dk1">
                      <a:alpha val="40000"/>
                    </a:schemeClr>
                  </a:outerShdw>
                </a:effectLst>
              </a:rPr>
            </a:br>
            <a:r>
              <a:rPr lang="fr-FR" altLang="en-US" sz="2000">
                <a:effectLst>
                  <a:outerShdw blurRad="38100" dist="19050" dir="2700000" algn="tl" rotWithShape="0">
                    <a:schemeClr val="dk1">
                      <a:alpha val="40000"/>
                    </a:schemeClr>
                  </a:outerShdw>
                </a:effectLst>
                <a:sym typeface="+mn-ea"/>
              </a:rPr>
              <a:t>https://codimd.math.cnrs.fr/qbEVpm9YQKaj8ypRo3zG6Q?view</a:t>
            </a:r>
            <a:endParaRPr lang="fr-FR" altLang="en-US">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fr-FR" altLang="en-US" b="1" i="1"/>
              <a:t>Cheima :</a:t>
            </a:r>
            <a:endParaRPr lang="fr-FR" altLang="en-US" b="1" i="1"/>
          </a:p>
          <a:p>
            <a:pPr marL="0" indent="0">
              <a:buNone/>
            </a:pPr>
            <a:r>
              <a:rPr lang="fr-FR" altLang="en-US" b="1"/>
              <a:t>Normal - Partie 2</a:t>
            </a:r>
            <a:endParaRPr lang="fr-FR" altLang="en-US" b="1"/>
          </a:p>
          <a:p>
            <a:r>
              <a:rPr lang="fr-FR" altLang="en-US"/>
              <a:t>***(2.2) Lane***</a:t>
            </a:r>
            <a:endParaRPr lang="fr-FR" altLang="en-US"/>
          </a:p>
          <a:p>
            <a:r>
              <a:rPr lang="fr-FR" altLang="en-US"/>
              <a:t>***(2.3) Envionnement***</a:t>
            </a:r>
            <a:endParaRPr lang="fr-FR" altLang="en-US"/>
          </a:p>
          <a:p>
            <a:pPr marL="0" indent="0">
              <a:buNone/>
            </a:pPr>
            <a:r>
              <a:rPr lang="fr-FR" altLang="en-US" b="1"/>
              <a:t>Infini - Partie 3</a:t>
            </a:r>
            <a:endParaRPr lang="fr-FR" altLang="en-US" b="1"/>
          </a:p>
          <a:p>
            <a:r>
              <a:rPr lang="fr-FR" altLang="en-US">
                <a:sym typeface="+mn-ea"/>
              </a:rPr>
              <a:t>***(3.1) FrogInf ***</a:t>
            </a:r>
            <a:endParaRPr lang="fr-FR" altLang="en-US"/>
          </a:p>
          <a:p>
            <a:r>
              <a:rPr lang="fr-FR" altLang="en-US">
                <a:sym typeface="+mn-ea"/>
              </a:rPr>
              <a:t>***(3.3) EnvInf ***</a:t>
            </a:r>
            <a:endParaRPr lang="fr-FR" altLang="en-US"/>
          </a:p>
          <a:p>
            <a:r>
              <a:rPr lang="fr-FR" altLang="en-US">
                <a:sym typeface="+mn-ea"/>
              </a:rPr>
              <a:t>***(3.5) Game.java ***</a:t>
            </a:r>
            <a:endParaRPr lang="fr-FR" altLang="en-US"/>
          </a:p>
          <a:p>
            <a:endParaRPr lang="fr-F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fr-FR" altLang="en-US">
                <a:ln/>
                <a:solidFill>
                  <a:schemeClr val="tx1"/>
                </a:solidFill>
                <a:effectLst>
                  <a:outerShdw blurRad="38100" dist="19050" dir="2700000" algn="tl" rotWithShape="0">
                    <a:schemeClr val="dk1">
                      <a:alpha val="40000"/>
                    </a:schemeClr>
                  </a:outerShdw>
                </a:effectLst>
                <a:sym typeface="+mn-ea"/>
              </a:rPr>
              <a:t>Repartition du travail (Codimd)</a:t>
            </a:r>
            <a:br>
              <a:rPr lang="fr-FR" altLang="en-US">
                <a:ln/>
                <a:solidFill>
                  <a:schemeClr val="tx1"/>
                </a:solidFill>
                <a:effectLst>
                  <a:outerShdw blurRad="38100" dist="19050" dir="2700000" algn="tl" rotWithShape="0">
                    <a:schemeClr val="dk1">
                      <a:alpha val="40000"/>
                    </a:schemeClr>
                  </a:outerShdw>
                </a:effectLst>
                <a:sym typeface="+mn-ea"/>
              </a:rPr>
            </a:br>
            <a:r>
              <a:rPr lang="fr-FR" altLang="en-US" sz="1600">
                <a:ln/>
                <a:solidFill>
                  <a:schemeClr val="tx1"/>
                </a:solidFill>
                <a:effectLst>
                  <a:outerShdw blurRad="38100" dist="19050" dir="2700000" algn="tl" rotWithShape="0">
                    <a:schemeClr val="dk1">
                      <a:alpha val="40000"/>
                    </a:schemeClr>
                  </a:outerShdw>
                </a:effectLst>
                <a:sym typeface="+mn-ea"/>
              </a:rPr>
              <a:t>https://codimd.math.cnrs.fr/qbEVpm9YQKaj8ypRo3zG6Q?view</a:t>
            </a:r>
            <a:endParaRPr lang="fr-FR" altLang="en-US" sz="16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normAutofit fontScale="80000"/>
          </a:bodyPr>
          <a:p>
            <a:r>
              <a:rPr lang="fr-FR" altLang="en-US" b="1" i="1"/>
              <a:t> Chloé</a:t>
            </a:r>
            <a:endParaRPr lang="fr-FR" altLang="en-US" b="1" i="1"/>
          </a:p>
          <a:p>
            <a:pPr marL="0" indent="0">
              <a:buNone/>
            </a:pPr>
            <a:r>
              <a:rPr lang="fr-FR" altLang="en-US" b="1"/>
              <a:t>Normal - Partie 1</a:t>
            </a:r>
            <a:endParaRPr lang="fr-FR" altLang="en-US" b="1"/>
          </a:p>
          <a:p>
            <a:r>
              <a:rPr lang="fr-FR" altLang="en-US">
                <a:sym typeface="+mn-ea"/>
              </a:rPr>
              <a:t>***(1.1) la partie fonctionnel de la grenouille***</a:t>
            </a:r>
            <a:endParaRPr lang="fr-FR" altLang="en-US">
              <a:sym typeface="+mn-ea"/>
            </a:endParaRPr>
          </a:p>
          <a:p>
            <a:r>
              <a:rPr lang="fr-FR" altLang="en-US">
                <a:sym typeface="+mn-ea"/>
              </a:rPr>
              <a:t> </a:t>
            </a:r>
            <a:r>
              <a:rPr lang="fr-FR" altLang="en-US">
                <a:sym typeface="+mn-ea"/>
              </a:rPr>
              <a:t>***(1.2) Game avec un GivenEnvironment***</a:t>
            </a:r>
            <a:endParaRPr lang="fr-FR" altLang="en-US" b="1"/>
          </a:p>
          <a:p>
            <a:pPr>
              <a:buNone/>
            </a:pPr>
            <a:r>
              <a:rPr lang="fr-FR" altLang="en-US" b="1">
                <a:sym typeface="+mn-ea"/>
              </a:rPr>
              <a:t>Normal - Partie 2</a:t>
            </a:r>
            <a:endParaRPr lang="fr-FR" altLang="en-US" b="1"/>
          </a:p>
          <a:p>
            <a:r>
              <a:rPr lang="fr-FR" altLang="en-US"/>
              <a:t>***(2.1) Car***</a:t>
            </a:r>
            <a:endParaRPr lang="fr-FR" altLang="en-US"/>
          </a:p>
          <a:p>
            <a:pPr marL="0" indent="0">
              <a:buNone/>
            </a:pPr>
            <a:r>
              <a:rPr lang="fr-FR" altLang="en-US" b="1"/>
              <a:t>Infini - Partie 3</a:t>
            </a:r>
            <a:endParaRPr lang="fr-FR" altLang="en-US" b="1"/>
          </a:p>
          <a:p>
            <a:r>
              <a:rPr lang="fr-FR" altLang="en-US"/>
              <a:t>***(3.1) FrogInf ***</a:t>
            </a:r>
            <a:endParaRPr lang="fr-FR" altLang="en-US"/>
          </a:p>
          <a:p>
            <a:r>
              <a:rPr lang="fr-FR" altLang="en-US"/>
              <a:t>***(3.3) EnvInf ***</a:t>
            </a:r>
            <a:endParaRPr lang="fr-FR" altLang="en-US"/>
          </a:p>
          <a:p>
            <a:r>
              <a:rPr lang="fr-FR" altLang="en-US"/>
              <a:t>***(3.5) Game.java ***</a:t>
            </a: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Problèmes rencontrés</a:t>
            </a:r>
            <a:endParaRPr lang="fr-FR" altLang="en-US"/>
          </a:p>
        </p:txBody>
      </p:sp>
      <p:sp>
        <p:nvSpPr>
          <p:cNvPr id="3" name="Content Placeholder 2"/>
          <p:cNvSpPr>
            <a:spLocks noGrp="1"/>
          </p:cNvSpPr>
          <p:nvPr>
            <p:ph idx="1"/>
          </p:nvPr>
        </p:nvSpPr>
        <p:spPr/>
        <p:txBody>
          <a:bodyPr/>
          <a:p>
            <a:r>
              <a:rPr lang="fr-FR" altLang="en-US"/>
              <a:t> GivenEnvironment</a:t>
            </a:r>
            <a:endParaRPr lang="fr-FR" altLang="en-US"/>
          </a:p>
          <a:p>
            <a:r>
              <a:rPr lang="fr-FR" altLang="en-US"/>
              <a:t> Github ( Commit, premier pas vers le git)</a:t>
            </a:r>
            <a:endParaRPr lang="fr-FR" altLang="en-US"/>
          </a:p>
          <a:p>
            <a:r>
              <a:rPr lang="fr-FR" altLang="en-US"/>
              <a:t> Infini ( EnvInf )</a:t>
            </a:r>
            <a:endParaRPr lang="fr-FR" altLang="en-US"/>
          </a:p>
          <a:p>
            <a:pPr marL="0" indent="0">
              <a:buNone/>
            </a:pPr>
            <a:endParaRPr lang="fr-F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sz="3600">
                <a:ln/>
                <a:solidFill>
                  <a:schemeClr val="tx1"/>
                </a:solidFill>
                <a:effectLst>
                  <a:outerShdw blurRad="38100" dist="19050" dir="2700000" algn="tl" rotWithShape="0">
                    <a:schemeClr val="dk1">
                      <a:alpha val="40000"/>
                    </a:schemeClr>
                  </a:outerShdw>
                </a:effectLst>
              </a:rPr>
              <a:t>Ce qu’on aurait voulu faire de plus (Partie 5)</a:t>
            </a:r>
            <a:endParaRPr lang="fr-FR" altLang="en-US" sz="36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fr-FR" altLang="en-US"/>
              <a:t> Multijoueurs</a:t>
            </a:r>
            <a:endParaRPr lang="fr-FR" altLang="en-US"/>
          </a:p>
          <a:p>
            <a:r>
              <a:rPr lang="fr-FR" altLang="en-US"/>
              <a:t> Ajouter un nouveau graphisme</a:t>
            </a:r>
            <a:endParaRPr lang="fr-FR" altLang="en-US"/>
          </a:p>
          <a:p>
            <a:r>
              <a:rPr lang="fr-FR" altLang="en-US"/>
              <a:t> Menu</a:t>
            </a:r>
            <a:endParaRPr lang="fr-FR" altLang="en-US"/>
          </a:p>
          <a:p>
            <a:r>
              <a:rPr lang="fr-FR" altLang="en-US"/>
              <a:t> FroggerInfinity à difficulté croissante</a:t>
            </a:r>
            <a:endParaRPr lang="fr-F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ln/>
                <a:solidFill>
                  <a:schemeClr val="tx1"/>
                </a:solidFill>
                <a:effectLst>
                  <a:outerShdw blurRad="38100" dist="19050" dir="2700000" algn="tl" rotWithShape="0">
                    <a:schemeClr val="dk1">
                      <a:alpha val="40000"/>
                    </a:schemeClr>
                  </a:outerShdw>
                </a:effectLst>
              </a:rPr>
              <a:t>Conclusion</a:t>
            </a:r>
            <a:endParaRPr lang="fr-FR" altLang="en-US">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fr-FR" altLang="en-US"/>
              <a:t>Dans l’ensemble, nous pensons avoir mené à bien notre projet malgré les difficultés de compréhension du sujet ( Tout n’était pas bien expliqué il fallait poser des questions afin de parvenir à un résultat convenable et qui fonctionne) </a:t>
            </a:r>
            <a:endParaRPr lang="fr-FR" altLang="en-US"/>
          </a:p>
          <a:p>
            <a:pPr marL="0" indent="0">
              <a:buNone/>
            </a:pPr>
            <a:endParaRPr lang="fr-FR" altLang="en-US"/>
          </a:p>
          <a:p>
            <a:pPr marL="0" indent="0">
              <a:buNone/>
            </a:pPr>
            <a:r>
              <a:rPr lang="fr-FR" altLang="en-US"/>
              <a:t>Nous aimerions pour une potentielle prochaine fois, avoir plus de temps (notamment pendant les créneaux de TP) pour faire notre projet afin de pouvoir poser plus de question directement au chargé de TD ainsi que plus d’indication sur les élements/Methode à faire.</a:t>
            </a:r>
            <a:endParaRPr lang="fr-F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Words>
  <Application>WPS Presentation</Application>
  <PresentationFormat>Widescreen</PresentationFormat>
  <Paragraphs>58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Frogger</dc:title>
  <dc:creator/>
  <cp:lastModifiedBy>Cholor Splash</cp:lastModifiedBy>
  <cp:revision>2</cp:revision>
  <dcterms:created xsi:type="dcterms:W3CDTF">2021-12-03T19:18:15Z</dcterms:created>
  <dcterms:modified xsi:type="dcterms:W3CDTF">2021-12-03T19:22:58Z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2EA4E82A9AB148F5A29C2DCF4FCF6282</vt:lpwstr>
  </property>
  <property fmtid="{D5CDD505-2E9C-101B-9397-08002B2CF9AE}" pid="3" name="KSOProductBuildVer">
    <vt:lpwstr>1033-11.2.0.10308</vt:lpwstr>
  </property>
</Properties>
</file>