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8fC4UtOe+GX06Eerj53/SOeY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1619100a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1619100a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c1619100a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https://www.visualcapitalist.com/sp/how-hydrogen-could-fuel-a-net-zero-fu/</a:t>
            </a:r>
            <a:endParaRPr/>
          </a:p>
        </p:txBody>
      </p:sp>
      <p:sp>
        <p:nvSpPr>
          <p:cNvPr id="182" name="Google Shape;18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1619100ad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1619100ad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c1619100ad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1619100a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1619100a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c1619100ad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https://www.visualcapitalist.com/charted-american-life-expectancy-trends-2023/</a:t>
            </a:r>
            <a:endParaRPr/>
          </a:p>
        </p:txBody>
      </p:sp>
      <p:sp>
        <p:nvSpPr>
          <p:cNvPr id="100" name="Google Shape;10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https://www.visualcapitalist.com/charted-american-life-expectancy-trends-2023/</a:t>
            </a:r>
            <a:endParaRPr/>
          </a:p>
        </p:txBody>
      </p:sp>
      <p:sp>
        <p:nvSpPr>
          <p:cNvPr id="107" name="Google Shape;10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https://www.visualcapitalist.com/charted-american-life-expectancy-trends-2023/</a:t>
            </a:r>
            <a:endParaRPr/>
          </a:p>
        </p:txBody>
      </p:sp>
      <p:sp>
        <p:nvSpPr>
          <p:cNvPr id="123" name="Google Shape;12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https://www.visualcapitalist.com/charted-american-life-expectancy-trends-2023/</a:t>
            </a:r>
            <a:endParaRPr/>
          </a:p>
        </p:txBody>
      </p:sp>
      <p:sp>
        <p:nvSpPr>
          <p:cNvPr id="136" name="Google Shape;13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1619100ad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1619100ad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c1619100ad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https://www.visualcapitalist.com/sp/how-hydrogen-could-fuel-a-net-zero-fu/</a:t>
            </a:r>
            <a:endParaRPr/>
          </a:p>
        </p:txBody>
      </p:sp>
      <p:sp>
        <p:nvSpPr>
          <p:cNvPr id="149" name="Google Shape;14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https://www.visualcapitalist.com/sp/how-hydrogen-could-fuel-a-net-zero-fu/</a:t>
            </a:r>
            <a:endParaRPr/>
          </a:p>
        </p:txBody>
      </p:sp>
      <p:sp>
        <p:nvSpPr>
          <p:cNvPr id="169" name="Google Shape;16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1619100ad_0_0"/>
          <p:cNvSpPr txBox="1"/>
          <p:nvPr>
            <p:ph type="ctrTitle"/>
          </p:nvPr>
        </p:nvSpPr>
        <p:spPr>
          <a:xfrm>
            <a:off x="1524000" y="1579579"/>
            <a:ext cx="9144000" cy="253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02.526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Interactive Data Visualization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Assignment 2</a:t>
            </a:r>
            <a:endParaRPr sz="4000"/>
          </a:p>
        </p:txBody>
      </p:sp>
      <p:sp>
        <p:nvSpPr>
          <p:cNvPr id="90" name="Google Shape;90;g2c1619100ad_0_0"/>
          <p:cNvSpPr txBox="1"/>
          <p:nvPr>
            <p:ph idx="1" type="subTitle"/>
          </p:nvPr>
        </p:nvSpPr>
        <p:spPr>
          <a:xfrm>
            <a:off x="1524000" y="5387742"/>
            <a:ext cx="9144000" cy="34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Presented by: Chein Wong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/>
        </p:nvSpPr>
        <p:spPr>
          <a:xfrm>
            <a:off x="6382725" y="2151450"/>
            <a:ext cx="5501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Improvement</a:t>
            </a:r>
            <a:endParaRPr/>
          </a:p>
          <a:p>
            <a:pPr indent="-3302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the title to “Can the supply of Hydrogen meet the demand by 2050?”.</a:t>
            </a:r>
            <a:endParaRPr sz="1800"/>
          </a:p>
          <a:p>
            <a:pPr indent="-3302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the 2 vizs since the additional information from the second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viz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about the planned supply of the hydrogen.</a:t>
            </a:r>
            <a:endParaRPr sz="1800"/>
          </a:p>
          <a:p>
            <a:pPr indent="-3302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using the same color to represent 2 different information in the 2 vizs.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lobal hydrogen demand is expected to grow to 430 million metric tons per annum in the International Energy Agency's net-zero scenario." id="185" name="Google Shape;18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0674" y="0"/>
            <a:ext cx="362428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1619100ad_0_22"/>
          <p:cNvSpPr txBox="1"/>
          <p:nvPr>
            <p:ph type="ctrTitle"/>
          </p:nvPr>
        </p:nvSpPr>
        <p:spPr>
          <a:xfrm>
            <a:off x="1524000" y="1579579"/>
            <a:ext cx="9144000" cy="253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02.526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Interactive Data Visualization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Thank You!</a:t>
            </a:r>
            <a:endParaRPr sz="4000"/>
          </a:p>
        </p:txBody>
      </p:sp>
      <p:sp>
        <p:nvSpPr>
          <p:cNvPr id="192" name="Google Shape;192;g2c1619100ad_0_22"/>
          <p:cNvSpPr txBox="1"/>
          <p:nvPr>
            <p:ph idx="1" type="subTitle"/>
          </p:nvPr>
        </p:nvSpPr>
        <p:spPr>
          <a:xfrm>
            <a:off x="1524000" y="5387742"/>
            <a:ext cx="9144000" cy="34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Presented by: Chein Wong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1619100ad_0_6"/>
          <p:cNvSpPr txBox="1"/>
          <p:nvPr>
            <p:ph type="ctrTitle"/>
          </p:nvPr>
        </p:nvSpPr>
        <p:spPr>
          <a:xfrm>
            <a:off x="1524000" y="3133500"/>
            <a:ext cx="91440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Visualization 1</a:t>
            </a:r>
            <a:endParaRPr b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 showing the  average years left to live at every age for men and women."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" y="48"/>
            <a:ext cx="660240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6921460" y="2884212"/>
            <a:ext cx="50313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I have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volunteers to tell me how much longer do you have to live from this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(viz)?</a:t>
            </a:r>
            <a:endParaRPr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/>
        </p:nvSpPr>
        <p:spPr>
          <a:xfrm>
            <a:off x="6854275" y="1455950"/>
            <a:ext cx="50313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Interpretation and Analysis</a:t>
            </a:r>
            <a:endParaRPr sz="2400" u="sng"/>
          </a:p>
          <a:p>
            <a:pPr indent="-3429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attempts to share the following information: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 showing the  average years left to live at every age for men and women."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" y="48"/>
            <a:ext cx="660240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>
            <a:off x="704650" y="234875"/>
            <a:ext cx="5193900" cy="871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6854275" y="3206500"/>
            <a:ext cx="5031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uses 4 different channels as follow: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6854275" y="2258450"/>
            <a:ext cx="50313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remaining years to live according to different gender.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average life expectancy in the US over age.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2019350" y="1106675"/>
            <a:ext cx="2547600" cy="26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6854275" y="3601025"/>
            <a:ext cx="50313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Magnitude Channel:</a:t>
            </a:r>
            <a:endParaRPr/>
          </a:p>
          <a:p>
            <a:pPr indent="-317500" lvl="2" marL="1371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Years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as vertical position channel.</a:t>
            </a:r>
            <a:endParaRPr/>
          </a:p>
          <a:p>
            <a:pPr indent="-317500" lvl="2" marL="1371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as horizontal position channel.</a:t>
            </a:r>
            <a:endParaRPr/>
          </a:p>
          <a:p>
            <a:pPr indent="-317500" lvl="2" marL="1371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as area channel.</a:t>
            </a:r>
            <a:endParaRPr/>
          </a:p>
          <a:p>
            <a:pPr indent="-3175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Channel:</a:t>
            </a:r>
            <a:endParaRPr/>
          </a:p>
          <a:p>
            <a:pPr indent="-317500" lvl="2" marL="1371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Gender’s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Remaining Years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as color identity channel.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113500" y="1724000"/>
            <a:ext cx="470100" cy="4068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357775" y="2349800"/>
            <a:ext cx="2283900" cy="161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265900" y="5453100"/>
            <a:ext cx="6153300" cy="49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4263425" y="4178000"/>
            <a:ext cx="1054200" cy="49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6827625" y="1418700"/>
            <a:ext cx="50568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V</a:t>
            </a: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iz</a:t>
            </a: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Issues</a:t>
            </a:r>
            <a:endParaRPr u="sng"/>
          </a:p>
          <a:p>
            <a:pPr indent="-31623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800"/>
          </a:p>
          <a:p>
            <a:pPr indent="-314325" lvl="1" marL="8001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Unable to 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core information.</a:t>
            </a:r>
            <a:endParaRPr/>
          </a:p>
        </p:txBody>
      </p:sp>
      <p:pic>
        <p:nvPicPr>
          <p:cNvPr descr="Chart showing the  average years left to live at every age for men and women."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" y="48"/>
            <a:ext cx="660240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 txBox="1"/>
          <p:nvPr/>
        </p:nvSpPr>
        <p:spPr>
          <a:xfrm>
            <a:off x="6827625" y="2479200"/>
            <a:ext cx="5056800" cy="13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23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Idiom</a:t>
            </a:r>
            <a:endParaRPr sz="1800"/>
          </a:p>
          <a:p>
            <a:pPr indent="-314325" lvl="1" marL="8001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Expressiveness: </a:t>
            </a:r>
            <a:endParaRPr/>
          </a:p>
          <a:p>
            <a:pPr indent="-326072" lvl="2" marL="12573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2 channels to represent the same data attribute “age”.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6827625" y="4084450"/>
            <a:ext cx="50568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4325" lvl="1" marL="8001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Effectiveness: </a:t>
            </a:r>
            <a:endParaRPr/>
          </a:p>
          <a:p>
            <a:pPr indent="-326072" lvl="2" marL="12573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Women’s remaining years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not accurately represented.</a:t>
            </a:r>
            <a:endParaRPr/>
          </a:p>
          <a:p>
            <a:pPr indent="-326072" lvl="2" marL="12573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Separability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Integrating both women’s and men’s remaining years in a single bar might create some form of confusion.</a:t>
            </a:r>
            <a:endParaRPr/>
          </a:p>
        </p:txBody>
      </p:sp>
      <p:grpSp>
        <p:nvGrpSpPr>
          <p:cNvPr id="129" name="Google Shape;129;p3"/>
          <p:cNvGrpSpPr/>
          <p:nvPr/>
        </p:nvGrpSpPr>
        <p:grpSpPr>
          <a:xfrm>
            <a:off x="265900" y="4178000"/>
            <a:ext cx="6153300" cy="1626100"/>
            <a:chOff x="265900" y="4178000"/>
            <a:chExt cx="6153300" cy="1626100"/>
          </a:xfrm>
        </p:grpSpPr>
        <p:sp>
          <p:nvSpPr>
            <p:cNvPr id="130" name="Google Shape;130;p3"/>
            <p:cNvSpPr/>
            <p:nvPr/>
          </p:nvSpPr>
          <p:spPr>
            <a:xfrm>
              <a:off x="4263425" y="4178000"/>
              <a:ext cx="1054200" cy="491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65900" y="5453100"/>
              <a:ext cx="6153300" cy="351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3"/>
          <p:cNvSpPr/>
          <p:nvPr/>
        </p:nvSpPr>
        <p:spPr>
          <a:xfrm>
            <a:off x="357775" y="2349800"/>
            <a:ext cx="419400" cy="289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/>
        </p:nvSpPr>
        <p:spPr>
          <a:xfrm>
            <a:off x="6936125" y="1902200"/>
            <a:ext cx="4980900" cy="30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Improvement</a:t>
            </a:r>
            <a:endParaRPr u="sng"/>
          </a:p>
          <a:p>
            <a:pPr indent="-3302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the information of the life expectancy in the U.S if the intent is for the users to know how much longer they can live based on their current age.</a:t>
            </a:r>
            <a:endParaRPr sz="1800"/>
          </a:p>
          <a:p>
            <a:pPr indent="-3302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the chart for different gender to avoid misinterpretation on the women’s remaining years.</a:t>
            </a:r>
            <a:endParaRPr sz="1800"/>
          </a:p>
          <a:p>
            <a:pPr indent="-3302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the additional channel that represent the “current Age”.</a:t>
            </a:r>
            <a:endParaRPr sz="1800"/>
          </a:p>
        </p:txBody>
      </p:sp>
      <p:pic>
        <p:nvPicPr>
          <p:cNvPr descr="Chart showing the  average years left to live at every age for men and women."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" y="48"/>
            <a:ext cx="6602408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1619100ad_0_15"/>
          <p:cNvSpPr txBox="1"/>
          <p:nvPr>
            <p:ph type="ctrTitle"/>
          </p:nvPr>
        </p:nvSpPr>
        <p:spPr>
          <a:xfrm>
            <a:off x="1524000" y="3133500"/>
            <a:ext cx="91440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Visualization 2</a:t>
            </a:r>
            <a:endParaRPr b="1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hydrogen demand is expected to grow to 430 million metric tons per annum in the International Energy Agency's net-zero scenario." id="151" name="Google Shape;1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0674" y="0"/>
            <a:ext cx="36242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/>
          <p:nvPr/>
        </p:nvSpPr>
        <p:spPr>
          <a:xfrm>
            <a:off x="6382725" y="843600"/>
            <a:ext cx="55017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Viz Interpretation and Analysis</a:t>
            </a:r>
            <a:endParaRPr sz="1800"/>
          </a:p>
          <a:p>
            <a:pPr indent="-32766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attempts to share the following information:</a:t>
            </a:r>
            <a:endParaRPr sz="1800"/>
          </a:p>
          <a:p>
            <a:pPr indent="-32385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demand of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ydrogen over years from different industr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ies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2385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planned supply vs the expected demand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6382725" y="2162100"/>
            <a:ext cx="55017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viz uses 3 different channels as follow:</a:t>
            </a:r>
            <a:endParaRPr sz="1800"/>
          </a:p>
          <a:p>
            <a:pPr indent="-32385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Magnitude Channel:</a:t>
            </a:r>
            <a:endParaRPr/>
          </a:p>
          <a:p>
            <a:pPr indent="-334644" lvl="2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Years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as horizontal position channel.</a:t>
            </a:r>
            <a:endParaRPr/>
          </a:p>
          <a:p>
            <a:pPr indent="-334644" lvl="2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Hydrogen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emand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as area channel.</a:t>
            </a:r>
            <a:endParaRPr/>
          </a:p>
          <a:p>
            <a:pPr indent="-32385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Channel:</a:t>
            </a:r>
            <a:endParaRPr/>
          </a:p>
          <a:p>
            <a:pPr indent="-334644" lvl="2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Industry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as color identity channel.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6382725" y="4116300"/>
            <a:ext cx="55017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viz uses 3 different channels as follow:</a:t>
            </a:r>
            <a:endParaRPr sz="1800"/>
          </a:p>
          <a:p>
            <a:pPr indent="-32385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Magnitude Channel:</a:t>
            </a:r>
            <a:endParaRPr/>
          </a:p>
          <a:p>
            <a:pPr indent="-334644" lvl="2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Years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as vertical position channel.</a:t>
            </a:r>
            <a:endParaRPr/>
          </a:p>
          <a:p>
            <a:pPr indent="-334644" lvl="2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Hydrogen level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as horizontal position channel.</a:t>
            </a:r>
            <a:endParaRPr/>
          </a:p>
          <a:p>
            <a:pPr indent="-32385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Channel:</a:t>
            </a:r>
            <a:endParaRPr/>
          </a:p>
          <a:p>
            <a:pPr indent="-334644" lvl="2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vs plan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as color identity channel.</a:t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1486625" y="1227750"/>
            <a:ext cx="1518300" cy="3167050"/>
            <a:chOff x="1486625" y="1227750"/>
            <a:chExt cx="1518300" cy="3167050"/>
          </a:xfrm>
        </p:grpSpPr>
        <p:sp>
          <p:nvSpPr>
            <p:cNvPr id="156" name="Google Shape;156;p5"/>
            <p:cNvSpPr/>
            <p:nvPr/>
          </p:nvSpPr>
          <p:spPr>
            <a:xfrm>
              <a:off x="1486625" y="1227750"/>
              <a:ext cx="1518300" cy="411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486625" y="3983200"/>
              <a:ext cx="1276200" cy="411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5"/>
          <p:cNvGrpSpPr/>
          <p:nvPr/>
        </p:nvGrpSpPr>
        <p:grpSpPr>
          <a:xfrm>
            <a:off x="1668225" y="1857250"/>
            <a:ext cx="3334775" cy="2258900"/>
            <a:chOff x="1668225" y="1857250"/>
            <a:chExt cx="3334775" cy="2258900"/>
          </a:xfrm>
        </p:grpSpPr>
        <p:sp>
          <p:nvSpPr>
            <p:cNvPr id="159" name="Google Shape;159;p5"/>
            <p:cNvSpPr/>
            <p:nvPr/>
          </p:nvSpPr>
          <p:spPr>
            <a:xfrm>
              <a:off x="2387550" y="1857250"/>
              <a:ext cx="1307700" cy="363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1668225" y="2336550"/>
              <a:ext cx="864600" cy="792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4354700" y="1973250"/>
              <a:ext cx="648300" cy="21429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5"/>
          <p:cNvGrpSpPr/>
          <p:nvPr/>
        </p:nvGrpSpPr>
        <p:grpSpPr>
          <a:xfrm>
            <a:off x="1486625" y="4394800"/>
            <a:ext cx="1796950" cy="925225"/>
            <a:chOff x="1486625" y="4394800"/>
            <a:chExt cx="1796950" cy="925225"/>
          </a:xfrm>
        </p:grpSpPr>
        <p:sp>
          <p:nvSpPr>
            <p:cNvPr id="163" name="Google Shape;163;p5"/>
            <p:cNvSpPr/>
            <p:nvPr/>
          </p:nvSpPr>
          <p:spPr>
            <a:xfrm>
              <a:off x="1486625" y="4394800"/>
              <a:ext cx="307800" cy="925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2581275" y="4823525"/>
              <a:ext cx="702300" cy="496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2406775" y="4394800"/>
              <a:ext cx="307800" cy="247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/>
        </p:nvSpPr>
        <p:spPr>
          <a:xfrm>
            <a:off x="6393575" y="1469575"/>
            <a:ext cx="55017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Viz’s Issues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800"/>
          </a:p>
          <a:p>
            <a:pPr indent="-3048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nable to highlight the core information.</a:t>
            </a:r>
            <a:endParaRPr/>
          </a:p>
        </p:txBody>
      </p:sp>
      <p:pic>
        <p:nvPicPr>
          <p:cNvPr descr="Global hydrogen demand is expected to grow to 430 million metric tons per annum in the International Energy Agency's net-zero scenario." id="172" name="Google Shape;1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0674" y="0"/>
            <a:ext cx="36242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/>
          <p:nvPr/>
        </p:nvSpPr>
        <p:spPr>
          <a:xfrm>
            <a:off x="6393575" y="2530075"/>
            <a:ext cx="55017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Idiom</a:t>
            </a:r>
            <a:endParaRPr sz="1800"/>
          </a:p>
          <a:p>
            <a:pPr indent="-3048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Effectiveness: </a:t>
            </a:r>
            <a:endParaRPr/>
          </a:p>
          <a:p>
            <a:pPr indent="-317500" lvl="2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interval in the ‘year’ channel is not equal.</a:t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Consistency: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‘year’ channels used in both vizs are not consistent.</a:t>
            </a:r>
            <a:endParaRPr/>
          </a:p>
        </p:txBody>
      </p:sp>
      <p:grpSp>
        <p:nvGrpSpPr>
          <p:cNvPr id="174" name="Google Shape;174;p6"/>
          <p:cNvGrpSpPr/>
          <p:nvPr/>
        </p:nvGrpSpPr>
        <p:grpSpPr>
          <a:xfrm>
            <a:off x="1748075" y="1469575"/>
            <a:ext cx="2637175" cy="820950"/>
            <a:chOff x="1748075" y="1469575"/>
            <a:chExt cx="2637175" cy="820950"/>
          </a:xfrm>
        </p:grpSpPr>
        <p:sp>
          <p:nvSpPr>
            <p:cNvPr id="175" name="Google Shape;175;p6"/>
            <p:cNvSpPr/>
            <p:nvPr/>
          </p:nvSpPr>
          <p:spPr>
            <a:xfrm rot="5400000">
              <a:off x="3919050" y="1197175"/>
              <a:ext cx="193800" cy="7386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 rot="5400000">
              <a:off x="2990425" y="1646275"/>
              <a:ext cx="193800" cy="7071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 rot="5400000">
              <a:off x="2004725" y="1840075"/>
              <a:ext cx="193800" cy="7071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6"/>
          <p:cNvSpPr/>
          <p:nvPr/>
        </p:nvSpPr>
        <p:spPr>
          <a:xfrm>
            <a:off x="1483750" y="4351350"/>
            <a:ext cx="419400" cy="99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2024-03-08T11:51:36Z</dcterms:created>
  <dc:creator>Chee Chein Wong</dc:creator>
</cp:coreProperties>
</file>