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85D3-DAC4-4B38-8E17-6CD6DA2763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3499" y="5049672"/>
            <a:ext cx="1320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Subash B</a:t>
            </a:r>
          </a:p>
        </p:txBody>
      </p:sp>
    </p:spTree>
    <p:extLst>
      <p:ext uri="{BB962C8B-B14F-4D97-AF65-F5344CB8AC3E}">
        <p14:creationId xmlns:p14="http://schemas.microsoft.com/office/powerpoint/2010/main" val="117958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Maintenance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Maintenance of software can include software upgrades, repairs, and fixes of the software if it breaks.</a:t>
            </a:r>
          </a:p>
        </p:txBody>
      </p:sp>
    </p:spTree>
    <p:extLst>
      <p:ext uri="{BB962C8B-B14F-4D97-AF65-F5344CB8AC3E}">
        <p14:creationId xmlns:p14="http://schemas.microsoft.com/office/powerpoint/2010/main" val="22956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SDLC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  <a:p>
            <a:r>
              <a:rPr lang="en-US" dirty="0"/>
              <a:t>V-Model Of Testing</a:t>
            </a:r>
          </a:p>
          <a:p>
            <a:r>
              <a:rPr lang="en-US" dirty="0"/>
              <a:t>Agile Model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5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3" y="365125"/>
            <a:ext cx="6960358" cy="6261215"/>
          </a:xfrm>
        </p:spPr>
      </p:pic>
    </p:spTree>
    <p:extLst>
      <p:ext uri="{BB962C8B-B14F-4D97-AF65-F5344CB8AC3E}">
        <p14:creationId xmlns:p14="http://schemas.microsoft.com/office/powerpoint/2010/main" val="286095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WaterFall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strict phases and each phase needs to be completed first before going to the next phase. There is no going back.</a:t>
            </a:r>
          </a:p>
          <a:p>
            <a:r>
              <a:rPr lang="en-US" dirty="0"/>
              <a:t>This model works best when all requirements are known and flexibility is not required and the project has a fixed timeline.</a:t>
            </a:r>
          </a:p>
          <a:p>
            <a:r>
              <a:rPr lang="en-US" dirty="0"/>
              <a:t>Disadvantage of waterfall model is</a:t>
            </a:r>
          </a:p>
          <a:p>
            <a:pPr lvl="1"/>
            <a:r>
              <a:rPr lang="en-US" dirty="0"/>
              <a:t>All requirements need to be known before development starts</a:t>
            </a:r>
          </a:p>
          <a:p>
            <a:pPr lvl="1"/>
            <a:r>
              <a:rPr lang="en-US" dirty="0"/>
              <a:t>First bug will found in the later half of SDLC</a:t>
            </a:r>
          </a:p>
          <a:p>
            <a:r>
              <a:rPr lang="en-US" dirty="0"/>
              <a:t>Therefore if a requirement is wrong or missing, it won’t become apparent until the late stages of the life cycle.</a:t>
            </a:r>
          </a:p>
        </p:txBody>
      </p:sp>
    </p:spTree>
    <p:extLst>
      <p:ext uri="{BB962C8B-B14F-4D97-AF65-F5344CB8AC3E}">
        <p14:creationId xmlns:p14="http://schemas.microsoft.com/office/powerpoint/2010/main" val="50600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F62D4-EC5B-40AE-891A-898B4335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EC5EF-055E-4965-973C-A270F9E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6" y="478378"/>
            <a:ext cx="7884257" cy="59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0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Model is also known as the Verification and Validation model</a:t>
            </a:r>
          </a:p>
          <a:p>
            <a:r>
              <a:rPr lang="en-US" dirty="0"/>
              <a:t>It is introducing testing </a:t>
            </a:r>
            <a:r>
              <a:rPr lang="en-US"/>
              <a:t>at early </a:t>
            </a:r>
            <a:r>
              <a:rPr lang="en-US" dirty="0"/>
              <a:t>stage of development rather than at the end of the project.</a:t>
            </a:r>
          </a:p>
          <a:p>
            <a:r>
              <a:rPr lang="en-US" dirty="0"/>
              <a:t>The advantage of V Model is that each stage has a corresponding testing activity which helps to identify missing requirements, and incorrect design early in the life cycle.</a:t>
            </a:r>
          </a:p>
          <a:p>
            <a:r>
              <a:rPr lang="en-US" dirty="0"/>
              <a:t>The disadvantage is that the each stage has to wait for the previous stage to be finalized and signed off.</a:t>
            </a:r>
          </a:p>
        </p:txBody>
      </p:sp>
    </p:spTree>
    <p:extLst>
      <p:ext uri="{BB962C8B-B14F-4D97-AF65-F5344CB8AC3E}">
        <p14:creationId xmlns:p14="http://schemas.microsoft.com/office/powerpoint/2010/main" val="91812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 is a development method in which requirements and solutions evolve in cross-functional teams through the collaborative effort.</a:t>
            </a:r>
          </a:p>
          <a:p>
            <a:r>
              <a:rPr lang="en-US" dirty="0"/>
              <a:t> Its approach aligns project and product development with requirements of the customer and overall company goals.</a:t>
            </a:r>
          </a:p>
          <a:p>
            <a:r>
              <a:rPr lang="en-US" dirty="0"/>
              <a:t>It is a methodology based on iterative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6896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Development Life Cycle (SDLC) is a process used by the software industry to design, develop and test high quality </a:t>
            </a:r>
            <a:r>
              <a:rPr lang="en-US" dirty="0" err="1"/>
              <a:t>softwares</a:t>
            </a:r>
            <a:endParaRPr lang="en-US" dirty="0"/>
          </a:p>
          <a:p>
            <a:r>
              <a:rPr lang="en-US" dirty="0"/>
              <a:t>Stages of SDLC</a:t>
            </a:r>
          </a:p>
          <a:p>
            <a:pPr lvl="1"/>
            <a:r>
              <a:rPr lang="en-US" dirty="0"/>
              <a:t>Requirement gathering and analysis.</a:t>
            </a:r>
          </a:p>
          <a:p>
            <a:pPr lvl="1"/>
            <a:r>
              <a:rPr lang="en-US" dirty="0"/>
              <a:t>Define</a:t>
            </a:r>
          </a:p>
          <a:p>
            <a:pPr lvl="1"/>
            <a:r>
              <a:rPr lang="en-US" dirty="0"/>
              <a:t>Design.</a:t>
            </a:r>
          </a:p>
          <a:p>
            <a:pPr lvl="1"/>
            <a:r>
              <a:rPr lang="en-US" dirty="0"/>
              <a:t>Implementation or coding or Built</a:t>
            </a:r>
          </a:p>
          <a:p>
            <a:pPr lvl="1"/>
            <a:r>
              <a:rPr lang="en-US" dirty="0"/>
              <a:t>Testing.</a:t>
            </a:r>
          </a:p>
          <a:p>
            <a:pPr lvl="1"/>
            <a:r>
              <a:rPr lang="en-US" dirty="0"/>
              <a:t>Deployment.</a:t>
            </a:r>
          </a:p>
          <a:p>
            <a:pPr lvl="1"/>
            <a:r>
              <a:rPr lang="en-US" dirty="0"/>
              <a:t>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38" y="1214116"/>
            <a:ext cx="8855123" cy="5672020"/>
          </a:xfrm>
        </p:spPr>
      </p:pic>
    </p:spTree>
    <p:extLst>
      <p:ext uri="{BB962C8B-B14F-4D97-AF65-F5344CB8AC3E}">
        <p14:creationId xmlns:p14="http://schemas.microsoft.com/office/powerpoint/2010/main" val="257996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gathering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analysis first stage in SDLC. </a:t>
            </a:r>
          </a:p>
          <a:p>
            <a:r>
              <a:rPr lang="en-US" dirty="0"/>
              <a:t>Inputs will be gathered from the customer, the sales department, market surveys and domain experts in the industry.</a:t>
            </a:r>
          </a:p>
          <a:p>
            <a:r>
              <a:rPr lang="en-US" dirty="0"/>
              <a:t> This helps to plan the project approach</a:t>
            </a:r>
          </a:p>
          <a:p>
            <a:r>
              <a:rPr lang="en-US" dirty="0"/>
              <a:t>BA will involved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and Identified Requirement will be documented here</a:t>
            </a:r>
          </a:p>
          <a:p>
            <a:r>
              <a:rPr lang="en-US" dirty="0"/>
              <a:t>Outcome: </a:t>
            </a:r>
            <a:r>
              <a:rPr lang="en-US" b="1" dirty="0"/>
              <a:t>SRS (Software Requirement Specification)</a:t>
            </a:r>
            <a:r>
              <a:rPr lang="en-US" dirty="0"/>
              <a:t> document which consists of all the product requirements to be designed and developed during the project life cycle.</a:t>
            </a:r>
          </a:p>
          <a:p>
            <a:r>
              <a:rPr lang="en-US" dirty="0"/>
              <a:t>BRD Doc</a:t>
            </a:r>
          </a:p>
          <a:p>
            <a:r>
              <a:rPr lang="en-US" dirty="0"/>
              <a:t>BA will involved</a:t>
            </a:r>
          </a:p>
        </p:txBody>
      </p:sp>
    </p:spTree>
    <p:extLst>
      <p:ext uri="{BB962C8B-B14F-4D97-AF65-F5344CB8AC3E}">
        <p14:creationId xmlns:p14="http://schemas.microsoft.com/office/powerpoint/2010/main" val="357803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requirements specified in SRS, usually more than one design approach for the product architecture is proposed and documented in a </a:t>
            </a:r>
            <a:r>
              <a:rPr lang="en-US" b="1" dirty="0"/>
              <a:t>DDS - Design Document Specification.</a:t>
            </a:r>
          </a:p>
          <a:p>
            <a:r>
              <a:rPr lang="en-US" dirty="0"/>
              <a:t>Programming language like Java, PHP and .NET</a:t>
            </a:r>
          </a:p>
          <a:p>
            <a:r>
              <a:rPr lang="en-US" dirty="0"/>
              <a:t>Database like Oracle, MySQL, etc.</a:t>
            </a:r>
          </a:p>
          <a:p>
            <a:r>
              <a:rPr lang="en-US" dirty="0"/>
              <a:t>High-level technical details of the project</a:t>
            </a:r>
          </a:p>
          <a:p>
            <a:r>
              <a:rPr lang="en-US" dirty="0"/>
              <a:t>Best will be chosen</a:t>
            </a:r>
          </a:p>
          <a:p>
            <a:r>
              <a:rPr lang="en-US" dirty="0"/>
              <a:t>BA and DEV will be involved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or coding or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 programming the source, creating the graphics, and compiling the assets into an executable program</a:t>
            </a:r>
          </a:p>
          <a:p>
            <a:r>
              <a:rPr lang="en-US" dirty="0"/>
              <a:t>The programming code is generated as per DDS during this stage.</a:t>
            </a:r>
          </a:p>
        </p:txBody>
      </p:sp>
    </p:spTree>
    <p:extLst>
      <p:ext uri="{BB962C8B-B14F-4D97-AF65-F5344CB8AC3E}">
        <p14:creationId xmlns:p14="http://schemas.microsoft.com/office/powerpoint/2010/main" val="25613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phase, you test the software to verify that it is built as per the specifications given by the client.</a:t>
            </a:r>
          </a:p>
          <a:p>
            <a:r>
              <a:rPr lang="en-US" dirty="0"/>
              <a:t> Here the product defects are reported, tracked, fixed and retested, until the product reaches the quality standards defined in the SRS.</a:t>
            </a:r>
          </a:p>
        </p:txBody>
      </p:sp>
    </p:spTree>
    <p:extLst>
      <p:ext uri="{BB962C8B-B14F-4D97-AF65-F5344CB8AC3E}">
        <p14:creationId xmlns:p14="http://schemas.microsoft.com/office/powerpoint/2010/main" val="42773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Once a program has passed the testing phase, it is ready for deployment.</a:t>
            </a:r>
          </a:p>
          <a:p>
            <a:r>
              <a:rPr lang="en-US" dirty="0"/>
              <a:t> Deploy the application in the respective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1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571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SDLC</vt:lpstr>
      <vt:lpstr>SDLC Overview</vt:lpstr>
      <vt:lpstr>PowerPoint Presentation</vt:lpstr>
      <vt:lpstr>Requirement gathering and analysis</vt:lpstr>
      <vt:lpstr>Defining Requirements</vt:lpstr>
      <vt:lpstr>Design</vt:lpstr>
      <vt:lpstr>Implementation or coding or Built</vt:lpstr>
      <vt:lpstr>Testing</vt:lpstr>
      <vt:lpstr>Deployment</vt:lpstr>
      <vt:lpstr>Maintenance </vt:lpstr>
      <vt:lpstr>SDLC Methodologies</vt:lpstr>
      <vt:lpstr>PowerPoint Presentation</vt:lpstr>
      <vt:lpstr>WaterFall Model</vt:lpstr>
      <vt:lpstr>PowerPoint Presentation</vt:lpstr>
      <vt:lpstr>V Model</vt:lpstr>
      <vt:lpstr>Agile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Subash B</dc:creator>
  <cp:lastModifiedBy>Subash Balachandran</cp:lastModifiedBy>
  <cp:revision>26</cp:revision>
  <dcterms:created xsi:type="dcterms:W3CDTF">2018-05-24T16:08:02Z</dcterms:created>
  <dcterms:modified xsi:type="dcterms:W3CDTF">2021-12-01T08:47:01Z</dcterms:modified>
</cp:coreProperties>
</file>