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8E"/>
    <a:srgbClr val="DA2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3D237C6-C691-4F74-8092-46C168E8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470AE43-5ABE-4D99-93A2-DB4DF7D1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1E36908-7847-419A-9229-A75332B3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88962D5-CA34-4115-8B34-037871DF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1130D62-14B5-4E50-A3DB-13460B55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94EFE4-3644-4834-95B3-D3F145FA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A5AFA3E-0AEC-4F50-899B-2146D2E0E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5A2C540-513D-4A19-B93C-FF9B94ED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930607-B8E4-43B8-9035-19E87DF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65F7AD1-4FF6-47D1-A91F-2F06556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0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87EC9774-10C1-4FC5-BE0C-168CC580B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4AC687B-060B-4DA7-A373-FCA6EFC3A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7522505-194D-4A21-A1E0-4F7D462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7691768-98ED-41BD-892D-2A674903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278E6EE-8276-4448-A558-14052904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1E41FDF-486D-4EC1-A5F8-2ACD2E4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CEAC486-6E5F-47B9-9AD3-ECA05441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35C21FB-6D97-49D5-A8EC-2E41D459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0B92F5A-A404-4B5C-81C8-86C8CF38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0811ED3-EB58-47D6-82DB-7C331E04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6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E9F5ED-8CF5-4521-82A0-8D445D1B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6B488BE-19AA-487E-BB87-E670DE3D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E5C5CFC-8AB4-45E4-8B52-C5111355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0D5985F-9EB6-413F-8F13-382CCAA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AB8326F-EDE0-4547-A909-CEB0F7DB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D24A71-D468-4FBF-9B55-1E4DB9A2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AF79C71-9B02-40C5-A0F3-B50C3F708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DD91843-6650-4FF9-AD0A-5CA4BD7F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9FB2AB2-E28B-475B-ADF6-6F896EF6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1C04B0F-2B22-4632-8699-7791DE8A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753CFE3-CE4E-4C30-9492-EF604DE5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3A2583D-C1E1-44B0-B380-9CB56D67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146879C-DF27-4FA6-BD31-D0606715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58D90E9-6093-4378-B26E-CA4467D4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79C0283-FE13-4BFA-9D8D-5F73571C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6CC5847-51BF-45E0-A270-2CC01A3E2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78FAB9CE-6ADA-4A99-9D27-83C5E2A6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1FD3732-66FD-4FB7-9F0A-E135DA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7723DC6-EDBF-474C-8912-26C99C48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25621C-2BBE-43B3-9430-4AA45E67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B6E6BF3-26E1-416D-8481-F4C7DBCE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2FF88546-D97D-4A95-82DD-96BE3010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E1002B0-F880-4730-A3AC-047D789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99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B4E58D97-88D9-4CAE-83CD-1ACCBABF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15600900-E37C-4184-A811-F4B2019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C72035D-7180-4FD8-AFFA-339C94A1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19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6F3806-8C51-40FA-8079-770DFEAF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2E27648-FE6F-47FA-B46D-5E6601A7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E916F36-A048-4C8B-8BED-9782F4C9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2E97E29-F6F9-43A1-A208-3F3D8912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6CA8B82-2BFD-4CCC-869D-1595BD08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D2471EE-72A4-420C-B31B-CFD4A42F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5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EDA4AAC-27B7-4041-A030-39430A90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3AA39CD3-12BF-48D1-9B45-314A9EF0F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55E3258-B8B5-413A-A58A-5A7329B4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EE987C3-3AD2-4241-A9A8-9EB27F3A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CD9946C-02ED-4183-806A-E57B3725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943DFE2-9728-4562-B309-CE831BDB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84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703D8C-8977-4769-B88C-2CD07B22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97DEBBB-CED8-4385-885B-E9D8615A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E2DB41C-4D79-4108-89F9-BF2B8A8A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F28D-425E-42C0-B110-8C89F8B747AA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DAA8DF3-777C-4991-A38B-9CC67603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499F72E-104A-4527-BF9A-47AD6D77B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C294-052C-440F-885D-A917CDCDC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4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t.me/Neo1385Bo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B033C07-D0D6-4F49-9A50-3A490FAF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8768C60-3A3C-4708-B5EB-5F015BAD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17554"/>
          <a:stretch/>
        </p:blipFill>
        <p:spPr>
          <a:xfrm>
            <a:off x="11119822" y="5763236"/>
            <a:ext cx="1072178" cy="1126753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70CF41F5-6F75-4A9F-AD8F-1CEB8D56DC1F}"/>
              </a:ext>
            </a:extLst>
          </p:cNvPr>
          <p:cNvSpPr/>
          <p:nvPr/>
        </p:nvSpPr>
        <p:spPr>
          <a:xfrm>
            <a:off x="1891145" y="170657"/>
            <a:ext cx="8024642" cy="4401343"/>
          </a:xfrm>
          <a:prstGeom prst="rect">
            <a:avLst/>
          </a:prstGeom>
          <a:solidFill>
            <a:srgbClr val="F117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 о тестировании Телеграмм-бота «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PopIT</a:t>
            </a:r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», предоставляющего курсы </a:t>
            </a:r>
            <a:r>
              <a:rPr lang="ru-RU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критовалют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70CF41F5-6F75-4A9F-AD8F-1CEB8D56DC1F}"/>
              </a:ext>
            </a:extLst>
          </p:cNvPr>
          <p:cNvSpPr/>
          <p:nvPr/>
        </p:nvSpPr>
        <p:spPr>
          <a:xfrm>
            <a:off x="6826826" y="4867349"/>
            <a:ext cx="4034533" cy="754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Исполнитель: Ольга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Тазетдинова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6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B033C07-D0D6-4F49-9A50-3A490FAF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0CF41F5-6F75-4A9F-AD8F-1CEB8D56DC1F}"/>
              </a:ext>
            </a:extLst>
          </p:cNvPr>
          <p:cNvSpPr/>
          <p:nvPr/>
        </p:nvSpPr>
        <p:spPr>
          <a:xfrm>
            <a:off x="3605645" y="550718"/>
            <a:ext cx="5891646" cy="912525"/>
          </a:xfrm>
          <a:prstGeom prst="rect">
            <a:avLst/>
          </a:prstGeom>
          <a:solidFill>
            <a:srgbClr val="F117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Оглавление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8768C60-3A3C-4708-B5EB-5F015BAD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17554"/>
          <a:stretch/>
        </p:blipFill>
        <p:spPr>
          <a:xfrm>
            <a:off x="11119822" y="5763236"/>
            <a:ext cx="1072178" cy="1126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B7C4C2-7F59-46F4-98E0-8D5FB7315E93}"/>
              </a:ext>
            </a:extLst>
          </p:cNvPr>
          <p:cNvSpPr txBox="1"/>
          <p:nvPr/>
        </p:nvSpPr>
        <p:spPr>
          <a:xfrm>
            <a:off x="2255506" y="1964217"/>
            <a:ext cx="68789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Краткое описание проекта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Сведения о ходе испытаний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Выводы по результатам испытаний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Приложение 1 – Список дефектов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9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B033C07-D0D6-4F49-9A50-3A490FAF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0CF41F5-6F75-4A9F-AD8F-1CEB8D56DC1F}"/>
              </a:ext>
            </a:extLst>
          </p:cNvPr>
          <p:cNvSpPr/>
          <p:nvPr/>
        </p:nvSpPr>
        <p:spPr>
          <a:xfrm>
            <a:off x="2030135" y="170657"/>
            <a:ext cx="7885652" cy="1220787"/>
          </a:xfrm>
          <a:prstGeom prst="rect">
            <a:avLst/>
          </a:prstGeom>
          <a:solidFill>
            <a:srgbClr val="F117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Краткое описание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8768C60-3A3C-4708-B5EB-5F015BAD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17554"/>
          <a:stretch/>
        </p:blipFill>
        <p:spPr>
          <a:xfrm>
            <a:off x="11119822" y="5763236"/>
            <a:ext cx="1072178" cy="11267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3B7C4C2-7F59-46F4-98E0-8D5FB7315E93}"/>
              </a:ext>
            </a:extLst>
          </p:cNvPr>
          <p:cNvSpPr txBox="1"/>
          <p:nvPr/>
        </p:nvSpPr>
        <p:spPr>
          <a:xfrm>
            <a:off x="2030135" y="2090172"/>
            <a:ext cx="68789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 ходе тестирования </a:t>
            </a:r>
            <a:r>
              <a:rPr lang="ru-RU" sz="2800" dirty="0" smtClean="0">
                <a:solidFill>
                  <a:schemeClr val="bg1"/>
                </a:solidFill>
              </a:rPr>
              <a:t>были проведены тесты, которые проверяют </a:t>
            </a:r>
            <a:r>
              <a:rPr lang="ru-RU" sz="2800" dirty="0">
                <a:solidFill>
                  <a:schemeClr val="bg1"/>
                </a:solidFill>
              </a:rPr>
              <a:t>работу </a:t>
            </a:r>
            <a:r>
              <a:rPr lang="ru-RU" sz="2800" dirty="0" smtClean="0">
                <a:solidFill>
                  <a:schemeClr val="bg1"/>
                </a:solidFill>
              </a:rPr>
              <a:t>Телеграмм-бота «</a:t>
            </a:r>
            <a:r>
              <a:rPr lang="en-US" sz="2800" dirty="0" err="1" smtClean="0">
                <a:solidFill>
                  <a:schemeClr val="bg1"/>
                </a:solidFill>
              </a:rPr>
              <a:t>PopIT</a:t>
            </a:r>
            <a:r>
              <a:rPr lang="ru-RU" sz="2800" dirty="0" smtClean="0">
                <a:solidFill>
                  <a:schemeClr val="bg1"/>
                </a:solidFill>
              </a:rPr>
              <a:t>»  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t.me/Neo1385Bot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Суть </a:t>
            </a:r>
            <a:r>
              <a:rPr lang="ru-RU" sz="2800" dirty="0">
                <a:solidFill>
                  <a:schemeClr val="bg1"/>
                </a:solidFill>
              </a:rPr>
              <a:t>тестирования заключается в </a:t>
            </a:r>
            <a:r>
              <a:rPr lang="ru-RU" sz="2800" dirty="0" smtClean="0">
                <a:solidFill>
                  <a:schemeClr val="bg1"/>
                </a:solidFill>
              </a:rPr>
              <a:t>проверке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документации, функциональности бота,  установки и удаления.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53" y="2183823"/>
            <a:ext cx="2086841" cy="208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B033C07-D0D6-4F49-9A50-3A490FAF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0CF41F5-6F75-4A9F-AD8F-1CEB8D56DC1F}"/>
              </a:ext>
            </a:extLst>
          </p:cNvPr>
          <p:cNvSpPr/>
          <p:nvPr/>
        </p:nvSpPr>
        <p:spPr>
          <a:xfrm>
            <a:off x="2030135" y="170657"/>
            <a:ext cx="7885652" cy="1220787"/>
          </a:xfrm>
          <a:prstGeom prst="rect">
            <a:avLst/>
          </a:prstGeom>
          <a:solidFill>
            <a:srgbClr val="F117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Прохождение тест кейсов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8768C60-3A3C-4708-B5EB-5F015BAD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17554"/>
          <a:stretch/>
        </p:blipFill>
        <p:spPr>
          <a:xfrm>
            <a:off x="11119822" y="5763236"/>
            <a:ext cx="1072178" cy="1126753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46309"/>
              </p:ext>
            </p:extLst>
          </p:nvPr>
        </p:nvGraphicFramePr>
        <p:xfrm>
          <a:off x="715161" y="2327564"/>
          <a:ext cx="10515600" cy="2447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30"/>
                <a:gridCol w="4167173"/>
                <a:gridCol w="2130941"/>
                <a:gridCol w="2166456"/>
              </a:tblGrid>
              <a:tr h="31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 </a:t>
                      </a:r>
                      <a:r>
                        <a:rPr lang="ru-RU" sz="1100" u="none" strike="noStrike">
                          <a:effectLst/>
                        </a:rPr>
                        <a:t>Тест кейса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Название проверки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Результат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Замечания и рекомендации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Подписка на телеграмм бот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Отрицательный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Bug_1,Bug_3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Подписка на информацию о криптовалюте "BTC"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Отписка от информирования о криптовалюте "BTC"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Проверка падения курса криптовалюты в 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Проверка метрик из "</a:t>
                      </a:r>
                      <a:r>
                        <a:rPr lang="en-US" sz="1100" u="none" strike="noStrike">
                          <a:effectLst/>
                        </a:rPr>
                        <a:t>Prometheus"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Проверка интервала ответа бота 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Подписка на несколько криптовалют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Проверка работы нескольких пользователей одновремененно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Положительный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Получение информации о курсе криптовалюты "BTC"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Отрицательный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Bug_2,Bug_4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86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Получение справки по запросу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86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PopIT_11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Остановка и удаление бота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Положительный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4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B033C07-D0D6-4F49-9A50-3A490FAF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0CF41F5-6F75-4A9F-AD8F-1CEB8D56DC1F}"/>
              </a:ext>
            </a:extLst>
          </p:cNvPr>
          <p:cNvSpPr/>
          <p:nvPr/>
        </p:nvSpPr>
        <p:spPr>
          <a:xfrm>
            <a:off x="2030135" y="170657"/>
            <a:ext cx="7885652" cy="1220787"/>
          </a:xfrm>
          <a:prstGeom prst="rect">
            <a:avLst/>
          </a:prstGeom>
          <a:solidFill>
            <a:srgbClr val="F117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Выводы по результатам </a:t>
            </a:r>
            <a:r>
              <a:rPr lang="ru-RU" sz="4400" dirty="0" smtClean="0"/>
              <a:t>испытаний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8768C60-3A3C-4708-B5EB-5F015BAD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17554"/>
          <a:stretch/>
        </p:blipFill>
        <p:spPr>
          <a:xfrm>
            <a:off x="11119822" y="5763236"/>
            <a:ext cx="1072178" cy="1126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B7C4C2-7F59-46F4-98E0-8D5FB7315E93}"/>
              </a:ext>
            </a:extLst>
          </p:cNvPr>
          <p:cNvSpPr txBox="1"/>
          <p:nvPr/>
        </p:nvSpPr>
        <p:spPr>
          <a:xfrm>
            <a:off x="2030135" y="2090172"/>
            <a:ext cx="68789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По результатам проведенного тестирования </a:t>
            </a:r>
            <a:r>
              <a:rPr lang="ru-RU" sz="2400" dirty="0">
                <a:solidFill>
                  <a:schemeClr val="bg1"/>
                </a:solidFill>
              </a:rPr>
              <a:t>в</a:t>
            </a:r>
            <a:r>
              <a:rPr lang="ru-RU" sz="2400" dirty="0" smtClean="0">
                <a:solidFill>
                  <a:schemeClr val="bg1"/>
                </a:solidFill>
              </a:rPr>
              <a:t>ыявлено </a:t>
            </a:r>
            <a:r>
              <a:rPr lang="ru-RU" sz="2400" smtClean="0">
                <a:solidFill>
                  <a:schemeClr val="bg1"/>
                </a:solidFill>
              </a:rPr>
              <a:t>4 дефекта, </a:t>
            </a:r>
            <a:r>
              <a:rPr lang="ru-RU" sz="2400" dirty="0" smtClean="0">
                <a:solidFill>
                  <a:schemeClr val="bg1"/>
                </a:solidFill>
              </a:rPr>
              <a:t>из них: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Major-</a:t>
            </a:r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Minor-1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Вывод: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 учетом выявленных дефектов, на текущий момент бот готов к релизу со списком известных проблем.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B033C07-D0D6-4F49-9A50-3A490FAF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0CF41F5-6F75-4A9F-AD8F-1CEB8D56DC1F}"/>
              </a:ext>
            </a:extLst>
          </p:cNvPr>
          <p:cNvSpPr/>
          <p:nvPr/>
        </p:nvSpPr>
        <p:spPr>
          <a:xfrm>
            <a:off x="2030135" y="170657"/>
            <a:ext cx="7885652" cy="1220787"/>
          </a:xfrm>
          <a:prstGeom prst="rect">
            <a:avLst/>
          </a:prstGeom>
          <a:solidFill>
            <a:srgbClr val="F117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1: «Список дефектов»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8768C60-3A3C-4708-B5EB-5F015BADE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17554"/>
          <a:stretch/>
        </p:blipFill>
        <p:spPr>
          <a:xfrm>
            <a:off x="11119822" y="5763236"/>
            <a:ext cx="1072178" cy="112675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38200" y="2457450"/>
          <a:ext cx="10515600" cy="1945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30"/>
                <a:gridCol w="4167173"/>
                <a:gridCol w="2130941"/>
                <a:gridCol w="2166456"/>
              </a:tblGrid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 </a:t>
                      </a:r>
                      <a:r>
                        <a:rPr lang="ru-RU" sz="1100" u="none" strike="noStrike">
                          <a:effectLst/>
                        </a:rPr>
                        <a:t>Тест кейса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Название проверки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Результат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Замечания и рекомендации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Подписка на телеграмм бот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Отрицательный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Bug_1,Bug_3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Подписка на информацию о криптовалюте "BTC"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Отписка от информирования о криптовалюте "BTC"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Проверка падения курса криптовалюты в 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Проверка метрик из "</a:t>
                      </a:r>
                      <a:r>
                        <a:rPr lang="en-US" sz="1100" u="none" strike="noStrike">
                          <a:effectLst/>
                        </a:rPr>
                        <a:t>Prometheus"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Проверка интервала ответа бота 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Подписка на несколько криптовалют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95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Получение информации о курсе криптовалюты "BTC"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Отрицательный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Bug_2,Bug_4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  <a:tr h="186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PopIT_10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Получение справки по запросу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Функционал не реализован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81" marR="8881" marT="888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88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322</Words>
  <Application>Microsoft Office PowerPoint</Application>
  <PresentationFormat>Произвольный</PresentationFormat>
  <Paragraphs>108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AngryFrog AngryFrog</dc:creator>
  <cp:lastModifiedBy>Windows User</cp:lastModifiedBy>
  <cp:revision>20</cp:revision>
  <dcterms:created xsi:type="dcterms:W3CDTF">2021-07-03T06:55:07Z</dcterms:created>
  <dcterms:modified xsi:type="dcterms:W3CDTF">2021-07-04T08:53:59Z</dcterms:modified>
</cp:coreProperties>
</file>