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CACEFF7-7AD8-45D0-918C-F125DF4B7D60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90E7D86-69A9-4A26-95BB-25379505E5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EFF7-7AD8-45D0-918C-F125DF4B7D60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7D86-69A9-4A26-95BB-25379505E5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EFF7-7AD8-45D0-918C-F125DF4B7D60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7D86-69A9-4A26-95BB-25379505E5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CACEFF7-7AD8-45D0-918C-F125DF4B7D60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7D86-69A9-4A26-95BB-25379505E5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CACEFF7-7AD8-45D0-918C-F125DF4B7D60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90E7D86-69A9-4A26-95BB-25379505E569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CACEFF7-7AD8-45D0-918C-F125DF4B7D60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90E7D86-69A9-4A26-95BB-25379505E5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CACEFF7-7AD8-45D0-918C-F125DF4B7D60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90E7D86-69A9-4A26-95BB-25379505E56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EFF7-7AD8-45D0-918C-F125DF4B7D60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7D86-69A9-4A26-95BB-25379505E5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CACEFF7-7AD8-45D0-918C-F125DF4B7D60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90E7D86-69A9-4A26-95BB-25379505E56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CACEFF7-7AD8-45D0-918C-F125DF4B7D60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90E7D86-69A9-4A26-95BB-25379505E56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CACEFF7-7AD8-45D0-918C-F125DF4B7D60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90E7D86-69A9-4A26-95BB-25379505E56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CACEFF7-7AD8-45D0-918C-F125DF4B7D60}" type="datetimeFigureOut">
              <a:rPr lang="ru-RU" smtClean="0"/>
              <a:t>31.03.2019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90E7D86-69A9-4A26-95BB-25379505E569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40544" y="-27384"/>
            <a:ext cx="8062912" cy="1470025"/>
          </a:xfrm>
        </p:spPr>
        <p:txBody>
          <a:bodyPr/>
          <a:lstStyle/>
          <a:p>
            <a:pPr algn="ctr"/>
            <a:r>
              <a:rPr lang="ru-RU" dirty="0" smtClean="0">
                <a:effectLst/>
              </a:rPr>
              <a:t>Проект </a:t>
            </a:r>
            <a:r>
              <a:rPr lang="en-US" dirty="0">
                <a:effectLst/>
              </a:rPr>
              <a:t>Webserver</a:t>
            </a:r>
            <a:r>
              <a:rPr lang="ru-RU" dirty="0">
                <a:effectLst/>
              </a:rPr>
              <a:t>: «Продажа мотоциклов».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6453336"/>
            <a:ext cx="8062912" cy="404664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ru-RU" b="1" dirty="0" smtClean="0"/>
              <a:t>Автор</a:t>
            </a:r>
            <a:r>
              <a:rPr lang="en-US" b="1" dirty="0" smtClean="0"/>
              <a:t>:</a:t>
            </a:r>
            <a:r>
              <a:rPr lang="ru-RU" b="1" dirty="0" smtClean="0"/>
              <a:t> Софья </a:t>
            </a:r>
            <a:r>
              <a:rPr lang="ru-RU" b="1" dirty="0" err="1" smtClean="0"/>
              <a:t>Чекмаева</a:t>
            </a:r>
            <a:r>
              <a:rPr lang="en-US" b="1" dirty="0" smtClean="0"/>
              <a:t>,</a:t>
            </a:r>
            <a:r>
              <a:rPr lang="ru-RU" b="1" dirty="0" smtClean="0"/>
              <a:t> ученица 9 «А» класса школы № 1080</a:t>
            </a:r>
            <a:endParaRPr lang="ru-RU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28800"/>
            <a:ext cx="4896544" cy="44001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Прямая со стрелкой 5"/>
          <p:cNvCxnSpPr/>
          <p:nvPr/>
        </p:nvCxnSpPr>
        <p:spPr>
          <a:xfrm flipV="1">
            <a:off x="6156176" y="4365104"/>
            <a:ext cx="1296144" cy="1152128"/>
          </a:xfrm>
          <a:prstGeom prst="curvedConnector3">
            <a:avLst>
              <a:gd name="adj1" fmla="val 40222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52320" y="3828860"/>
            <a:ext cx="1512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chemeClr val="bg1"/>
                </a:solidFill>
              </a:rPr>
              <a:t>Выберите мотоцикл вашей мечты</a:t>
            </a:r>
            <a:endParaRPr lang="ru-RU" i="1" dirty="0">
              <a:solidFill>
                <a:schemeClr val="bg1"/>
              </a:solidFill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flipH="1" flipV="1">
            <a:off x="1691680" y="4509120"/>
            <a:ext cx="1296144" cy="129614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4005064"/>
            <a:ext cx="1907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 smtClean="0">
                <a:solidFill>
                  <a:schemeClr val="bg1"/>
                </a:solidFill>
              </a:rPr>
              <a:t>Узнайте больше о приобретаемом товаре</a:t>
            </a:r>
            <a:endParaRPr lang="ru-RU" sz="1400" i="1" dirty="0">
              <a:solidFill>
                <a:schemeClr val="bg1"/>
              </a:solidFill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 rot="10800000">
            <a:off x="1907706" y="2492899"/>
            <a:ext cx="864095" cy="648073"/>
          </a:xfrm>
          <a:prstGeom prst="curved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1520" y="1970256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 smtClean="0">
                <a:solidFill>
                  <a:schemeClr val="bg1"/>
                </a:solidFill>
                <a:cs typeface="Times New Roman" pitchFamily="18" charset="0"/>
              </a:rPr>
              <a:t>Ищите дополнительную информацию</a:t>
            </a:r>
            <a:endParaRPr lang="ru-RU" sz="1400" i="1" dirty="0">
              <a:solidFill>
                <a:schemeClr val="bg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7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560" y="188640"/>
            <a:ext cx="8351912" cy="64807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Актуальность и идея проекта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36512" y="908720"/>
            <a:ext cx="8856984" cy="2664296"/>
          </a:xfrm>
        </p:spPr>
        <p:txBody>
          <a:bodyPr>
            <a:normAutofit fontScale="77500" lnSpcReduction="20000"/>
          </a:bodyPr>
          <a:lstStyle/>
          <a:p>
            <a:pPr>
              <a:buClr>
                <a:srgbClr val="92D050"/>
              </a:buClr>
            </a:pP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В настоящее время многие люди, как активные пользователи сети Интернет, сталкиваются с необходимостью выбора того или иного товара или же услуги через компьютер. Однако удобство некоторых сайтов (из опыта автора проекта и его знакомых) оставляет желать лучшего. Поэтому задумка данной работы заключается в изучении способов разработки веб-приложений, а также в создании собственного сайта (в упрощённой форме) по продаже товаров.</a:t>
            </a:r>
          </a:p>
          <a:p>
            <a:endParaRPr lang="ru-RU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615134"/>
            <a:ext cx="3456384" cy="29102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950" y="3573016"/>
            <a:ext cx="5335538" cy="29988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1"/>
          <p:cNvCxnSpPr/>
          <p:nvPr/>
        </p:nvCxnSpPr>
        <p:spPr>
          <a:xfrm flipV="1">
            <a:off x="4283968" y="5013176"/>
            <a:ext cx="1224136" cy="108012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Выноска 1 (без границы) 9"/>
          <p:cNvSpPr/>
          <p:nvPr/>
        </p:nvSpPr>
        <p:spPr>
          <a:xfrm>
            <a:off x="5508104" y="2924944"/>
            <a:ext cx="2952328" cy="2088232"/>
          </a:xfrm>
          <a:prstGeom prst="callout1">
            <a:avLst>
              <a:gd name="adj1" fmla="val 18750"/>
              <a:gd name="adj2" fmla="val -360"/>
              <a:gd name="adj3" fmla="val 18473"/>
              <a:gd name="adj4" fmla="val -44935"/>
            </a:avLst>
          </a:prstGeom>
          <a:solidFill>
            <a:schemeClr val="tx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7030A0"/>
                </a:solidFill>
              </a:rPr>
              <a:t>index</a:t>
            </a:r>
            <a:r>
              <a:rPr lang="ru-RU" sz="1200" dirty="0">
                <a:solidFill>
                  <a:srgbClr val="7030A0"/>
                </a:solidFill>
              </a:rPr>
              <a:t>.</a:t>
            </a:r>
            <a:r>
              <a:rPr lang="en-US" sz="1200" dirty="0" err="1">
                <a:solidFill>
                  <a:srgbClr val="7030A0"/>
                </a:solidFill>
              </a:rPr>
              <a:t>py</a:t>
            </a:r>
            <a:r>
              <a:rPr lang="ru-RU" sz="1200" dirty="0">
                <a:solidFill>
                  <a:srgbClr val="7030A0"/>
                </a:solidFill>
              </a:rPr>
              <a:t> - Самый главный файл веб-сервера </a:t>
            </a:r>
            <a:r>
              <a:rPr lang="ru-RU" sz="1200" dirty="0" err="1">
                <a:solidFill>
                  <a:srgbClr val="7030A0"/>
                </a:solidFill>
              </a:rPr>
              <a:t>Flask</a:t>
            </a:r>
            <a:r>
              <a:rPr lang="ru-RU" sz="1200" dirty="0">
                <a:solidFill>
                  <a:srgbClr val="7030A0"/>
                </a:solidFill>
              </a:rPr>
              <a:t>, где прописаны все пути, по которым пользователь или авторизованный дилер сможет "перемещаться" по </a:t>
            </a:r>
            <a:r>
              <a:rPr lang="ru-RU" sz="1200" dirty="0" err="1">
                <a:solidFill>
                  <a:srgbClr val="7030A0"/>
                </a:solidFill>
              </a:rPr>
              <a:t>странице.В</a:t>
            </a:r>
            <a:r>
              <a:rPr lang="ru-RU" sz="1200" dirty="0">
                <a:solidFill>
                  <a:srgbClr val="7030A0"/>
                </a:solidFill>
              </a:rPr>
              <a:t> нём использованы модули </a:t>
            </a:r>
            <a:r>
              <a:rPr lang="en-US" sz="1200" dirty="0">
                <a:solidFill>
                  <a:srgbClr val="7030A0"/>
                </a:solidFill>
              </a:rPr>
              <a:t>flask</a:t>
            </a:r>
            <a:r>
              <a:rPr lang="ru-RU" sz="1200" dirty="0">
                <a:solidFill>
                  <a:srgbClr val="7030A0"/>
                </a:solidFill>
              </a:rPr>
              <a:t> (и его составляющие: </a:t>
            </a:r>
            <a:r>
              <a:rPr lang="en-US" sz="1200" dirty="0">
                <a:solidFill>
                  <a:srgbClr val="7030A0"/>
                </a:solidFill>
              </a:rPr>
              <a:t>Flask</a:t>
            </a:r>
            <a:r>
              <a:rPr lang="ru-RU" sz="1200" dirty="0">
                <a:solidFill>
                  <a:srgbClr val="7030A0"/>
                </a:solidFill>
              </a:rPr>
              <a:t>, </a:t>
            </a:r>
            <a:r>
              <a:rPr lang="en-US" sz="1200" dirty="0">
                <a:solidFill>
                  <a:srgbClr val="7030A0"/>
                </a:solidFill>
              </a:rPr>
              <a:t>session</a:t>
            </a:r>
            <a:r>
              <a:rPr lang="ru-RU" sz="1200" dirty="0">
                <a:solidFill>
                  <a:srgbClr val="7030A0"/>
                </a:solidFill>
              </a:rPr>
              <a:t>, </a:t>
            </a:r>
            <a:r>
              <a:rPr lang="en-US" sz="1200" dirty="0">
                <a:solidFill>
                  <a:srgbClr val="7030A0"/>
                </a:solidFill>
              </a:rPr>
              <a:t>redirect</a:t>
            </a:r>
            <a:r>
              <a:rPr lang="ru-RU" sz="1200" dirty="0">
                <a:solidFill>
                  <a:srgbClr val="7030A0"/>
                </a:solidFill>
              </a:rPr>
              <a:t>, </a:t>
            </a:r>
            <a:r>
              <a:rPr lang="en-US" sz="1200" dirty="0">
                <a:solidFill>
                  <a:srgbClr val="7030A0"/>
                </a:solidFill>
              </a:rPr>
              <a:t>render</a:t>
            </a:r>
            <a:r>
              <a:rPr lang="ru-RU" sz="1200" dirty="0">
                <a:solidFill>
                  <a:srgbClr val="7030A0"/>
                </a:solidFill>
              </a:rPr>
              <a:t>_</a:t>
            </a:r>
            <a:r>
              <a:rPr lang="en-US" sz="1200" dirty="0">
                <a:solidFill>
                  <a:srgbClr val="7030A0"/>
                </a:solidFill>
              </a:rPr>
              <a:t>template</a:t>
            </a:r>
            <a:r>
              <a:rPr lang="ru-RU" sz="1200" dirty="0">
                <a:solidFill>
                  <a:srgbClr val="7030A0"/>
                </a:solidFill>
              </a:rPr>
              <a:t>, </a:t>
            </a:r>
            <a:r>
              <a:rPr lang="en-US" sz="1200" dirty="0">
                <a:solidFill>
                  <a:srgbClr val="7030A0"/>
                </a:solidFill>
              </a:rPr>
              <a:t>flash</a:t>
            </a:r>
            <a:r>
              <a:rPr lang="ru-RU" sz="1200" dirty="0">
                <a:solidFill>
                  <a:srgbClr val="7030A0"/>
                </a:solidFill>
              </a:rPr>
              <a:t>, </a:t>
            </a:r>
            <a:r>
              <a:rPr lang="en-US" sz="1200" dirty="0" err="1">
                <a:solidFill>
                  <a:srgbClr val="7030A0"/>
                </a:solidFill>
              </a:rPr>
              <a:t>url</a:t>
            </a:r>
            <a:r>
              <a:rPr lang="ru-RU" sz="1200" dirty="0">
                <a:solidFill>
                  <a:srgbClr val="7030A0"/>
                </a:solidFill>
              </a:rPr>
              <a:t>_</a:t>
            </a:r>
            <a:r>
              <a:rPr lang="en-US" sz="1200" dirty="0">
                <a:solidFill>
                  <a:srgbClr val="7030A0"/>
                </a:solidFill>
              </a:rPr>
              <a:t>for</a:t>
            </a:r>
            <a:r>
              <a:rPr lang="ru-RU" sz="1200" dirty="0">
                <a:solidFill>
                  <a:srgbClr val="7030A0"/>
                </a:solidFill>
              </a:rPr>
              <a:t>), </a:t>
            </a:r>
            <a:r>
              <a:rPr lang="en-US" sz="1200" dirty="0" err="1">
                <a:solidFill>
                  <a:srgbClr val="7030A0"/>
                </a:solidFill>
              </a:rPr>
              <a:t>werkzeug</a:t>
            </a:r>
            <a:r>
              <a:rPr lang="ru-RU" sz="1200" dirty="0">
                <a:solidFill>
                  <a:srgbClr val="7030A0"/>
                </a:solidFill>
              </a:rPr>
              <a:t>.</a:t>
            </a:r>
            <a:r>
              <a:rPr lang="en-US" sz="1200" dirty="0">
                <a:solidFill>
                  <a:srgbClr val="7030A0"/>
                </a:solidFill>
              </a:rPr>
              <a:t>security</a:t>
            </a:r>
            <a:endParaRPr lang="ru-RU" sz="1200" dirty="0">
              <a:solidFill>
                <a:srgbClr val="7030A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908720"/>
            <a:ext cx="9145016" cy="4572000"/>
          </a:xfrm>
        </p:spPr>
        <p:txBody>
          <a:bodyPr>
            <a:normAutofit/>
          </a:bodyPr>
          <a:lstStyle/>
          <a:p>
            <a:pPr>
              <a:buClr>
                <a:srgbClr val="92D050"/>
              </a:buClr>
            </a:pPr>
            <a:r>
              <a:rPr lang="ru-RU" sz="2300" dirty="0"/>
              <a:t>В конечном варианте работы «</a:t>
            </a:r>
            <a:r>
              <a:rPr lang="en-US" sz="2300" dirty="0"/>
              <a:t>Webserver</a:t>
            </a:r>
            <a:r>
              <a:rPr lang="ru-RU" sz="2300" dirty="0"/>
              <a:t>: Продажа мотоциклов» автор попытался использовать все технологии, которые были упомянуты в курсе по данной теме. Проект представлен набором файлов разного содержания и формата. Вот информация о некоторых из </a:t>
            </a:r>
            <a:r>
              <a:rPr lang="ru-RU" sz="2300" dirty="0" smtClean="0"/>
              <a:t>них</a:t>
            </a:r>
            <a:r>
              <a:rPr lang="en-US" sz="2300" dirty="0" smtClean="0"/>
              <a:t>:</a:t>
            </a:r>
            <a:endParaRPr lang="ru-RU" sz="2300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68560" y="188640"/>
            <a:ext cx="8351912" cy="648072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Описание реализации</a:t>
            </a:r>
            <a:endParaRPr lang="ru-RU" sz="36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87" y="3068960"/>
            <a:ext cx="4451970" cy="3450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5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Выноска 1 (без границы) 10"/>
          <p:cNvSpPr/>
          <p:nvPr/>
        </p:nvSpPr>
        <p:spPr>
          <a:xfrm>
            <a:off x="683568" y="4653136"/>
            <a:ext cx="2952328" cy="1872208"/>
          </a:xfrm>
          <a:prstGeom prst="callout1">
            <a:avLst>
              <a:gd name="adj1" fmla="val 48265"/>
              <a:gd name="adj2" fmla="val 100530"/>
              <a:gd name="adj3" fmla="val 13220"/>
              <a:gd name="adj4" fmla="val 162057"/>
            </a:avLst>
          </a:prstGeom>
          <a:solidFill>
            <a:schemeClr val="tx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1600" dirty="0">
                <a:solidFill>
                  <a:srgbClr val="7030A0"/>
                </a:solidFill>
              </a:rPr>
              <a:t>forms.py – здесь собраны все классы </a:t>
            </a:r>
            <a:r>
              <a:rPr lang="ru-RU" sz="1600" dirty="0" err="1">
                <a:solidFill>
                  <a:srgbClr val="7030A0"/>
                </a:solidFill>
              </a:rPr>
              <a:t>FlaskForm</a:t>
            </a:r>
            <a:r>
              <a:rPr lang="ru-RU" sz="1600" dirty="0">
                <a:solidFill>
                  <a:srgbClr val="7030A0"/>
                </a:solidFill>
              </a:rPr>
              <a:t>, созданные для авторизации, регистрации, внесения данных о пользователе, мотоцикле, </a:t>
            </a:r>
            <a:r>
              <a:rPr lang="ru-RU" sz="1600" dirty="0" err="1">
                <a:solidFill>
                  <a:srgbClr val="7030A0"/>
                </a:solidFill>
              </a:rPr>
              <a:t>диллерах</a:t>
            </a:r>
            <a:endParaRPr lang="ru-RU" sz="1600" dirty="0">
              <a:solidFill>
                <a:srgbClr val="7030A0"/>
              </a:solidFill>
            </a:endParaRPr>
          </a:p>
          <a:p>
            <a:endParaRPr lang="ru-RU" sz="1200" dirty="0">
              <a:solidFill>
                <a:srgbClr val="7030A0"/>
              </a:solidFill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V="1">
            <a:off x="4315384" y="2032864"/>
            <a:ext cx="1224136" cy="108012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68560" y="44624"/>
            <a:ext cx="8351912" cy="648072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Описание реализации</a:t>
            </a:r>
            <a:endParaRPr lang="ru-RU" sz="3600" dirty="0"/>
          </a:p>
        </p:txBody>
      </p:sp>
      <p:sp>
        <p:nvSpPr>
          <p:cNvPr id="10" name="Выноска 1 (без границы) 9"/>
          <p:cNvSpPr/>
          <p:nvPr/>
        </p:nvSpPr>
        <p:spPr>
          <a:xfrm>
            <a:off x="5539520" y="836712"/>
            <a:ext cx="2952328" cy="2088232"/>
          </a:xfrm>
          <a:prstGeom prst="callout1">
            <a:avLst>
              <a:gd name="adj1" fmla="val 18750"/>
              <a:gd name="adj2" fmla="val -360"/>
              <a:gd name="adj3" fmla="val 2865"/>
              <a:gd name="adj4" fmla="val -48308"/>
            </a:avLst>
          </a:prstGeom>
          <a:solidFill>
            <a:schemeClr val="tx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1400" dirty="0">
                <a:solidFill>
                  <a:srgbClr val="7030A0"/>
                </a:solidFill>
              </a:rPr>
              <a:t>models.py – в данном файле реализованы классы </a:t>
            </a:r>
            <a:r>
              <a:rPr lang="ru-RU" sz="1400" dirty="0" err="1">
                <a:solidFill>
                  <a:srgbClr val="7030A0"/>
                </a:solidFill>
              </a:rPr>
              <a:t>UsersModel</a:t>
            </a:r>
            <a:r>
              <a:rPr lang="ru-RU" sz="1400" dirty="0">
                <a:solidFill>
                  <a:srgbClr val="7030A0"/>
                </a:solidFill>
              </a:rPr>
              <a:t>, </a:t>
            </a:r>
            <a:r>
              <a:rPr lang="ru-RU" sz="1400" dirty="0" err="1">
                <a:solidFill>
                  <a:srgbClr val="7030A0"/>
                </a:solidFill>
              </a:rPr>
              <a:t>DealersModel</a:t>
            </a:r>
            <a:r>
              <a:rPr lang="ru-RU" sz="1400" dirty="0">
                <a:solidFill>
                  <a:srgbClr val="7030A0"/>
                </a:solidFill>
              </a:rPr>
              <a:t> и </a:t>
            </a:r>
            <a:r>
              <a:rPr lang="ru-RU" sz="1400" dirty="0" err="1">
                <a:solidFill>
                  <a:srgbClr val="7030A0"/>
                </a:solidFill>
              </a:rPr>
              <a:t>MotorcycleModel</a:t>
            </a:r>
            <a:r>
              <a:rPr lang="ru-RU" sz="1400" dirty="0">
                <a:solidFill>
                  <a:srgbClr val="7030A0"/>
                </a:solidFill>
              </a:rPr>
              <a:t>, которые принимают модели данных, то есть показывают, каким образом хранится информация в базе данных </a:t>
            </a:r>
            <a:r>
              <a:rPr lang="ru-RU" sz="1400" dirty="0" err="1">
                <a:solidFill>
                  <a:srgbClr val="7030A0"/>
                </a:solidFill>
              </a:rPr>
              <a:t>sqlite</a:t>
            </a:r>
            <a:r>
              <a:rPr lang="ru-RU" sz="1400" dirty="0">
                <a:solidFill>
                  <a:srgbClr val="7030A0"/>
                </a:solidFill>
              </a:rPr>
              <a:t> и как её оттуда извлечь</a:t>
            </a:r>
          </a:p>
          <a:p>
            <a:endParaRPr lang="ru-RU" sz="1200" dirty="0">
              <a:solidFill>
                <a:srgbClr val="7030A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3264"/>
            <a:ext cx="4196287" cy="1573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25160"/>
            <a:ext cx="4230737" cy="1967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465476"/>
            <a:ext cx="3944739" cy="3059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303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2232248"/>
          </a:xfrm>
        </p:spPr>
        <p:txBody>
          <a:bodyPr>
            <a:normAutofit/>
          </a:bodyPr>
          <a:lstStyle/>
          <a:p>
            <a:pPr>
              <a:buClr>
                <a:srgbClr val="92D050"/>
              </a:buClr>
            </a:pPr>
            <a:r>
              <a:rPr lang="ru-RU" sz="2300" dirty="0" smtClean="0"/>
              <a:t>Безусловно</a:t>
            </a:r>
            <a:r>
              <a:rPr lang="en-US" sz="2300" dirty="0" smtClean="0"/>
              <a:t>,</a:t>
            </a:r>
            <a:r>
              <a:rPr lang="ru-RU" sz="2300" dirty="0" smtClean="0"/>
              <a:t> потратив много сил и времени на разработку проекта </a:t>
            </a:r>
            <a:r>
              <a:rPr lang="en-US" sz="2300" dirty="0" smtClean="0"/>
              <a:t>Webserver,</a:t>
            </a:r>
            <a:r>
              <a:rPr lang="ru-RU" sz="2300" dirty="0" smtClean="0"/>
              <a:t> автор планирует и в дальнейшем заниматься его улучшением</a:t>
            </a:r>
            <a:r>
              <a:rPr lang="en-US" sz="2300" dirty="0" smtClean="0"/>
              <a:t>: </a:t>
            </a:r>
            <a:r>
              <a:rPr lang="ru-RU" sz="2300" dirty="0" smtClean="0"/>
              <a:t>усложнением архитектуры и совершенствованием дизайна</a:t>
            </a:r>
            <a:r>
              <a:rPr lang="en-US" sz="2300" dirty="0" smtClean="0"/>
              <a:t>,</a:t>
            </a:r>
            <a:r>
              <a:rPr lang="ru-RU" sz="2300" dirty="0" smtClean="0"/>
              <a:t> а также добавлением большего количества товаров</a:t>
            </a:r>
            <a:r>
              <a:rPr lang="en-US" sz="2300" dirty="0" smtClean="0"/>
              <a:t>,</a:t>
            </a:r>
            <a:r>
              <a:rPr lang="ru-RU" sz="2300" dirty="0" smtClean="0"/>
              <a:t> расширением ассортимента</a:t>
            </a:r>
            <a:r>
              <a:rPr lang="en-US" sz="2300" dirty="0" smtClean="0"/>
              <a:t>.</a:t>
            </a:r>
            <a:endParaRPr lang="ru-RU" sz="23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8560" y="188640"/>
            <a:ext cx="8351912" cy="64807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Перспектива развития проекта</a:t>
            </a:r>
            <a:endParaRPr lang="ru-RU" sz="36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212976"/>
            <a:ext cx="4675162" cy="32155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171672"/>
            <a:ext cx="3960440" cy="3279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923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83</TotalTime>
  <Words>303</Words>
  <Application>Microsoft Office PowerPoint</Application>
  <PresentationFormat>Экран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Яркая</vt:lpstr>
      <vt:lpstr>Проект Webserver: «Продажа мотоциклов».</vt:lpstr>
      <vt:lpstr>Актуальность и идея проекта</vt:lpstr>
      <vt:lpstr>Описание реализации</vt:lpstr>
      <vt:lpstr>Описание реализации</vt:lpstr>
      <vt:lpstr>Перспектива развития проекта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Webserver: «Продажа мотоциклов».</dc:title>
  <dc:creator>Алексей Чекмаев</dc:creator>
  <cp:lastModifiedBy>Алексей Чекмаев</cp:lastModifiedBy>
  <cp:revision>40</cp:revision>
  <dcterms:created xsi:type="dcterms:W3CDTF">2019-03-31T08:57:15Z</dcterms:created>
  <dcterms:modified xsi:type="dcterms:W3CDTF">2019-03-31T10:20:41Z</dcterms:modified>
</cp:coreProperties>
</file>